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1.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1.xml" ContentType="application/vnd.openxmlformats-officedocument.presentationml.notesSlide+xml"/>
  <Override PartName="/ppt/comments/comment2.xml" ContentType="application/vnd.openxmlformats-officedocument.presentationml.comment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omments/comment3.xml" ContentType="application/vnd.openxmlformats-officedocument.presentationml.comment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omments/comment4.xml" ContentType="application/vnd.openxmlformats-officedocument.presentationml.comment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comments/comment5.xml" ContentType="application/vnd.openxmlformats-officedocument.presentationml.comment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theme/themeOverride1.xml" ContentType="application/vnd.openxmlformats-officedocument.themeOverr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89"/>
  </p:notesMasterIdLst>
  <p:handoutMasterIdLst>
    <p:handoutMasterId r:id="rId90"/>
  </p:handoutMasterIdLst>
  <p:sldIdLst>
    <p:sldId id="256" r:id="rId2"/>
    <p:sldId id="456" r:id="rId3"/>
    <p:sldId id="258" r:id="rId4"/>
    <p:sldId id="339" r:id="rId5"/>
    <p:sldId id="260" r:id="rId6"/>
    <p:sldId id="342" r:id="rId7"/>
    <p:sldId id="343" r:id="rId8"/>
    <p:sldId id="347" r:id="rId9"/>
    <p:sldId id="348" r:id="rId10"/>
    <p:sldId id="453" r:id="rId11"/>
    <p:sldId id="349" r:id="rId12"/>
    <p:sldId id="451" r:id="rId13"/>
    <p:sldId id="352" r:id="rId14"/>
    <p:sldId id="354" r:id="rId15"/>
    <p:sldId id="351" r:id="rId16"/>
    <p:sldId id="455" r:id="rId17"/>
    <p:sldId id="357" r:id="rId18"/>
    <p:sldId id="359" r:id="rId19"/>
    <p:sldId id="423" r:id="rId20"/>
    <p:sldId id="426" r:id="rId21"/>
    <p:sldId id="362" r:id="rId22"/>
    <p:sldId id="363" r:id="rId23"/>
    <p:sldId id="364" r:id="rId24"/>
    <p:sldId id="365" r:id="rId25"/>
    <p:sldId id="428" r:id="rId26"/>
    <p:sldId id="366" r:id="rId27"/>
    <p:sldId id="367" r:id="rId28"/>
    <p:sldId id="368" r:id="rId29"/>
    <p:sldId id="369" r:id="rId30"/>
    <p:sldId id="373" r:id="rId31"/>
    <p:sldId id="403" r:id="rId32"/>
    <p:sldId id="372" r:id="rId33"/>
    <p:sldId id="285" r:id="rId34"/>
    <p:sldId id="376" r:id="rId35"/>
    <p:sldId id="414" r:id="rId36"/>
    <p:sldId id="436" r:id="rId37"/>
    <p:sldId id="434" r:id="rId38"/>
    <p:sldId id="416" r:id="rId39"/>
    <p:sldId id="383" r:id="rId40"/>
    <p:sldId id="418" r:id="rId41"/>
    <p:sldId id="385" r:id="rId42"/>
    <p:sldId id="437" r:id="rId43"/>
    <p:sldId id="295" r:id="rId44"/>
    <p:sldId id="402" r:id="rId45"/>
    <p:sldId id="387" r:id="rId46"/>
    <p:sldId id="422" r:id="rId47"/>
    <p:sldId id="419" r:id="rId48"/>
    <p:sldId id="420" r:id="rId49"/>
    <p:sldId id="421" r:id="rId50"/>
    <p:sldId id="302" r:id="rId51"/>
    <p:sldId id="303" r:id="rId52"/>
    <p:sldId id="304" r:id="rId53"/>
    <p:sldId id="305" r:id="rId54"/>
    <p:sldId id="306" r:id="rId55"/>
    <p:sldId id="450" r:id="rId56"/>
    <p:sldId id="308" r:id="rId57"/>
    <p:sldId id="443" r:id="rId58"/>
    <p:sldId id="310" r:id="rId59"/>
    <p:sldId id="427" r:id="rId60"/>
    <p:sldId id="312" r:id="rId61"/>
    <p:sldId id="313" r:id="rId62"/>
    <p:sldId id="314" r:id="rId63"/>
    <p:sldId id="315" r:id="rId64"/>
    <p:sldId id="316" r:id="rId65"/>
    <p:sldId id="440" r:id="rId66"/>
    <p:sldId id="318" r:id="rId67"/>
    <p:sldId id="429" r:id="rId68"/>
    <p:sldId id="438" r:id="rId69"/>
    <p:sldId id="439" r:id="rId70"/>
    <p:sldId id="441" r:id="rId71"/>
    <p:sldId id="445" r:id="rId72"/>
    <p:sldId id="435" r:id="rId73"/>
    <p:sldId id="448" r:id="rId74"/>
    <p:sldId id="449" r:id="rId75"/>
    <p:sldId id="442" r:id="rId76"/>
    <p:sldId id="320" r:id="rId77"/>
    <p:sldId id="446" r:id="rId78"/>
    <p:sldId id="444" r:id="rId79"/>
    <p:sldId id="430" r:id="rId80"/>
    <p:sldId id="431" r:id="rId81"/>
    <p:sldId id="432" r:id="rId82"/>
    <p:sldId id="325" r:id="rId83"/>
    <p:sldId id="326" r:id="rId84"/>
    <p:sldId id="411" r:id="rId85"/>
    <p:sldId id="406" r:id="rId86"/>
    <p:sldId id="328" r:id="rId87"/>
    <p:sldId id="329" r:id="rId88"/>
  </p:sldIdLst>
  <p:sldSz cx="9144000" cy="5143500" type="screen16x9"/>
  <p:notesSz cx="6858000" cy="9144000"/>
  <p:embeddedFontLst>
    <p:embeddedFont>
      <p:font typeface="Arial Unicode MS" panose="020B0604020202020204" pitchFamily="34" charset="-128"/>
      <p:regular r:id="rId91"/>
    </p:embeddedFont>
    <p:embeddedFont>
      <p:font typeface="Consolas" panose="020B0609020204030204" pitchFamily="49" charset="0"/>
      <p:regular r:id="rId92"/>
      <p:bold r:id="rId93"/>
      <p:italic r:id="rId94"/>
      <p:boldItalic r:id="rId95"/>
    </p:embeddedFont>
    <p:embeddedFont>
      <p:font typeface="Open Sans" panose="020B0606030504020204" pitchFamily="34" charset="0"/>
      <p:regular r:id="rId96"/>
      <p:bold r:id="rId97"/>
      <p:italic r:id="rId98"/>
      <p:boldItalic r:id="rId99"/>
    </p:embeddedFont>
    <p:embeddedFont>
      <p:font typeface="Raleway SemiBold" panose="020B0203030101060003" pitchFamily="34" charset="77"/>
      <p:regular r:id="rId100"/>
      <p:bold r:id="rId101"/>
      <p:italic r:id="rId102"/>
      <p:boldItalic r:id="rId10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BB2981D1-C0E8-4B5A-862E-13C35F933814}">
          <p14:sldIdLst>
            <p14:sldId id="256"/>
            <p14:sldId id="456"/>
            <p14:sldId id="258"/>
          </p14:sldIdLst>
        </p14:section>
        <p14:section name="1. Introduction" id="{36646216-EDDD-3648-8B2A-4689C0F57BD9}">
          <p14:sldIdLst>
            <p14:sldId id="339"/>
            <p14:sldId id="260"/>
            <p14:sldId id="342"/>
            <p14:sldId id="343"/>
            <p14:sldId id="347"/>
            <p14:sldId id="348"/>
            <p14:sldId id="453"/>
            <p14:sldId id="349"/>
            <p14:sldId id="451"/>
            <p14:sldId id="352"/>
            <p14:sldId id="354"/>
            <p14:sldId id="351"/>
            <p14:sldId id="455"/>
          </p14:sldIdLst>
        </p14:section>
        <p14:section name="2. Overview" id="{6FCD40FF-5CF4-904F-AF51-BDEC2CD1C794}">
          <p14:sldIdLst>
            <p14:sldId id="357"/>
            <p14:sldId id="359"/>
            <p14:sldId id="423"/>
            <p14:sldId id="426"/>
            <p14:sldId id="362"/>
            <p14:sldId id="363"/>
            <p14:sldId id="364"/>
            <p14:sldId id="365"/>
            <p14:sldId id="428"/>
            <p14:sldId id="366"/>
            <p14:sldId id="367"/>
            <p14:sldId id="368"/>
            <p14:sldId id="369"/>
          </p14:sldIdLst>
        </p14:section>
        <p14:section name="3. Who should use Monsoon?" id="{84F566BA-7B04-9941-B8A1-110BC2DDFF18}">
          <p14:sldIdLst>
            <p14:sldId id="373"/>
            <p14:sldId id="403"/>
            <p14:sldId id="372"/>
          </p14:sldIdLst>
        </p14:section>
        <p14:section name="4. Design Decisions" id="{BAC900DF-DBE7-A740-99C8-3EAFC03AE506}">
          <p14:sldIdLst>
            <p14:sldId id="285"/>
            <p14:sldId id="376"/>
            <p14:sldId id="414"/>
            <p14:sldId id="436"/>
            <p14:sldId id="434"/>
            <p14:sldId id="416"/>
            <p14:sldId id="383"/>
            <p14:sldId id="418"/>
            <p14:sldId id="385"/>
            <p14:sldId id="437"/>
          </p14:sldIdLst>
        </p14:section>
        <p14:section name="5. Architecture" id="{8E9B90A0-7249-7746-B193-1CCAB69DAEAE}">
          <p14:sldIdLst>
            <p14:sldId id="295"/>
            <p14:sldId id="402"/>
            <p14:sldId id="387"/>
            <p14:sldId id="422"/>
            <p14:sldId id="419"/>
            <p14:sldId id="420"/>
            <p14:sldId id="421"/>
            <p14:sldId id="302"/>
            <p14:sldId id="303"/>
            <p14:sldId id="304"/>
            <p14:sldId id="305"/>
            <p14:sldId id="306"/>
            <p14:sldId id="450"/>
            <p14:sldId id="308"/>
            <p14:sldId id="443"/>
            <p14:sldId id="310"/>
            <p14:sldId id="427"/>
            <p14:sldId id="312"/>
            <p14:sldId id="313"/>
            <p14:sldId id="314"/>
            <p14:sldId id="315"/>
            <p14:sldId id="316"/>
            <p14:sldId id="440"/>
          </p14:sldIdLst>
        </p14:section>
        <p14:section name="6. Demo" id="{2F7483E1-4225-2B4F-95A1-72F8A7170E5A}">
          <p14:sldIdLst>
            <p14:sldId id="318"/>
            <p14:sldId id="429"/>
            <p14:sldId id="438"/>
            <p14:sldId id="439"/>
            <p14:sldId id="441"/>
            <p14:sldId id="445"/>
            <p14:sldId id="435"/>
            <p14:sldId id="448"/>
            <p14:sldId id="449"/>
            <p14:sldId id="442"/>
          </p14:sldIdLst>
        </p14:section>
        <p14:section name="7. Challenges" id="{631472EC-8E23-5B49-8B79-0AD607629B3F}">
          <p14:sldIdLst>
            <p14:sldId id="320"/>
            <p14:sldId id="446"/>
            <p14:sldId id="444"/>
            <p14:sldId id="430"/>
            <p14:sldId id="431"/>
            <p14:sldId id="432"/>
          </p14:sldIdLst>
        </p14:section>
        <p14:section name="8. Future work" id="{64D728EA-2FF5-0B40-B4E4-087EEEFEC1F8}">
          <p14:sldIdLst>
            <p14:sldId id="325"/>
            <p14:sldId id="326"/>
            <p14:sldId id="411"/>
            <p14:sldId id="406"/>
            <p14:sldId id="328"/>
            <p14:sldId id="32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aúl de Hevia Sánchez" initials="" lastIdx="5" clrIdx="0"/>
  <p:cmAuthor id="1" name="Julius Zerwick" initials="" lastIdx="2" clrIdx="1"/>
  <p:cmAuthor id="2" name="Alex Drover" initials="" lastIdx="1" clrIdx="2"/>
  <p:cmAuthor id="3" name="Raul de Hevia Sanchez" initials="RdHS" lastIdx="15" clrIdx="3">
    <p:extLst>
      <p:ext uri="{19B8F6BF-5375-455C-9EA6-DF929625EA0E}">
        <p15:presenceInfo xmlns:p15="http://schemas.microsoft.com/office/powerpoint/2012/main" userId="82c92d068761597a" providerId="Windows Live"/>
      </p:ext>
    </p:extLst>
  </p:cmAuthor>
  <p:cmAuthor id="4" name="Stephanie Cunnane" initials="SC" lastIdx="12" clrIdx="4">
    <p:extLst>
      <p:ext uri="{19B8F6BF-5375-455C-9EA6-DF929625EA0E}">
        <p15:presenceInfo xmlns:p15="http://schemas.microsoft.com/office/powerpoint/2012/main" userId="6e71e5897dc5b9ef" providerId="Windows Live"/>
      </p:ext>
    </p:extLst>
  </p:cmAuthor>
  <p:cmAuthor id="5" name="Minh Vu" initials="MV" lastIdx="1" clrIdx="5">
    <p:extLst>
      <p:ext uri="{19B8F6BF-5375-455C-9EA6-DF929625EA0E}">
        <p15:presenceInfo xmlns:p15="http://schemas.microsoft.com/office/powerpoint/2012/main" userId="22942c8ec3b682e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0D5C"/>
    <a:srgbClr val="649CD9"/>
    <a:srgbClr val="916CBF"/>
    <a:srgbClr val="000000"/>
    <a:srgbClr val="282934"/>
    <a:srgbClr val="0C0C0C"/>
    <a:srgbClr val="7F7F7F"/>
    <a:srgbClr val="AAAAAA"/>
    <a:srgbClr val="21A365"/>
    <a:srgbClr val="CC6A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5CE62B-C677-6E40-ADE5-2513BD1FD66F}" v="1058" dt="2021-12-24T01:01:34.515"/>
  </p1510:revLst>
</p1510:revInfo>
</file>

<file path=ppt/tableStyles.xml><?xml version="1.0" encoding="utf-8"?>
<a:tblStyleLst xmlns:a="http://schemas.openxmlformats.org/drawingml/2006/main" def="{324C63C1-910B-4A7C-8692-39BCE9BFB2F4}">
  <a:tblStyle styleId="{324C63C1-910B-4A7C-8692-39BCE9BFB2F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720"/>
  </p:normalViewPr>
  <p:slideViewPr>
    <p:cSldViewPr snapToGrid="0">
      <p:cViewPr varScale="1">
        <p:scale>
          <a:sx n="276" d="100"/>
          <a:sy n="276" d="100"/>
        </p:scale>
        <p:origin x="4728" y="184"/>
      </p:cViewPr>
      <p:guideLst>
        <p:guide orient="horz" pos="1620"/>
        <p:guide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2.fntdata"/><Relationship Id="rId5" Type="http://schemas.openxmlformats.org/officeDocument/2006/relationships/slide" Target="slides/slide4.xml"/><Relationship Id="rId90" Type="http://schemas.openxmlformats.org/officeDocument/2006/relationships/handoutMaster" Target="handoutMasters/handoutMaster1.xml"/><Relationship Id="rId95" Type="http://schemas.openxmlformats.org/officeDocument/2006/relationships/font" Target="fonts/font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3.fntdata"/><Relationship Id="rId108"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1.fntdata"/><Relationship Id="rId96"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4.fntdata"/><Relationship Id="rId99" Type="http://schemas.openxmlformats.org/officeDocument/2006/relationships/font" Target="fonts/font9.fntdata"/><Relationship Id="rId10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microsoft.com/office/2015/10/relationships/revisionInfo" Target="revisionInfo.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7.fntdata"/><Relationship Id="rId104"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0.fntdata"/><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3.fntdata"/><Relationship Id="rId98" Type="http://schemas.openxmlformats.org/officeDocument/2006/relationships/font" Target="fonts/font8.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21-12-07T16:38:19.335" idx="3">
    <p:pos x="10" y="10"/>
    <p:text>Two thoughts about this.   1) I think is better we are consistent and call it normalization across the presentation.   2) I think is too soon to talk about normalization. It's really an implementation detail and it's gonna raise questions. I'd let Alex to explain it in section 5.   I think the main idea we want to transmit in this slide is that we combine/aggregate and store it. </p:text>
    <p:extLst>
      <p:ext uri="{C676402C-5697-4E1C-873F-D02D1690AC5C}">
        <p15:threadingInfo xmlns:p15="http://schemas.microsoft.com/office/powerpoint/2012/main" timeZoneBias="480"/>
      </p:ext>
    </p:extLst>
  </p:cm>
  <p:cm authorId="4" dt="2021-12-07T18:12:46.487" idx="4">
    <p:pos x="10" y="106"/>
    <p:text>Agreed
</p:text>
    <p:extLst>
      <p:ext uri="{C676402C-5697-4E1C-873F-D02D1690AC5C}">
        <p15:threadingInfo xmlns:p15="http://schemas.microsoft.com/office/powerpoint/2012/main" timeZoneBias="480">
          <p15:parentCm authorId="3" idx="3"/>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3" dt="2021-12-10T08:46:53.513" idx="8">
    <p:pos x="10" y="10"/>
    <p:text>Maybe here is better to keep the text definitions. Let's discuss so I can format the slide</p:text>
    <p:extLst>
      <p:ext uri="{C676402C-5697-4E1C-873F-D02D1690AC5C}">
        <p15:threadingInfo xmlns:p15="http://schemas.microsoft.com/office/powerpoint/2012/main" timeZoneBias="480"/>
      </p:ext>
    </p:extLst>
  </p:cm>
  <p:cm authorId="4" dt="2021-12-10T09:24:26.081" idx="10">
    <p:pos x="10" y="106"/>
    <p:text>I've added the terminology into the script
</p:text>
    <p:extLst>
      <p:ext uri="{C676402C-5697-4E1C-873F-D02D1690AC5C}">
        <p15:threadingInfo xmlns:p15="http://schemas.microsoft.com/office/powerpoint/2012/main" timeZoneBias="480">
          <p15:parentCm authorId="3" idx="8"/>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3" dt="2021-12-11T19:33:21.342" idx="13">
    <p:pos x="106" y="106"/>
    <p:text>I would add the shape of the data after the aggregation process (I know we save into Timestream but we could craft a json with the same names.  I'd also try to use light background with vs and copy the text instead of a picture (see slide 17)</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4" dt="2021-12-10T18:15:52.443" idx="12">
    <p:pos x="10" y="10"/>
    <p:text>Alex, maybe we should add the TSLA ticker symbol somewhere?
</p:text>
    <p:extLst>
      <p:ext uri="{C676402C-5697-4E1C-873F-D02D1690AC5C}">
        <p15:threadingInfo xmlns:p15="http://schemas.microsoft.com/office/powerpoint/2012/main" timeZoneBias="480"/>
      </p:ext>
    </p:extLst>
  </p:cm>
  <p:cm authorId="3" dt="2021-12-11T19:59:22.442" idx="14">
    <p:pos x="106" y="106"/>
    <p:text>Same idea with white background</p:text>
    <p:extLst>
      <p:ext uri="{C676402C-5697-4E1C-873F-D02D1690AC5C}">
        <p15:threadingInfo xmlns:p15="http://schemas.microsoft.com/office/powerpoint/2012/main" timeZoneBias="4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3" dt="2021-12-14T12:34:17.063" idx="15">
    <p:pos x="10" y="10"/>
    <p:text>All of them</p:text>
    <p:extLst>
      <p:ext uri="{C676402C-5697-4E1C-873F-D02D1690AC5C}">
        <p15:threadingInfo xmlns:p15="http://schemas.microsoft.com/office/powerpoint/2012/main" timeZoneBias="480"/>
      </p:ext>
    </p:extLst>
  </p:cm>
</p:cmLst>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581605-E692-284D-965D-8294F1AB72B0}" type="doc">
      <dgm:prSet loTypeId="urn:microsoft.com/office/officeart/2005/8/layout/lProcess2" loCatId="" qsTypeId="urn:microsoft.com/office/officeart/2005/8/quickstyle/simple3" qsCatId="simple" csTypeId="urn:microsoft.com/office/officeart/2005/8/colors/accent1_1" csCatId="accent1" phldr="1"/>
      <dgm:spPr/>
      <dgm:t>
        <a:bodyPr/>
        <a:lstStyle/>
        <a:p>
          <a:endParaRPr lang="en-US"/>
        </a:p>
      </dgm:t>
    </dgm:pt>
    <dgm:pt modelId="{05E44C94-7BEA-2B45-86FE-45E97DFD50CB}">
      <dgm:prSet phldrT="[Text]" custT="1"/>
      <dgm:spPr>
        <a:solidFill>
          <a:srgbClr val="649CD9"/>
        </a:solidFill>
      </dgm:spPr>
      <dgm:t>
        <a:bodyPr/>
        <a:lstStyle/>
        <a:p>
          <a:endParaRPr lang="en-US" sz="3600" b="0" i="0">
            <a:solidFill>
              <a:srgbClr val="1D0D5C"/>
            </a:solidFill>
            <a:latin typeface="Open Sans" panose="020B0606030504020204" pitchFamily="34" charset="0"/>
            <a:ea typeface="Open Sans" panose="020B0606030504020204" pitchFamily="34" charset="0"/>
            <a:cs typeface="Open Sans" panose="020B0606030504020204" pitchFamily="34" charset="0"/>
          </a:endParaRPr>
        </a:p>
      </dgm:t>
    </dgm:pt>
    <dgm:pt modelId="{9B5040EE-1BB6-7540-BA57-1E646A8B8F6F}" type="parTrans" cxnId="{B4F40083-1F64-B644-A218-3F44FBD33A94}">
      <dgm:prSet/>
      <dgm:spPr/>
      <dgm:t>
        <a:bodyPr/>
        <a:lstStyle/>
        <a:p>
          <a:endParaRPr lang="en-US" sz="1400" b="0" i="0">
            <a:solidFill>
              <a:srgbClr val="1D0D5C"/>
            </a:solidFill>
            <a:latin typeface="Open Sans" panose="020B0606030504020204" pitchFamily="34" charset="0"/>
            <a:ea typeface="Open Sans" panose="020B0606030504020204" pitchFamily="34" charset="0"/>
            <a:cs typeface="Open Sans" panose="020B0606030504020204" pitchFamily="34" charset="0"/>
          </a:endParaRPr>
        </a:p>
      </dgm:t>
    </dgm:pt>
    <dgm:pt modelId="{53D900EA-A8E3-5245-B1EE-75A0319E473D}" type="sibTrans" cxnId="{B4F40083-1F64-B644-A218-3F44FBD33A94}">
      <dgm:prSet/>
      <dgm:spPr/>
      <dgm:t>
        <a:bodyPr/>
        <a:lstStyle/>
        <a:p>
          <a:endParaRPr lang="en-US" sz="1400" b="0" i="0">
            <a:solidFill>
              <a:srgbClr val="1D0D5C"/>
            </a:solidFill>
            <a:latin typeface="Open Sans" panose="020B0606030504020204" pitchFamily="34" charset="0"/>
            <a:ea typeface="Open Sans" panose="020B0606030504020204" pitchFamily="34" charset="0"/>
            <a:cs typeface="Open Sans" panose="020B0606030504020204" pitchFamily="34" charset="0"/>
          </a:endParaRPr>
        </a:p>
      </dgm:t>
    </dgm:pt>
    <dgm:pt modelId="{10C359D6-ABCE-B94D-810E-3488F3337163}">
      <dgm:prSet phldrT="[Text]" custT="1"/>
      <dgm:spPr/>
      <dgm:t>
        <a:bodyPr/>
        <a:lstStyle/>
        <a:p>
          <a:endParaRPr lang="en-US" sz="1200" b="0" i="0">
            <a:solidFill>
              <a:srgbClr val="1D0D5C"/>
            </a:solidFill>
            <a:latin typeface="Open Sans" panose="020B0606030504020204" pitchFamily="34" charset="0"/>
            <a:ea typeface="Open Sans" panose="020B0606030504020204" pitchFamily="34" charset="0"/>
            <a:cs typeface="Open Sans" panose="020B0606030504020204" pitchFamily="34" charset="0"/>
          </a:endParaRPr>
        </a:p>
      </dgm:t>
    </dgm:pt>
    <dgm:pt modelId="{31363531-91C1-0048-8EDD-C05D656C56C0}" type="parTrans" cxnId="{74ABC660-2139-BF44-8BCD-BF8F9B0C17E9}">
      <dgm:prSet/>
      <dgm:spPr/>
      <dgm:t>
        <a:bodyPr/>
        <a:lstStyle/>
        <a:p>
          <a:endParaRPr lang="en-US" sz="1400" b="0" i="0">
            <a:solidFill>
              <a:srgbClr val="1D0D5C"/>
            </a:solidFill>
            <a:latin typeface="Open Sans" panose="020B0606030504020204" pitchFamily="34" charset="0"/>
            <a:ea typeface="Open Sans" panose="020B0606030504020204" pitchFamily="34" charset="0"/>
            <a:cs typeface="Open Sans" panose="020B0606030504020204" pitchFamily="34" charset="0"/>
          </a:endParaRPr>
        </a:p>
      </dgm:t>
    </dgm:pt>
    <dgm:pt modelId="{9C1737F2-C045-F74A-BF1A-00650ED2C59F}" type="sibTrans" cxnId="{74ABC660-2139-BF44-8BCD-BF8F9B0C17E9}">
      <dgm:prSet/>
      <dgm:spPr/>
      <dgm:t>
        <a:bodyPr/>
        <a:lstStyle/>
        <a:p>
          <a:endParaRPr lang="en-US" sz="1400" b="0" i="0">
            <a:solidFill>
              <a:srgbClr val="1D0D5C"/>
            </a:solidFill>
            <a:latin typeface="Open Sans" panose="020B0606030504020204" pitchFamily="34" charset="0"/>
            <a:ea typeface="Open Sans" panose="020B0606030504020204" pitchFamily="34" charset="0"/>
            <a:cs typeface="Open Sans" panose="020B0606030504020204" pitchFamily="34" charset="0"/>
          </a:endParaRPr>
        </a:p>
      </dgm:t>
    </dgm:pt>
    <dgm:pt modelId="{417BAB90-99D5-3343-9BB6-C4BE5DECE50A}">
      <dgm:prSet phldrT="[Text]" custT="1"/>
      <dgm:spPr/>
      <dgm:t>
        <a:bodyPr/>
        <a:lstStyle/>
        <a:p>
          <a:r>
            <a:rPr lang="en-US" sz="1200" b="0" i="0">
              <a:solidFill>
                <a:srgbClr val="1D0D5C"/>
              </a:solidFill>
              <a:latin typeface="Open Sans" panose="020B0606030504020204" pitchFamily="34" charset="0"/>
              <a:ea typeface="Open Sans" panose="020B0606030504020204" pitchFamily="34" charset="0"/>
              <a:cs typeface="Open Sans" panose="020B0606030504020204" pitchFamily="34" charset="0"/>
            </a:rPr>
            <a:t>5</a:t>
          </a:r>
        </a:p>
      </dgm:t>
    </dgm:pt>
    <dgm:pt modelId="{CFF3DE23-07F6-0B4A-B2B5-40E03D34EB8A}" type="parTrans" cxnId="{081375B1-57E5-2D4A-9D46-5536658B73B0}">
      <dgm:prSet/>
      <dgm:spPr/>
      <dgm:t>
        <a:bodyPr/>
        <a:lstStyle/>
        <a:p>
          <a:endParaRPr lang="en-US" sz="1400" b="0" i="0">
            <a:solidFill>
              <a:srgbClr val="1D0D5C"/>
            </a:solidFill>
            <a:latin typeface="Open Sans" panose="020B0606030504020204" pitchFamily="34" charset="0"/>
            <a:ea typeface="Open Sans" panose="020B0606030504020204" pitchFamily="34" charset="0"/>
            <a:cs typeface="Open Sans" panose="020B0606030504020204" pitchFamily="34" charset="0"/>
          </a:endParaRPr>
        </a:p>
      </dgm:t>
    </dgm:pt>
    <dgm:pt modelId="{4D4AADC3-04BC-A046-B3F5-9C8EF592BB2F}" type="sibTrans" cxnId="{081375B1-57E5-2D4A-9D46-5536658B73B0}">
      <dgm:prSet/>
      <dgm:spPr/>
      <dgm:t>
        <a:bodyPr/>
        <a:lstStyle/>
        <a:p>
          <a:endParaRPr lang="en-US" sz="1400" b="0" i="0">
            <a:solidFill>
              <a:srgbClr val="1D0D5C"/>
            </a:solidFill>
            <a:latin typeface="Open Sans" panose="020B0606030504020204" pitchFamily="34" charset="0"/>
            <a:ea typeface="Open Sans" panose="020B0606030504020204" pitchFamily="34" charset="0"/>
            <a:cs typeface="Open Sans" panose="020B0606030504020204" pitchFamily="34" charset="0"/>
          </a:endParaRPr>
        </a:p>
      </dgm:t>
    </dgm:pt>
    <dgm:pt modelId="{936870B8-2B44-7F4E-AE49-D3A3502A128C}">
      <dgm:prSet phldrT="[Text]" custT="1"/>
      <dgm:spPr>
        <a:solidFill>
          <a:srgbClr val="649CD9"/>
        </a:solidFill>
      </dgm:spPr>
      <dgm:t>
        <a:bodyPr/>
        <a:lstStyle/>
        <a:p>
          <a:endParaRPr lang="en-US" sz="3600" b="0" i="0">
            <a:solidFill>
              <a:srgbClr val="1D0D5C"/>
            </a:solidFill>
            <a:latin typeface="Open Sans" panose="020B0606030504020204" pitchFamily="34" charset="0"/>
            <a:ea typeface="Open Sans" panose="020B0606030504020204" pitchFamily="34" charset="0"/>
            <a:cs typeface="Open Sans" panose="020B0606030504020204" pitchFamily="34" charset="0"/>
          </a:endParaRPr>
        </a:p>
      </dgm:t>
    </dgm:pt>
    <dgm:pt modelId="{5FCC1B55-C617-B34E-BD3D-193BAD4B7378}" type="parTrans" cxnId="{5596FE8A-C8F7-5445-9A7C-F15F8909490B}">
      <dgm:prSet/>
      <dgm:spPr/>
      <dgm:t>
        <a:bodyPr/>
        <a:lstStyle/>
        <a:p>
          <a:endParaRPr lang="en-US" sz="1400" b="0" i="0">
            <a:solidFill>
              <a:srgbClr val="1D0D5C"/>
            </a:solidFill>
            <a:latin typeface="Open Sans" panose="020B0606030504020204" pitchFamily="34" charset="0"/>
            <a:ea typeface="Open Sans" panose="020B0606030504020204" pitchFamily="34" charset="0"/>
            <a:cs typeface="Open Sans" panose="020B0606030504020204" pitchFamily="34" charset="0"/>
          </a:endParaRPr>
        </a:p>
      </dgm:t>
    </dgm:pt>
    <dgm:pt modelId="{145A01F5-30ED-8043-B242-2DA38BC9B734}" type="sibTrans" cxnId="{5596FE8A-C8F7-5445-9A7C-F15F8909490B}">
      <dgm:prSet/>
      <dgm:spPr/>
      <dgm:t>
        <a:bodyPr/>
        <a:lstStyle/>
        <a:p>
          <a:endParaRPr lang="en-US" sz="1400" b="0" i="0">
            <a:solidFill>
              <a:srgbClr val="1D0D5C"/>
            </a:solidFill>
            <a:latin typeface="Open Sans" panose="020B0606030504020204" pitchFamily="34" charset="0"/>
            <a:ea typeface="Open Sans" panose="020B0606030504020204" pitchFamily="34" charset="0"/>
            <a:cs typeface="Open Sans" panose="020B0606030504020204" pitchFamily="34" charset="0"/>
          </a:endParaRPr>
        </a:p>
      </dgm:t>
    </dgm:pt>
    <dgm:pt modelId="{21EA05BF-7F0B-A147-803F-0333833BD1FD}">
      <dgm:prSet phldrT="[Text]" custT="1"/>
      <dgm:spPr/>
      <dgm:t>
        <a:bodyPr/>
        <a:lstStyle/>
        <a:p>
          <a:endParaRPr lang="en-US" sz="1200" b="0" i="0">
            <a:solidFill>
              <a:srgbClr val="1D0D5C"/>
            </a:solidFill>
            <a:latin typeface="Open Sans" panose="020B0606030504020204" pitchFamily="34" charset="0"/>
            <a:ea typeface="Open Sans" panose="020B0606030504020204" pitchFamily="34" charset="0"/>
            <a:cs typeface="Open Sans" panose="020B0606030504020204" pitchFamily="34" charset="0"/>
          </a:endParaRPr>
        </a:p>
      </dgm:t>
    </dgm:pt>
    <dgm:pt modelId="{9C2919C6-34C1-FA45-B96D-A6FD5C6661D7}" type="parTrans" cxnId="{17AD36F8-6964-A146-BF46-A2C464A1FADD}">
      <dgm:prSet/>
      <dgm:spPr/>
      <dgm:t>
        <a:bodyPr/>
        <a:lstStyle/>
        <a:p>
          <a:endParaRPr lang="en-US" sz="1400" b="0" i="0">
            <a:solidFill>
              <a:srgbClr val="1D0D5C"/>
            </a:solidFill>
            <a:latin typeface="Open Sans" panose="020B0606030504020204" pitchFamily="34" charset="0"/>
            <a:ea typeface="Open Sans" panose="020B0606030504020204" pitchFamily="34" charset="0"/>
            <a:cs typeface="Open Sans" panose="020B0606030504020204" pitchFamily="34" charset="0"/>
          </a:endParaRPr>
        </a:p>
      </dgm:t>
    </dgm:pt>
    <dgm:pt modelId="{E8FB52EE-642C-DE41-B354-5535E0ED1167}" type="sibTrans" cxnId="{17AD36F8-6964-A146-BF46-A2C464A1FADD}">
      <dgm:prSet/>
      <dgm:spPr/>
      <dgm:t>
        <a:bodyPr/>
        <a:lstStyle/>
        <a:p>
          <a:endParaRPr lang="en-US" sz="1400" b="0" i="0">
            <a:solidFill>
              <a:srgbClr val="1D0D5C"/>
            </a:solidFill>
            <a:latin typeface="Open Sans" panose="020B0606030504020204" pitchFamily="34" charset="0"/>
            <a:ea typeface="Open Sans" panose="020B0606030504020204" pitchFamily="34" charset="0"/>
            <a:cs typeface="Open Sans" panose="020B0606030504020204" pitchFamily="34" charset="0"/>
          </a:endParaRPr>
        </a:p>
      </dgm:t>
    </dgm:pt>
    <dgm:pt modelId="{33374728-4124-3D48-8869-DA16D81168F6}">
      <dgm:prSet phldrT="[Text]" custT="1"/>
      <dgm:spPr/>
      <dgm:t>
        <a:bodyPr/>
        <a:lstStyle/>
        <a:p>
          <a:r>
            <a:rPr lang="en-US" sz="1200" b="0" i="0">
              <a:solidFill>
                <a:srgbClr val="1D0D5C"/>
              </a:solidFill>
              <a:latin typeface="Open Sans" panose="020B0606030504020204" pitchFamily="34" charset="0"/>
              <a:ea typeface="Open Sans" panose="020B0606030504020204" pitchFamily="34" charset="0"/>
              <a:cs typeface="Open Sans" panose="020B0606030504020204" pitchFamily="34" charset="0"/>
            </a:rPr>
            <a:t>20</a:t>
          </a:r>
        </a:p>
      </dgm:t>
    </dgm:pt>
    <dgm:pt modelId="{322B5E0B-DD79-E845-A259-E978E73A586B}" type="parTrans" cxnId="{9FAEF659-6944-7443-8AFA-84D7C464438F}">
      <dgm:prSet/>
      <dgm:spPr/>
      <dgm:t>
        <a:bodyPr/>
        <a:lstStyle/>
        <a:p>
          <a:endParaRPr lang="en-US" sz="1400" b="0" i="0">
            <a:solidFill>
              <a:srgbClr val="1D0D5C"/>
            </a:solidFill>
            <a:latin typeface="Open Sans" panose="020B0606030504020204" pitchFamily="34" charset="0"/>
            <a:ea typeface="Open Sans" panose="020B0606030504020204" pitchFamily="34" charset="0"/>
            <a:cs typeface="Open Sans" panose="020B0606030504020204" pitchFamily="34" charset="0"/>
          </a:endParaRPr>
        </a:p>
      </dgm:t>
    </dgm:pt>
    <dgm:pt modelId="{7187666F-B8E3-5E4E-B53E-CFE0599140BD}" type="sibTrans" cxnId="{9FAEF659-6944-7443-8AFA-84D7C464438F}">
      <dgm:prSet/>
      <dgm:spPr/>
      <dgm:t>
        <a:bodyPr/>
        <a:lstStyle/>
        <a:p>
          <a:endParaRPr lang="en-US" sz="1400" b="0" i="0">
            <a:solidFill>
              <a:srgbClr val="1D0D5C"/>
            </a:solidFill>
            <a:latin typeface="Open Sans" panose="020B0606030504020204" pitchFamily="34" charset="0"/>
            <a:ea typeface="Open Sans" panose="020B0606030504020204" pitchFamily="34" charset="0"/>
            <a:cs typeface="Open Sans" panose="020B0606030504020204" pitchFamily="34" charset="0"/>
          </a:endParaRPr>
        </a:p>
      </dgm:t>
    </dgm:pt>
    <dgm:pt modelId="{8E5FB8F8-B0A4-E147-BC05-F65C64C6C956}">
      <dgm:prSet custT="1"/>
      <dgm:spPr/>
      <dgm:t>
        <a:bodyPr/>
        <a:lstStyle/>
        <a:p>
          <a:r>
            <a:rPr lang="en-US" sz="1200" b="0" i="0">
              <a:solidFill>
                <a:srgbClr val="1D0D5C"/>
              </a:solidFill>
              <a:latin typeface="Open Sans" panose="020B0606030504020204" pitchFamily="34" charset="0"/>
              <a:ea typeface="Open Sans" panose="020B0606030504020204" pitchFamily="34" charset="0"/>
              <a:cs typeface="Open Sans" panose="020B0606030504020204" pitchFamily="34" charset="0"/>
            </a:rPr>
            <a:t>Well Established</a:t>
          </a:r>
        </a:p>
      </dgm:t>
    </dgm:pt>
    <dgm:pt modelId="{2ACCB6BC-CD14-3240-8C7A-0CFF6441079C}" type="parTrans" cxnId="{C28F0FB2-4DC1-764F-BEF7-1E9F2B71F1A4}">
      <dgm:prSet/>
      <dgm:spPr/>
      <dgm:t>
        <a:bodyPr/>
        <a:lstStyle/>
        <a:p>
          <a:endParaRPr lang="en-US" sz="1400" b="0" i="0">
            <a:solidFill>
              <a:srgbClr val="1D0D5C"/>
            </a:solidFill>
            <a:latin typeface="Open Sans" panose="020B0606030504020204" pitchFamily="34" charset="0"/>
            <a:ea typeface="Open Sans" panose="020B0606030504020204" pitchFamily="34" charset="0"/>
            <a:cs typeface="Open Sans" panose="020B0606030504020204" pitchFamily="34" charset="0"/>
          </a:endParaRPr>
        </a:p>
      </dgm:t>
    </dgm:pt>
    <dgm:pt modelId="{C411B312-3CD4-F645-BF64-43D87E582D9B}" type="sibTrans" cxnId="{C28F0FB2-4DC1-764F-BEF7-1E9F2B71F1A4}">
      <dgm:prSet/>
      <dgm:spPr/>
      <dgm:t>
        <a:bodyPr/>
        <a:lstStyle/>
        <a:p>
          <a:endParaRPr lang="en-US" sz="1400" b="0" i="0">
            <a:solidFill>
              <a:srgbClr val="1D0D5C"/>
            </a:solidFill>
            <a:latin typeface="Open Sans" panose="020B0606030504020204" pitchFamily="34" charset="0"/>
            <a:ea typeface="Open Sans" panose="020B0606030504020204" pitchFamily="34" charset="0"/>
            <a:cs typeface="Open Sans" panose="020B0606030504020204" pitchFamily="34" charset="0"/>
          </a:endParaRPr>
        </a:p>
      </dgm:t>
    </dgm:pt>
    <dgm:pt modelId="{A4C5BEF1-7950-9145-962A-189A7D77F224}">
      <dgm:prSet custT="1"/>
      <dgm:spPr/>
      <dgm:t>
        <a:bodyPr/>
        <a:lstStyle/>
        <a:p>
          <a:r>
            <a:rPr lang="en-US" sz="1200" b="0" i="0">
              <a:solidFill>
                <a:srgbClr val="1D0D5C"/>
              </a:solidFill>
              <a:latin typeface="Open Sans" panose="020B0606030504020204" pitchFamily="34" charset="0"/>
              <a:ea typeface="Open Sans" panose="020B0606030504020204" pitchFamily="34" charset="0"/>
              <a:cs typeface="Open Sans" panose="020B0606030504020204" pitchFamily="34" charset="0"/>
            </a:rPr>
            <a:t>Good</a:t>
          </a:r>
        </a:p>
      </dgm:t>
    </dgm:pt>
    <dgm:pt modelId="{0E508DC6-A735-0244-83B4-6383F8A24FF5}" type="parTrans" cxnId="{2017FF50-96DE-FE40-B6E8-6B599D1E56F2}">
      <dgm:prSet/>
      <dgm:spPr/>
      <dgm:t>
        <a:bodyPr/>
        <a:lstStyle/>
        <a:p>
          <a:endParaRPr lang="en-US" sz="1400" b="0" i="0">
            <a:solidFill>
              <a:srgbClr val="1D0D5C"/>
            </a:solidFill>
            <a:latin typeface="Open Sans" panose="020B0606030504020204" pitchFamily="34" charset="0"/>
            <a:ea typeface="Open Sans" panose="020B0606030504020204" pitchFamily="34" charset="0"/>
            <a:cs typeface="Open Sans" panose="020B0606030504020204" pitchFamily="34" charset="0"/>
          </a:endParaRPr>
        </a:p>
      </dgm:t>
    </dgm:pt>
    <dgm:pt modelId="{0173C437-5DA8-364C-B58B-042F2ABBAE52}" type="sibTrans" cxnId="{2017FF50-96DE-FE40-B6E8-6B599D1E56F2}">
      <dgm:prSet/>
      <dgm:spPr/>
      <dgm:t>
        <a:bodyPr/>
        <a:lstStyle/>
        <a:p>
          <a:endParaRPr lang="en-US" sz="1400" b="0" i="0">
            <a:solidFill>
              <a:srgbClr val="1D0D5C"/>
            </a:solidFill>
            <a:latin typeface="Open Sans" panose="020B0606030504020204" pitchFamily="34" charset="0"/>
            <a:ea typeface="Open Sans" panose="020B0606030504020204" pitchFamily="34" charset="0"/>
            <a:cs typeface="Open Sans" panose="020B0606030504020204" pitchFamily="34" charset="0"/>
          </a:endParaRPr>
        </a:p>
      </dgm:t>
    </dgm:pt>
    <dgm:pt modelId="{3F23832A-7563-8E4A-9318-5EF58239DC3A}">
      <dgm:prSet custT="1"/>
      <dgm:spPr/>
      <dgm:t>
        <a:bodyPr/>
        <a:lstStyle/>
        <a:p>
          <a:r>
            <a:rPr lang="en-US" sz="1200" b="0" i="0">
              <a:solidFill>
                <a:srgbClr val="1D0D5C"/>
              </a:solidFill>
              <a:latin typeface="Open Sans" panose="020B0606030504020204" pitchFamily="34" charset="0"/>
              <a:ea typeface="Open Sans" panose="020B0606030504020204" pitchFamily="34" charset="0"/>
              <a:cs typeface="Open Sans" panose="020B0606030504020204" pitchFamily="34" charset="0"/>
            </a:rPr>
            <a:t>Growing</a:t>
          </a:r>
        </a:p>
      </dgm:t>
    </dgm:pt>
    <dgm:pt modelId="{628D1FF9-3C06-1544-9707-8EA90AEC0CF3}" type="parTrans" cxnId="{6C3F1BFF-5A7E-1F4B-A8A0-34D9E2C1EB44}">
      <dgm:prSet/>
      <dgm:spPr/>
      <dgm:t>
        <a:bodyPr/>
        <a:lstStyle/>
        <a:p>
          <a:endParaRPr lang="en-US" sz="1400" b="0" i="0">
            <a:solidFill>
              <a:srgbClr val="1D0D5C"/>
            </a:solidFill>
            <a:latin typeface="Open Sans" panose="020B0606030504020204" pitchFamily="34" charset="0"/>
            <a:ea typeface="Open Sans" panose="020B0606030504020204" pitchFamily="34" charset="0"/>
            <a:cs typeface="Open Sans" panose="020B0606030504020204" pitchFamily="34" charset="0"/>
          </a:endParaRPr>
        </a:p>
      </dgm:t>
    </dgm:pt>
    <dgm:pt modelId="{771D554F-CC12-1942-A603-C9818ACB1EE2}" type="sibTrans" cxnId="{6C3F1BFF-5A7E-1F4B-A8A0-34D9E2C1EB44}">
      <dgm:prSet/>
      <dgm:spPr/>
      <dgm:t>
        <a:bodyPr/>
        <a:lstStyle/>
        <a:p>
          <a:endParaRPr lang="en-US" sz="1400" b="0" i="0">
            <a:solidFill>
              <a:srgbClr val="1D0D5C"/>
            </a:solidFill>
            <a:latin typeface="Open Sans" panose="020B0606030504020204" pitchFamily="34" charset="0"/>
            <a:ea typeface="Open Sans" panose="020B0606030504020204" pitchFamily="34" charset="0"/>
            <a:cs typeface="Open Sans" panose="020B0606030504020204" pitchFamily="34" charset="0"/>
          </a:endParaRPr>
        </a:p>
      </dgm:t>
    </dgm:pt>
    <dgm:pt modelId="{B856816B-C429-D34D-BA38-264B2152B233}">
      <dgm:prSet custT="1"/>
      <dgm:spPr/>
      <dgm:t>
        <a:bodyPr/>
        <a:lstStyle/>
        <a:p>
          <a:r>
            <a:rPr lang="en-US" sz="1200" b="0" i="0">
              <a:solidFill>
                <a:srgbClr val="1D0D5C"/>
              </a:solidFill>
              <a:latin typeface="Open Sans" panose="020B0606030504020204" pitchFamily="34" charset="0"/>
              <a:ea typeface="Open Sans" panose="020B0606030504020204" pitchFamily="34" charset="0"/>
              <a:cs typeface="Open Sans" panose="020B0606030504020204" pitchFamily="34" charset="0"/>
            </a:rPr>
            <a:t>Very Good</a:t>
          </a:r>
        </a:p>
      </dgm:t>
    </dgm:pt>
    <dgm:pt modelId="{3D7ADA5B-9604-7B47-BD5A-AD1D6A85195B}" type="parTrans" cxnId="{42E2F609-647F-FE46-96A1-5EDBCB82B181}">
      <dgm:prSet/>
      <dgm:spPr/>
      <dgm:t>
        <a:bodyPr/>
        <a:lstStyle/>
        <a:p>
          <a:endParaRPr lang="en-US" sz="1400" b="0" i="0">
            <a:solidFill>
              <a:srgbClr val="1D0D5C"/>
            </a:solidFill>
            <a:latin typeface="Open Sans" panose="020B0606030504020204" pitchFamily="34" charset="0"/>
            <a:ea typeface="Open Sans" panose="020B0606030504020204" pitchFamily="34" charset="0"/>
            <a:cs typeface="Open Sans" panose="020B0606030504020204" pitchFamily="34" charset="0"/>
          </a:endParaRPr>
        </a:p>
      </dgm:t>
    </dgm:pt>
    <dgm:pt modelId="{285E8D46-5834-8442-A71F-9F83C5095471}" type="sibTrans" cxnId="{42E2F609-647F-FE46-96A1-5EDBCB82B181}">
      <dgm:prSet/>
      <dgm:spPr/>
      <dgm:t>
        <a:bodyPr/>
        <a:lstStyle/>
        <a:p>
          <a:endParaRPr lang="en-US" sz="1400" b="0" i="0">
            <a:solidFill>
              <a:srgbClr val="1D0D5C"/>
            </a:solidFill>
            <a:latin typeface="Open Sans" panose="020B0606030504020204" pitchFamily="34" charset="0"/>
            <a:ea typeface="Open Sans" panose="020B0606030504020204" pitchFamily="34" charset="0"/>
            <a:cs typeface="Open Sans" panose="020B0606030504020204" pitchFamily="34" charset="0"/>
          </a:endParaRPr>
        </a:p>
      </dgm:t>
    </dgm:pt>
    <dgm:pt modelId="{1D22E0AC-FF45-9442-8EB7-F91CD374ADC3}" type="pres">
      <dgm:prSet presAssocID="{FC581605-E692-284D-965D-8294F1AB72B0}" presName="theList" presStyleCnt="0">
        <dgm:presLayoutVars>
          <dgm:dir/>
          <dgm:animLvl val="lvl"/>
          <dgm:resizeHandles val="exact"/>
        </dgm:presLayoutVars>
      </dgm:prSet>
      <dgm:spPr/>
    </dgm:pt>
    <dgm:pt modelId="{891BCD2E-BBDD-3746-9D53-41E2D6D979C0}" type="pres">
      <dgm:prSet presAssocID="{05E44C94-7BEA-2B45-86FE-45E97DFD50CB}" presName="compNode" presStyleCnt="0"/>
      <dgm:spPr/>
    </dgm:pt>
    <dgm:pt modelId="{2CAC332F-EF5B-0742-B9EA-96FF7426DE2B}" type="pres">
      <dgm:prSet presAssocID="{05E44C94-7BEA-2B45-86FE-45E97DFD50CB}" presName="aNode" presStyleLbl="bgShp" presStyleIdx="0" presStyleCnt="2"/>
      <dgm:spPr/>
    </dgm:pt>
    <dgm:pt modelId="{5FD4940A-F8BB-D24E-9F44-FF01BB292EB3}" type="pres">
      <dgm:prSet presAssocID="{05E44C94-7BEA-2B45-86FE-45E97DFD50CB}" presName="textNode" presStyleLbl="bgShp" presStyleIdx="0" presStyleCnt="2"/>
      <dgm:spPr/>
    </dgm:pt>
    <dgm:pt modelId="{F5BA0373-4A8C-454B-A021-650173555FA2}" type="pres">
      <dgm:prSet presAssocID="{05E44C94-7BEA-2B45-86FE-45E97DFD50CB}" presName="compChildNode" presStyleCnt="0"/>
      <dgm:spPr/>
    </dgm:pt>
    <dgm:pt modelId="{88D261B1-F824-DC4B-A55F-F7A65DF8EC86}" type="pres">
      <dgm:prSet presAssocID="{05E44C94-7BEA-2B45-86FE-45E97DFD50CB}" presName="theInnerList" presStyleCnt="0"/>
      <dgm:spPr/>
    </dgm:pt>
    <dgm:pt modelId="{3D681DAC-C288-854D-BD55-EA08AF0D219E}" type="pres">
      <dgm:prSet presAssocID="{10C359D6-ABCE-B94D-810E-3488F3337163}" presName="childNode" presStyleLbl="node1" presStyleIdx="0" presStyleCnt="8">
        <dgm:presLayoutVars>
          <dgm:bulletEnabled val="1"/>
        </dgm:presLayoutVars>
      </dgm:prSet>
      <dgm:spPr/>
    </dgm:pt>
    <dgm:pt modelId="{CFF0B54C-E934-1E4B-8483-97310305B56E}" type="pres">
      <dgm:prSet presAssocID="{10C359D6-ABCE-B94D-810E-3488F3337163}" presName="aSpace2" presStyleCnt="0"/>
      <dgm:spPr/>
    </dgm:pt>
    <dgm:pt modelId="{0F2CB491-92F8-E846-BA34-0C7C2F8B38E9}" type="pres">
      <dgm:prSet presAssocID="{417BAB90-99D5-3343-9BB6-C4BE5DECE50A}" presName="childNode" presStyleLbl="node1" presStyleIdx="1" presStyleCnt="8">
        <dgm:presLayoutVars>
          <dgm:bulletEnabled val="1"/>
        </dgm:presLayoutVars>
      </dgm:prSet>
      <dgm:spPr/>
    </dgm:pt>
    <dgm:pt modelId="{5BE67380-D9D5-F845-B46C-F05D8221D0EE}" type="pres">
      <dgm:prSet presAssocID="{417BAB90-99D5-3343-9BB6-C4BE5DECE50A}" presName="aSpace2" presStyleCnt="0"/>
      <dgm:spPr/>
    </dgm:pt>
    <dgm:pt modelId="{25C275FF-7F1D-6942-AB1E-1763F8CA9373}" type="pres">
      <dgm:prSet presAssocID="{8E5FB8F8-B0A4-E147-BC05-F65C64C6C956}" presName="childNode" presStyleLbl="node1" presStyleIdx="2" presStyleCnt="8">
        <dgm:presLayoutVars>
          <dgm:bulletEnabled val="1"/>
        </dgm:presLayoutVars>
      </dgm:prSet>
      <dgm:spPr/>
    </dgm:pt>
    <dgm:pt modelId="{8111D646-1246-6C45-8C48-C271B6F422D0}" type="pres">
      <dgm:prSet presAssocID="{8E5FB8F8-B0A4-E147-BC05-F65C64C6C956}" presName="aSpace2" presStyleCnt="0"/>
      <dgm:spPr/>
    </dgm:pt>
    <dgm:pt modelId="{C64500BE-969C-BE45-97F6-06F10B317E8F}" type="pres">
      <dgm:prSet presAssocID="{A4C5BEF1-7950-9145-962A-189A7D77F224}" presName="childNode" presStyleLbl="node1" presStyleIdx="3" presStyleCnt="8">
        <dgm:presLayoutVars>
          <dgm:bulletEnabled val="1"/>
        </dgm:presLayoutVars>
      </dgm:prSet>
      <dgm:spPr/>
    </dgm:pt>
    <dgm:pt modelId="{8A080DC4-B1E0-DF46-ACCB-F18AB1D2F6AE}" type="pres">
      <dgm:prSet presAssocID="{05E44C94-7BEA-2B45-86FE-45E97DFD50CB}" presName="aSpace" presStyleCnt="0"/>
      <dgm:spPr/>
    </dgm:pt>
    <dgm:pt modelId="{CC93C7BE-E991-5047-A960-5A9751BBD8C8}" type="pres">
      <dgm:prSet presAssocID="{936870B8-2B44-7F4E-AE49-D3A3502A128C}" presName="compNode" presStyleCnt="0"/>
      <dgm:spPr/>
    </dgm:pt>
    <dgm:pt modelId="{BB5A8FE0-65FD-C647-A3D6-8B189E0428A2}" type="pres">
      <dgm:prSet presAssocID="{936870B8-2B44-7F4E-AE49-D3A3502A128C}" presName="aNode" presStyleLbl="bgShp" presStyleIdx="1" presStyleCnt="2"/>
      <dgm:spPr/>
    </dgm:pt>
    <dgm:pt modelId="{6A56D232-27FC-2D49-9264-9262BB9D0196}" type="pres">
      <dgm:prSet presAssocID="{936870B8-2B44-7F4E-AE49-D3A3502A128C}" presName="textNode" presStyleLbl="bgShp" presStyleIdx="1" presStyleCnt="2"/>
      <dgm:spPr/>
    </dgm:pt>
    <dgm:pt modelId="{37145E51-4144-CC48-865B-766FA51586F3}" type="pres">
      <dgm:prSet presAssocID="{936870B8-2B44-7F4E-AE49-D3A3502A128C}" presName="compChildNode" presStyleCnt="0"/>
      <dgm:spPr/>
    </dgm:pt>
    <dgm:pt modelId="{5498BD23-85AA-CD49-A3FF-DACB1D8B450C}" type="pres">
      <dgm:prSet presAssocID="{936870B8-2B44-7F4E-AE49-D3A3502A128C}" presName="theInnerList" presStyleCnt="0"/>
      <dgm:spPr/>
    </dgm:pt>
    <dgm:pt modelId="{0A4E39A0-E5EA-2947-AC6D-FC28BFE27370}" type="pres">
      <dgm:prSet presAssocID="{21EA05BF-7F0B-A147-803F-0333833BD1FD}" presName="childNode" presStyleLbl="node1" presStyleIdx="4" presStyleCnt="8">
        <dgm:presLayoutVars>
          <dgm:bulletEnabled val="1"/>
        </dgm:presLayoutVars>
      </dgm:prSet>
      <dgm:spPr/>
    </dgm:pt>
    <dgm:pt modelId="{6AE92276-9300-CC49-83E2-1A2C5B163DD2}" type="pres">
      <dgm:prSet presAssocID="{21EA05BF-7F0B-A147-803F-0333833BD1FD}" presName="aSpace2" presStyleCnt="0"/>
      <dgm:spPr/>
    </dgm:pt>
    <dgm:pt modelId="{0E9FDD1F-397A-B94D-A37B-EC33B30696C2}" type="pres">
      <dgm:prSet presAssocID="{33374728-4124-3D48-8869-DA16D81168F6}" presName="childNode" presStyleLbl="node1" presStyleIdx="5" presStyleCnt="8">
        <dgm:presLayoutVars>
          <dgm:bulletEnabled val="1"/>
        </dgm:presLayoutVars>
      </dgm:prSet>
      <dgm:spPr/>
    </dgm:pt>
    <dgm:pt modelId="{1EED537C-3B01-584C-9B3A-E98ABC01B5AB}" type="pres">
      <dgm:prSet presAssocID="{33374728-4124-3D48-8869-DA16D81168F6}" presName="aSpace2" presStyleCnt="0"/>
      <dgm:spPr/>
    </dgm:pt>
    <dgm:pt modelId="{7FAD3EA0-F3DF-6A4E-89DA-2FC41B4E8CEA}" type="pres">
      <dgm:prSet presAssocID="{3F23832A-7563-8E4A-9318-5EF58239DC3A}" presName="childNode" presStyleLbl="node1" presStyleIdx="6" presStyleCnt="8">
        <dgm:presLayoutVars>
          <dgm:bulletEnabled val="1"/>
        </dgm:presLayoutVars>
      </dgm:prSet>
      <dgm:spPr/>
    </dgm:pt>
    <dgm:pt modelId="{A827E967-C8A2-5B48-92E2-0F11E35721BD}" type="pres">
      <dgm:prSet presAssocID="{3F23832A-7563-8E4A-9318-5EF58239DC3A}" presName="aSpace2" presStyleCnt="0"/>
      <dgm:spPr/>
    </dgm:pt>
    <dgm:pt modelId="{34F31643-0BA6-9444-8677-48EB88CBB893}" type="pres">
      <dgm:prSet presAssocID="{B856816B-C429-D34D-BA38-264B2152B233}" presName="childNode" presStyleLbl="node1" presStyleIdx="7" presStyleCnt="8">
        <dgm:presLayoutVars>
          <dgm:bulletEnabled val="1"/>
        </dgm:presLayoutVars>
      </dgm:prSet>
      <dgm:spPr/>
    </dgm:pt>
  </dgm:ptLst>
  <dgm:cxnLst>
    <dgm:cxn modelId="{42E2F609-647F-FE46-96A1-5EDBCB82B181}" srcId="{936870B8-2B44-7F4E-AE49-D3A3502A128C}" destId="{B856816B-C429-D34D-BA38-264B2152B233}" srcOrd="3" destOrd="0" parTransId="{3D7ADA5B-9604-7B47-BD5A-AD1D6A85195B}" sibTransId="{285E8D46-5834-8442-A71F-9F83C5095471}"/>
    <dgm:cxn modelId="{1F57AB34-8971-F943-8A2B-8FD8ECFD2C44}" type="presOf" srcId="{936870B8-2B44-7F4E-AE49-D3A3502A128C}" destId="{BB5A8FE0-65FD-C647-A3D6-8B189E0428A2}" srcOrd="0" destOrd="0" presId="urn:microsoft.com/office/officeart/2005/8/layout/lProcess2"/>
    <dgm:cxn modelId="{2017FF50-96DE-FE40-B6E8-6B599D1E56F2}" srcId="{05E44C94-7BEA-2B45-86FE-45E97DFD50CB}" destId="{A4C5BEF1-7950-9145-962A-189A7D77F224}" srcOrd="3" destOrd="0" parTransId="{0E508DC6-A735-0244-83B4-6383F8A24FF5}" sibTransId="{0173C437-5DA8-364C-B58B-042F2ABBAE52}"/>
    <dgm:cxn modelId="{9FAEF659-6944-7443-8AFA-84D7C464438F}" srcId="{936870B8-2B44-7F4E-AE49-D3A3502A128C}" destId="{33374728-4124-3D48-8869-DA16D81168F6}" srcOrd="1" destOrd="0" parTransId="{322B5E0B-DD79-E845-A259-E978E73A586B}" sibTransId="{7187666F-B8E3-5E4E-B53E-CFE0599140BD}"/>
    <dgm:cxn modelId="{74ABC660-2139-BF44-8BCD-BF8F9B0C17E9}" srcId="{05E44C94-7BEA-2B45-86FE-45E97DFD50CB}" destId="{10C359D6-ABCE-B94D-810E-3488F3337163}" srcOrd="0" destOrd="0" parTransId="{31363531-91C1-0048-8EDD-C05D656C56C0}" sibTransId="{9C1737F2-C045-F74A-BF1A-00650ED2C59F}"/>
    <dgm:cxn modelId="{85B43C81-29A7-E343-A83C-5EE415A8091F}" type="presOf" srcId="{3F23832A-7563-8E4A-9318-5EF58239DC3A}" destId="{7FAD3EA0-F3DF-6A4E-89DA-2FC41B4E8CEA}" srcOrd="0" destOrd="0" presId="urn:microsoft.com/office/officeart/2005/8/layout/lProcess2"/>
    <dgm:cxn modelId="{B4F40083-1F64-B644-A218-3F44FBD33A94}" srcId="{FC581605-E692-284D-965D-8294F1AB72B0}" destId="{05E44C94-7BEA-2B45-86FE-45E97DFD50CB}" srcOrd="0" destOrd="0" parTransId="{9B5040EE-1BB6-7540-BA57-1E646A8B8F6F}" sibTransId="{53D900EA-A8E3-5245-B1EE-75A0319E473D}"/>
    <dgm:cxn modelId="{5596FE8A-C8F7-5445-9A7C-F15F8909490B}" srcId="{FC581605-E692-284D-965D-8294F1AB72B0}" destId="{936870B8-2B44-7F4E-AE49-D3A3502A128C}" srcOrd="1" destOrd="0" parTransId="{5FCC1B55-C617-B34E-BD3D-193BAD4B7378}" sibTransId="{145A01F5-30ED-8043-B242-2DA38BC9B734}"/>
    <dgm:cxn modelId="{C1DE8E95-ECE8-824F-B15F-A70A67A65E3A}" type="presOf" srcId="{417BAB90-99D5-3343-9BB6-C4BE5DECE50A}" destId="{0F2CB491-92F8-E846-BA34-0C7C2F8B38E9}" srcOrd="0" destOrd="0" presId="urn:microsoft.com/office/officeart/2005/8/layout/lProcess2"/>
    <dgm:cxn modelId="{F2AF27A4-327F-694C-B54D-3FAF2294D4FD}" type="presOf" srcId="{05E44C94-7BEA-2B45-86FE-45E97DFD50CB}" destId="{2CAC332F-EF5B-0742-B9EA-96FF7426DE2B}" srcOrd="0" destOrd="0" presId="urn:microsoft.com/office/officeart/2005/8/layout/lProcess2"/>
    <dgm:cxn modelId="{979973A5-88F3-2A40-A6EC-2F24C4F2F370}" type="presOf" srcId="{936870B8-2B44-7F4E-AE49-D3A3502A128C}" destId="{6A56D232-27FC-2D49-9264-9262BB9D0196}" srcOrd="1" destOrd="0" presId="urn:microsoft.com/office/officeart/2005/8/layout/lProcess2"/>
    <dgm:cxn modelId="{FBC43DAA-3D77-0A4D-9C4D-527CE3073EDE}" type="presOf" srcId="{FC581605-E692-284D-965D-8294F1AB72B0}" destId="{1D22E0AC-FF45-9442-8EB7-F91CD374ADC3}" srcOrd="0" destOrd="0" presId="urn:microsoft.com/office/officeart/2005/8/layout/lProcess2"/>
    <dgm:cxn modelId="{081375B1-57E5-2D4A-9D46-5536658B73B0}" srcId="{05E44C94-7BEA-2B45-86FE-45E97DFD50CB}" destId="{417BAB90-99D5-3343-9BB6-C4BE5DECE50A}" srcOrd="1" destOrd="0" parTransId="{CFF3DE23-07F6-0B4A-B2B5-40E03D34EB8A}" sibTransId="{4D4AADC3-04BC-A046-B3F5-9C8EF592BB2F}"/>
    <dgm:cxn modelId="{C28F0FB2-4DC1-764F-BEF7-1E9F2B71F1A4}" srcId="{05E44C94-7BEA-2B45-86FE-45E97DFD50CB}" destId="{8E5FB8F8-B0A4-E147-BC05-F65C64C6C956}" srcOrd="2" destOrd="0" parTransId="{2ACCB6BC-CD14-3240-8C7A-0CFF6441079C}" sibTransId="{C411B312-3CD4-F645-BF64-43D87E582D9B}"/>
    <dgm:cxn modelId="{325361B8-8544-554E-98CA-052D04313EB3}" type="presOf" srcId="{21EA05BF-7F0B-A147-803F-0333833BD1FD}" destId="{0A4E39A0-E5EA-2947-AC6D-FC28BFE27370}" srcOrd="0" destOrd="0" presId="urn:microsoft.com/office/officeart/2005/8/layout/lProcess2"/>
    <dgm:cxn modelId="{2D73EFC2-EC6E-154B-83DD-2EE7946169D9}" type="presOf" srcId="{05E44C94-7BEA-2B45-86FE-45E97DFD50CB}" destId="{5FD4940A-F8BB-D24E-9F44-FF01BB292EB3}" srcOrd="1" destOrd="0" presId="urn:microsoft.com/office/officeart/2005/8/layout/lProcess2"/>
    <dgm:cxn modelId="{55586AD6-5B88-DB40-893D-D0D5F18DEAA1}" type="presOf" srcId="{A4C5BEF1-7950-9145-962A-189A7D77F224}" destId="{C64500BE-969C-BE45-97F6-06F10B317E8F}" srcOrd="0" destOrd="0" presId="urn:microsoft.com/office/officeart/2005/8/layout/lProcess2"/>
    <dgm:cxn modelId="{E9A37CEE-29CB-744E-9A80-0D9E6C8585E0}" type="presOf" srcId="{10C359D6-ABCE-B94D-810E-3488F3337163}" destId="{3D681DAC-C288-854D-BD55-EA08AF0D219E}" srcOrd="0" destOrd="0" presId="urn:microsoft.com/office/officeart/2005/8/layout/lProcess2"/>
    <dgm:cxn modelId="{132576F4-662B-E948-B693-629109180D65}" type="presOf" srcId="{8E5FB8F8-B0A4-E147-BC05-F65C64C6C956}" destId="{25C275FF-7F1D-6942-AB1E-1763F8CA9373}" srcOrd="0" destOrd="0" presId="urn:microsoft.com/office/officeart/2005/8/layout/lProcess2"/>
    <dgm:cxn modelId="{17AD36F8-6964-A146-BF46-A2C464A1FADD}" srcId="{936870B8-2B44-7F4E-AE49-D3A3502A128C}" destId="{21EA05BF-7F0B-A147-803F-0333833BD1FD}" srcOrd="0" destOrd="0" parTransId="{9C2919C6-34C1-FA45-B96D-A6FD5C6661D7}" sibTransId="{E8FB52EE-642C-DE41-B354-5535E0ED1167}"/>
    <dgm:cxn modelId="{C4A223FD-C70A-C64C-96B7-8C3AD2784FE2}" type="presOf" srcId="{33374728-4124-3D48-8869-DA16D81168F6}" destId="{0E9FDD1F-397A-B94D-A37B-EC33B30696C2}" srcOrd="0" destOrd="0" presId="urn:microsoft.com/office/officeart/2005/8/layout/lProcess2"/>
    <dgm:cxn modelId="{944247FD-A1C0-454C-B462-A607316742CB}" type="presOf" srcId="{B856816B-C429-D34D-BA38-264B2152B233}" destId="{34F31643-0BA6-9444-8677-48EB88CBB893}" srcOrd="0" destOrd="0" presId="urn:microsoft.com/office/officeart/2005/8/layout/lProcess2"/>
    <dgm:cxn modelId="{6C3F1BFF-5A7E-1F4B-A8A0-34D9E2C1EB44}" srcId="{936870B8-2B44-7F4E-AE49-D3A3502A128C}" destId="{3F23832A-7563-8E4A-9318-5EF58239DC3A}" srcOrd="2" destOrd="0" parTransId="{628D1FF9-3C06-1544-9707-8EA90AEC0CF3}" sibTransId="{771D554F-CC12-1942-A603-C9818ACB1EE2}"/>
    <dgm:cxn modelId="{BA253763-EEF5-954C-B990-3852D05A26D0}" type="presParOf" srcId="{1D22E0AC-FF45-9442-8EB7-F91CD374ADC3}" destId="{891BCD2E-BBDD-3746-9D53-41E2D6D979C0}" srcOrd="0" destOrd="0" presId="urn:microsoft.com/office/officeart/2005/8/layout/lProcess2"/>
    <dgm:cxn modelId="{E384C485-CA8E-4D44-A1EF-1C842C16298B}" type="presParOf" srcId="{891BCD2E-BBDD-3746-9D53-41E2D6D979C0}" destId="{2CAC332F-EF5B-0742-B9EA-96FF7426DE2B}" srcOrd="0" destOrd="0" presId="urn:microsoft.com/office/officeart/2005/8/layout/lProcess2"/>
    <dgm:cxn modelId="{055CE61A-B0FF-2A44-AF34-FC94625F5685}" type="presParOf" srcId="{891BCD2E-BBDD-3746-9D53-41E2D6D979C0}" destId="{5FD4940A-F8BB-D24E-9F44-FF01BB292EB3}" srcOrd="1" destOrd="0" presId="urn:microsoft.com/office/officeart/2005/8/layout/lProcess2"/>
    <dgm:cxn modelId="{84E04B49-784C-764F-B702-28415260D653}" type="presParOf" srcId="{891BCD2E-BBDD-3746-9D53-41E2D6D979C0}" destId="{F5BA0373-4A8C-454B-A021-650173555FA2}" srcOrd="2" destOrd="0" presId="urn:microsoft.com/office/officeart/2005/8/layout/lProcess2"/>
    <dgm:cxn modelId="{2B7B3A9B-96FE-A74C-B78D-109BBADB9B38}" type="presParOf" srcId="{F5BA0373-4A8C-454B-A021-650173555FA2}" destId="{88D261B1-F824-DC4B-A55F-F7A65DF8EC86}" srcOrd="0" destOrd="0" presId="urn:microsoft.com/office/officeart/2005/8/layout/lProcess2"/>
    <dgm:cxn modelId="{B6E0438C-A00B-F141-BEA5-4D9B5C14C928}" type="presParOf" srcId="{88D261B1-F824-DC4B-A55F-F7A65DF8EC86}" destId="{3D681DAC-C288-854D-BD55-EA08AF0D219E}" srcOrd="0" destOrd="0" presId="urn:microsoft.com/office/officeart/2005/8/layout/lProcess2"/>
    <dgm:cxn modelId="{67D82D6D-743B-FE4C-B4A0-76E125D130E4}" type="presParOf" srcId="{88D261B1-F824-DC4B-A55F-F7A65DF8EC86}" destId="{CFF0B54C-E934-1E4B-8483-97310305B56E}" srcOrd="1" destOrd="0" presId="urn:microsoft.com/office/officeart/2005/8/layout/lProcess2"/>
    <dgm:cxn modelId="{9854DAF3-7F05-3E48-94AD-0B7181563A49}" type="presParOf" srcId="{88D261B1-F824-DC4B-A55F-F7A65DF8EC86}" destId="{0F2CB491-92F8-E846-BA34-0C7C2F8B38E9}" srcOrd="2" destOrd="0" presId="urn:microsoft.com/office/officeart/2005/8/layout/lProcess2"/>
    <dgm:cxn modelId="{1D129E37-24FB-9842-8FE0-346136E0BDA4}" type="presParOf" srcId="{88D261B1-F824-DC4B-A55F-F7A65DF8EC86}" destId="{5BE67380-D9D5-F845-B46C-F05D8221D0EE}" srcOrd="3" destOrd="0" presId="urn:microsoft.com/office/officeart/2005/8/layout/lProcess2"/>
    <dgm:cxn modelId="{6F03D8F4-D27B-AD4D-A35B-FA496122CBCC}" type="presParOf" srcId="{88D261B1-F824-DC4B-A55F-F7A65DF8EC86}" destId="{25C275FF-7F1D-6942-AB1E-1763F8CA9373}" srcOrd="4" destOrd="0" presId="urn:microsoft.com/office/officeart/2005/8/layout/lProcess2"/>
    <dgm:cxn modelId="{4D5E8ECE-8252-E14F-B833-30C0B4AF0FD0}" type="presParOf" srcId="{88D261B1-F824-DC4B-A55F-F7A65DF8EC86}" destId="{8111D646-1246-6C45-8C48-C271B6F422D0}" srcOrd="5" destOrd="0" presId="urn:microsoft.com/office/officeart/2005/8/layout/lProcess2"/>
    <dgm:cxn modelId="{C8D5A812-15A1-E04D-8093-3A18A9B7DD61}" type="presParOf" srcId="{88D261B1-F824-DC4B-A55F-F7A65DF8EC86}" destId="{C64500BE-969C-BE45-97F6-06F10B317E8F}" srcOrd="6" destOrd="0" presId="urn:microsoft.com/office/officeart/2005/8/layout/lProcess2"/>
    <dgm:cxn modelId="{39CE99CF-305E-8549-93B4-7001B7911C40}" type="presParOf" srcId="{1D22E0AC-FF45-9442-8EB7-F91CD374ADC3}" destId="{8A080DC4-B1E0-DF46-ACCB-F18AB1D2F6AE}" srcOrd="1" destOrd="0" presId="urn:microsoft.com/office/officeart/2005/8/layout/lProcess2"/>
    <dgm:cxn modelId="{B6F1B1C4-9200-9E41-A75B-F88FE5969762}" type="presParOf" srcId="{1D22E0AC-FF45-9442-8EB7-F91CD374ADC3}" destId="{CC93C7BE-E991-5047-A960-5A9751BBD8C8}" srcOrd="2" destOrd="0" presId="urn:microsoft.com/office/officeart/2005/8/layout/lProcess2"/>
    <dgm:cxn modelId="{549D7C38-3921-6C4F-9352-797FC70479B1}" type="presParOf" srcId="{CC93C7BE-E991-5047-A960-5A9751BBD8C8}" destId="{BB5A8FE0-65FD-C647-A3D6-8B189E0428A2}" srcOrd="0" destOrd="0" presId="urn:microsoft.com/office/officeart/2005/8/layout/lProcess2"/>
    <dgm:cxn modelId="{4A5133AC-DFF1-5541-8168-44D48B920A48}" type="presParOf" srcId="{CC93C7BE-E991-5047-A960-5A9751BBD8C8}" destId="{6A56D232-27FC-2D49-9264-9262BB9D0196}" srcOrd="1" destOrd="0" presId="urn:microsoft.com/office/officeart/2005/8/layout/lProcess2"/>
    <dgm:cxn modelId="{09B75567-0032-BC4A-BF86-A144F4F3542C}" type="presParOf" srcId="{CC93C7BE-E991-5047-A960-5A9751BBD8C8}" destId="{37145E51-4144-CC48-865B-766FA51586F3}" srcOrd="2" destOrd="0" presId="urn:microsoft.com/office/officeart/2005/8/layout/lProcess2"/>
    <dgm:cxn modelId="{1F49DACC-0A93-9141-86AD-316027B5CF15}" type="presParOf" srcId="{37145E51-4144-CC48-865B-766FA51586F3}" destId="{5498BD23-85AA-CD49-A3FF-DACB1D8B450C}" srcOrd="0" destOrd="0" presId="urn:microsoft.com/office/officeart/2005/8/layout/lProcess2"/>
    <dgm:cxn modelId="{BB18E7EE-B489-1246-B61F-05FDCFB65A0E}" type="presParOf" srcId="{5498BD23-85AA-CD49-A3FF-DACB1D8B450C}" destId="{0A4E39A0-E5EA-2947-AC6D-FC28BFE27370}" srcOrd="0" destOrd="0" presId="urn:microsoft.com/office/officeart/2005/8/layout/lProcess2"/>
    <dgm:cxn modelId="{694B9A28-C40E-E141-9EEA-0EF6E94DC247}" type="presParOf" srcId="{5498BD23-85AA-CD49-A3FF-DACB1D8B450C}" destId="{6AE92276-9300-CC49-83E2-1A2C5B163DD2}" srcOrd="1" destOrd="0" presId="urn:microsoft.com/office/officeart/2005/8/layout/lProcess2"/>
    <dgm:cxn modelId="{BD838731-BEA2-FA4B-BC35-C35E3A883B31}" type="presParOf" srcId="{5498BD23-85AA-CD49-A3FF-DACB1D8B450C}" destId="{0E9FDD1F-397A-B94D-A37B-EC33B30696C2}" srcOrd="2" destOrd="0" presId="urn:microsoft.com/office/officeart/2005/8/layout/lProcess2"/>
    <dgm:cxn modelId="{CA58D8D2-9381-CE4F-9A99-967243082396}" type="presParOf" srcId="{5498BD23-85AA-CD49-A3FF-DACB1D8B450C}" destId="{1EED537C-3B01-584C-9B3A-E98ABC01B5AB}" srcOrd="3" destOrd="0" presId="urn:microsoft.com/office/officeart/2005/8/layout/lProcess2"/>
    <dgm:cxn modelId="{259BF6FB-5CF9-D043-BA6F-9B1D2388852B}" type="presParOf" srcId="{5498BD23-85AA-CD49-A3FF-DACB1D8B450C}" destId="{7FAD3EA0-F3DF-6A4E-89DA-2FC41B4E8CEA}" srcOrd="4" destOrd="0" presId="urn:microsoft.com/office/officeart/2005/8/layout/lProcess2"/>
    <dgm:cxn modelId="{3E1058EC-1D59-1145-B935-0DDB71FEEC73}" type="presParOf" srcId="{5498BD23-85AA-CD49-A3FF-DACB1D8B450C}" destId="{A827E967-C8A2-5B48-92E2-0F11E35721BD}" srcOrd="5" destOrd="0" presId="urn:microsoft.com/office/officeart/2005/8/layout/lProcess2"/>
    <dgm:cxn modelId="{2E3A8E89-43C5-6B43-8695-55685528F11B}" type="presParOf" srcId="{5498BD23-85AA-CD49-A3FF-DACB1D8B450C}" destId="{34F31643-0BA6-9444-8677-48EB88CBB893}" srcOrd="6" destOrd="0" presId="urn:microsoft.com/office/officeart/2005/8/layout/l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581605-E692-284D-965D-8294F1AB72B0}" type="doc">
      <dgm:prSet loTypeId="urn:microsoft.com/office/officeart/2005/8/layout/lProcess2" loCatId="" qsTypeId="urn:microsoft.com/office/officeart/2005/8/quickstyle/simple3" qsCatId="simple" csTypeId="urn:microsoft.com/office/officeart/2005/8/colors/accent1_1" csCatId="accent1" phldr="1"/>
      <dgm:spPr/>
      <dgm:t>
        <a:bodyPr/>
        <a:lstStyle/>
        <a:p>
          <a:endParaRPr lang="en-US"/>
        </a:p>
      </dgm:t>
    </dgm:pt>
    <dgm:pt modelId="{05E44C94-7BEA-2B45-86FE-45E97DFD50CB}">
      <dgm:prSet phldrT="[Text]" custT="1"/>
      <dgm:spPr>
        <a:solidFill>
          <a:srgbClr val="A2A2A2"/>
        </a:solidFill>
      </dgm:spPr>
      <dgm:t>
        <a:bodyPr/>
        <a:lstStyle/>
        <a:p>
          <a:r>
            <a:rPr lang="en-US" sz="3600" b="0" i="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ELT</a:t>
          </a:r>
        </a:p>
      </dgm:t>
    </dgm:pt>
    <dgm:pt modelId="{9B5040EE-1BB6-7540-BA57-1E646A8B8F6F}" type="parTrans" cxnId="{B4F40083-1F64-B644-A218-3F44FBD33A94}">
      <dgm:prSet/>
      <dgm:spPr/>
      <dgm:t>
        <a:bodyPr/>
        <a:lstStyle/>
        <a:p>
          <a:endParaRPr lang="en-US" sz="1400" b="0" i="0">
            <a:solidFill>
              <a:srgbClr val="1D0D5C"/>
            </a:solidFill>
            <a:latin typeface="Open Sans" panose="020B0606030504020204" pitchFamily="34" charset="0"/>
            <a:ea typeface="Open Sans" panose="020B0606030504020204" pitchFamily="34" charset="0"/>
            <a:cs typeface="Open Sans" panose="020B0606030504020204" pitchFamily="34" charset="0"/>
          </a:endParaRPr>
        </a:p>
      </dgm:t>
    </dgm:pt>
    <dgm:pt modelId="{53D900EA-A8E3-5245-B1EE-75A0319E473D}" type="sibTrans" cxnId="{B4F40083-1F64-B644-A218-3F44FBD33A94}">
      <dgm:prSet/>
      <dgm:spPr/>
      <dgm:t>
        <a:bodyPr/>
        <a:lstStyle/>
        <a:p>
          <a:endParaRPr lang="en-US" sz="1400" b="0" i="0">
            <a:solidFill>
              <a:srgbClr val="1D0D5C"/>
            </a:solidFill>
            <a:latin typeface="Open Sans" panose="020B0606030504020204" pitchFamily="34" charset="0"/>
            <a:ea typeface="Open Sans" panose="020B0606030504020204" pitchFamily="34" charset="0"/>
            <a:cs typeface="Open Sans" panose="020B0606030504020204" pitchFamily="34" charset="0"/>
          </a:endParaRPr>
        </a:p>
      </dgm:t>
    </dgm:pt>
    <dgm:pt modelId="{10C359D6-ABCE-B94D-810E-3488F3337163}">
      <dgm:prSet phldrT="[Text]" custT="1"/>
      <dgm:spPr/>
      <dgm:t>
        <a:bodyPr/>
        <a:lstStyle/>
        <a:p>
          <a:r>
            <a:rPr lang="en-US" sz="1200" b="0" i="0">
              <a:solidFill>
                <a:srgbClr val="1D0D5C"/>
              </a:solidFill>
              <a:latin typeface="Open Sans" panose="020B0606030504020204" pitchFamily="34" charset="0"/>
              <a:ea typeface="Open Sans" panose="020B0606030504020204" pitchFamily="34" charset="0"/>
              <a:cs typeface="Open Sans" panose="020B0606030504020204" pitchFamily="34" charset="0"/>
            </a:rPr>
            <a:t>11,500,000 w/h</a:t>
          </a:r>
        </a:p>
      </dgm:t>
    </dgm:pt>
    <dgm:pt modelId="{31363531-91C1-0048-8EDD-C05D656C56C0}" type="parTrans" cxnId="{74ABC660-2139-BF44-8BCD-BF8F9B0C17E9}">
      <dgm:prSet/>
      <dgm:spPr/>
      <dgm:t>
        <a:bodyPr/>
        <a:lstStyle/>
        <a:p>
          <a:endParaRPr lang="en-US" sz="1400" b="0" i="0">
            <a:solidFill>
              <a:srgbClr val="1D0D5C"/>
            </a:solidFill>
            <a:latin typeface="Open Sans" panose="020B0606030504020204" pitchFamily="34" charset="0"/>
            <a:ea typeface="Open Sans" panose="020B0606030504020204" pitchFamily="34" charset="0"/>
            <a:cs typeface="Open Sans" panose="020B0606030504020204" pitchFamily="34" charset="0"/>
          </a:endParaRPr>
        </a:p>
      </dgm:t>
    </dgm:pt>
    <dgm:pt modelId="{9C1737F2-C045-F74A-BF1A-00650ED2C59F}" type="sibTrans" cxnId="{74ABC660-2139-BF44-8BCD-BF8F9B0C17E9}">
      <dgm:prSet/>
      <dgm:spPr/>
      <dgm:t>
        <a:bodyPr/>
        <a:lstStyle/>
        <a:p>
          <a:endParaRPr lang="en-US" sz="1400" b="0" i="0">
            <a:solidFill>
              <a:srgbClr val="1D0D5C"/>
            </a:solidFill>
            <a:latin typeface="Open Sans" panose="020B0606030504020204" pitchFamily="34" charset="0"/>
            <a:ea typeface="Open Sans" panose="020B0606030504020204" pitchFamily="34" charset="0"/>
            <a:cs typeface="Open Sans" panose="020B0606030504020204" pitchFamily="34" charset="0"/>
          </a:endParaRPr>
        </a:p>
      </dgm:t>
    </dgm:pt>
    <dgm:pt modelId="{417BAB90-99D5-3343-9BB6-C4BE5DECE50A}">
      <dgm:prSet phldrT="[Text]" custT="1"/>
      <dgm:spPr/>
      <dgm:t>
        <a:bodyPr/>
        <a:lstStyle/>
        <a:p>
          <a:r>
            <a:rPr lang="en-US" sz="1200" b="0" i="0">
              <a:solidFill>
                <a:srgbClr val="1D0D5C"/>
              </a:solidFill>
              <a:latin typeface="Open Sans" panose="020B0606030504020204" pitchFamily="34" charset="0"/>
              <a:ea typeface="Open Sans" panose="020B0606030504020204" pitchFamily="34" charset="0"/>
              <a:cs typeface="Open Sans" panose="020B0606030504020204" pitchFamily="34" charset="0"/>
            </a:rPr>
            <a:t>24 GB/h</a:t>
          </a:r>
        </a:p>
      </dgm:t>
    </dgm:pt>
    <dgm:pt modelId="{CFF3DE23-07F6-0B4A-B2B5-40E03D34EB8A}" type="parTrans" cxnId="{081375B1-57E5-2D4A-9D46-5536658B73B0}">
      <dgm:prSet/>
      <dgm:spPr/>
      <dgm:t>
        <a:bodyPr/>
        <a:lstStyle/>
        <a:p>
          <a:endParaRPr lang="en-US" sz="1400" b="0" i="0">
            <a:solidFill>
              <a:srgbClr val="1D0D5C"/>
            </a:solidFill>
            <a:latin typeface="Open Sans" panose="020B0606030504020204" pitchFamily="34" charset="0"/>
            <a:ea typeface="Open Sans" panose="020B0606030504020204" pitchFamily="34" charset="0"/>
            <a:cs typeface="Open Sans" panose="020B0606030504020204" pitchFamily="34" charset="0"/>
          </a:endParaRPr>
        </a:p>
      </dgm:t>
    </dgm:pt>
    <dgm:pt modelId="{4D4AADC3-04BC-A046-B3F5-9C8EF592BB2F}" type="sibTrans" cxnId="{081375B1-57E5-2D4A-9D46-5536658B73B0}">
      <dgm:prSet/>
      <dgm:spPr/>
      <dgm:t>
        <a:bodyPr/>
        <a:lstStyle/>
        <a:p>
          <a:endParaRPr lang="en-US" sz="1400" b="0" i="0">
            <a:solidFill>
              <a:srgbClr val="1D0D5C"/>
            </a:solidFill>
            <a:latin typeface="Open Sans" panose="020B0606030504020204" pitchFamily="34" charset="0"/>
            <a:ea typeface="Open Sans" panose="020B0606030504020204" pitchFamily="34" charset="0"/>
            <a:cs typeface="Open Sans" panose="020B0606030504020204" pitchFamily="34" charset="0"/>
          </a:endParaRPr>
        </a:p>
      </dgm:t>
    </dgm:pt>
    <dgm:pt modelId="{936870B8-2B44-7F4E-AE49-D3A3502A128C}">
      <dgm:prSet phldrT="[Text]" custT="1"/>
      <dgm:spPr>
        <a:solidFill>
          <a:srgbClr val="916CBF"/>
        </a:solidFill>
      </dgm:spPr>
      <dgm:t>
        <a:bodyPr/>
        <a:lstStyle/>
        <a:p>
          <a:r>
            <a:rPr lang="en-US" sz="3600" b="0" i="0">
              <a:solidFill>
                <a:srgbClr val="1D0D5C"/>
              </a:solidFill>
              <a:latin typeface="Open Sans" panose="020B0606030504020204" pitchFamily="34" charset="0"/>
              <a:ea typeface="Open Sans" panose="020B0606030504020204" pitchFamily="34" charset="0"/>
              <a:cs typeface="Open Sans" panose="020B0606030504020204" pitchFamily="34" charset="0"/>
            </a:rPr>
            <a:t>ETL</a:t>
          </a:r>
        </a:p>
      </dgm:t>
    </dgm:pt>
    <dgm:pt modelId="{5FCC1B55-C617-B34E-BD3D-193BAD4B7378}" type="parTrans" cxnId="{5596FE8A-C8F7-5445-9A7C-F15F8909490B}">
      <dgm:prSet/>
      <dgm:spPr/>
      <dgm:t>
        <a:bodyPr/>
        <a:lstStyle/>
        <a:p>
          <a:endParaRPr lang="en-US" sz="1400" b="0" i="0">
            <a:solidFill>
              <a:srgbClr val="1D0D5C"/>
            </a:solidFill>
            <a:latin typeface="Open Sans" panose="020B0606030504020204" pitchFamily="34" charset="0"/>
            <a:ea typeface="Open Sans" panose="020B0606030504020204" pitchFamily="34" charset="0"/>
            <a:cs typeface="Open Sans" panose="020B0606030504020204" pitchFamily="34" charset="0"/>
          </a:endParaRPr>
        </a:p>
      </dgm:t>
    </dgm:pt>
    <dgm:pt modelId="{145A01F5-30ED-8043-B242-2DA38BC9B734}" type="sibTrans" cxnId="{5596FE8A-C8F7-5445-9A7C-F15F8909490B}">
      <dgm:prSet/>
      <dgm:spPr/>
      <dgm:t>
        <a:bodyPr/>
        <a:lstStyle/>
        <a:p>
          <a:endParaRPr lang="en-US" sz="1400" b="0" i="0">
            <a:solidFill>
              <a:srgbClr val="1D0D5C"/>
            </a:solidFill>
            <a:latin typeface="Open Sans" panose="020B0606030504020204" pitchFamily="34" charset="0"/>
            <a:ea typeface="Open Sans" panose="020B0606030504020204" pitchFamily="34" charset="0"/>
            <a:cs typeface="Open Sans" panose="020B0606030504020204" pitchFamily="34" charset="0"/>
          </a:endParaRPr>
        </a:p>
      </dgm:t>
    </dgm:pt>
    <dgm:pt modelId="{21EA05BF-7F0B-A147-803F-0333833BD1FD}">
      <dgm:prSet phldrT="[Text]" custT="1"/>
      <dgm:spPr/>
      <dgm:t>
        <a:bodyPr/>
        <a:lstStyle/>
        <a:p>
          <a:r>
            <a:rPr lang="en-US" sz="1200" b="0" i="0">
              <a:solidFill>
                <a:srgbClr val="1D0D5C"/>
              </a:solidFill>
              <a:latin typeface="Open Sans" panose="020B0606030504020204" pitchFamily="34" charset="0"/>
              <a:ea typeface="Open Sans" panose="020B0606030504020204" pitchFamily="34" charset="0"/>
              <a:cs typeface="Open Sans" panose="020B0606030504020204" pitchFamily="34" charset="0"/>
            </a:rPr>
            <a:t>14,000 w/h</a:t>
          </a:r>
        </a:p>
      </dgm:t>
    </dgm:pt>
    <dgm:pt modelId="{9C2919C6-34C1-FA45-B96D-A6FD5C6661D7}" type="parTrans" cxnId="{17AD36F8-6964-A146-BF46-A2C464A1FADD}">
      <dgm:prSet/>
      <dgm:spPr/>
      <dgm:t>
        <a:bodyPr/>
        <a:lstStyle/>
        <a:p>
          <a:endParaRPr lang="en-US" sz="1400" b="0" i="0">
            <a:solidFill>
              <a:srgbClr val="1D0D5C"/>
            </a:solidFill>
            <a:latin typeface="Open Sans" panose="020B0606030504020204" pitchFamily="34" charset="0"/>
            <a:ea typeface="Open Sans" panose="020B0606030504020204" pitchFamily="34" charset="0"/>
            <a:cs typeface="Open Sans" panose="020B0606030504020204" pitchFamily="34" charset="0"/>
          </a:endParaRPr>
        </a:p>
      </dgm:t>
    </dgm:pt>
    <dgm:pt modelId="{E8FB52EE-642C-DE41-B354-5535E0ED1167}" type="sibTrans" cxnId="{17AD36F8-6964-A146-BF46-A2C464A1FADD}">
      <dgm:prSet/>
      <dgm:spPr/>
      <dgm:t>
        <a:bodyPr/>
        <a:lstStyle/>
        <a:p>
          <a:endParaRPr lang="en-US" sz="1400" b="0" i="0">
            <a:solidFill>
              <a:srgbClr val="1D0D5C"/>
            </a:solidFill>
            <a:latin typeface="Open Sans" panose="020B0606030504020204" pitchFamily="34" charset="0"/>
            <a:ea typeface="Open Sans" panose="020B0606030504020204" pitchFamily="34" charset="0"/>
            <a:cs typeface="Open Sans" panose="020B0606030504020204" pitchFamily="34" charset="0"/>
          </a:endParaRPr>
        </a:p>
      </dgm:t>
    </dgm:pt>
    <dgm:pt modelId="{33374728-4124-3D48-8869-DA16D81168F6}">
      <dgm:prSet phldrT="[Text]" custT="1"/>
      <dgm:spPr/>
      <dgm:t>
        <a:bodyPr/>
        <a:lstStyle/>
        <a:p>
          <a:r>
            <a:rPr lang="en-US" sz="1200" b="0" i="0">
              <a:solidFill>
                <a:srgbClr val="1D0D5C"/>
              </a:solidFill>
              <a:latin typeface="Open Sans" panose="020B0606030504020204" pitchFamily="34" charset="0"/>
              <a:ea typeface="Open Sans" panose="020B0606030504020204" pitchFamily="34" charset="0"/>
              <a:cs typeface="Open Sans" panose="020B0606030504020204" pitchFamily="34" charset="0"/>
            </a:rPr>
            <a:t>2 MB/h</a:t>
          </a:r>
        </a:p>
      </dgm:t>
    </dgm:pt>
    <dgm:pt modelId="{322B5E0B-DD79-E845-A259-E978E73A586B}" type="parTrans" cxnId="{9FAEF659-6944-7443-8AFA-84D7C464438F}">
      <dgm:prSet/>
      <dgm:spPr/>
      <dgm:t>
        <a:bodyPr/>
        <a:lstStyle/>
        <a:p>
          <a:endParaRPr lang="en-US" sz="1400" b="0" i="0">
            <a:solidFill>
              <a:srgbClr val="1D0D5C"/>
            </a:solidFill>
            <a:latin typeface="Open Sans" panose="020B0606030504020204" pitchFamily="34" charset="0"/>
            <a:ea typeface="Open Sans" panose="020B0606030504020204" pitchFamily="34" charset="0"/>
            <a:cs typeface="Open Sans" panose="020B0606030504020204" pitchFamily="34" charset="0"/>
          </a:endParaRPr>
        </a:p>
      </dgm:t>
    </dgm:pt>
    <dgm:pt modelId="{7187666F-B8E3-5E4E-B53E-CFE0599140BD}" type="sibTrans" cxnId="{9FAEF659-6944-7443-8AFA-84D7C464438F}">
      <dgm:prSet/>
      <dgm:spPr/>
      <dgm:t>
        <a:bodyPr/>
        <a:lstStyle/>
        <a:p>
          <a:endParaRPr lang="en-US" sz="1400" b="0" i="0">
            <a:solidFill>
              <a:srgbClr val="1D0D5C"/>
            </a:solidFill>
            <a:latin typeface="Open Sans" panose="020B0606030504020204" pitchFamily="34" charset="0"/>
            <a:ea typeface="Open Sans" panose="020B0606030504020204" pitchFamily="34" charset="0"/>
            <a:cs typeface="Open Sans" panose="020B0606030504020204" pitchFamily="34" charset="0"/>
          </a:endParaRPr>
        </a:p>
      </dgm:t>
    </dgm:pt>
    <dgm:pt modelId="{8E5FB8F8-B0A4-E147-BC05-F65C64C6C956}">
      <dgm:prSet custT="1"/>
      <dgm:spPr/>
      <dgm:t>
        <a:bodyPr/>
        <a:lstStyle/>
        <a:p>
          <a:r>
            <a:rPr lang="en-US" sz="1200" b="0" i="0">
              <a:solidFill>
                <a:srgbClr val="1D0D5C"/>
              </a:solidFill>
              <a:latin typeface="Open Sans" panose="020B0606030504020204" pitchFamily="34" charset="0"/>
              <a:ea typeface="Open Sans" panose="020B0606030504020204" pitchFamily="34" charset="0"/>
              <a:cs typeface="Open Sans" panose="020B0606030504020204" pitchFamily="34" charset="0"/>
            </a:rPr>
            <a:t>$17/h</a:t>
          </a:r>
        </a:p>
      </dgm:t>
    </dgm:pt>
    <dgm:pt modelId="{2ACCB6BC-CD14-3240-8C7A-0CFF6441079C}" type="parTrans" cxnId="{C28F0FB2-4DC1-764F-BEF7-1E9F2B71F1A4}">
      <dgm:prSet/>
      <dgm:spPr/>
      <dgm:t>
        <a:bodyPr/>
        <a:lstStyle/>
        <a:p>
          <a:endParaRPr lang="en-US" sz="1400" b="0" i="0">
            <a:solidFill>
              <a:srgbClr val="1D0D5C"/>
            </a:solidFill>
            <a:latin typeface="Open Sans" panose="020B0606030504020204" pitchFamily="34" charset="0"/>
            <a:ea typeface="Open Sans" panose="020B0606030504020204" pitchFamily="34" charset="0"/>
            <a:cs typeface="Open Sans" panose="020B0606030504020204" pitchFamily="34" charset="0"/>
          </a:endParaRPr>
        </a:p>
      </dgm:t>
    </dgm:pt>
    <dgm:pt modelId="{C411B312-3CD4-F645-BF64-43D87E582D9B}" type="sibTrans" cxnId="{C28F0FB2-4DC1-764F-BEF7-1E9F2B71F1A4}">
      <dgm:prSet/>
      <dgm:spPr/>
      <dgm:t>
        <a:bodyPr/>
        <a:lstStyle/>
        <a:p>
          <a:endParaRPr lang="en-US" sz="1400" b="0" i="0">
            <a:solidFill>
              <a:srgbClr val="1D0D5C"/>
            </a:solidFill>
            <a:latin typeface="Open Sans" panose="020B0606030504020204" pitchFamily="34" charset="0"/>
            <a:ea typeface="Open Sans" panose="020B0606030504020204" pitchFamily="34" charset="0"/>
            <a:cs typeface="Open Sans" panose="020B0606030504020204" pitchFamily="34" charset="0"/>
          </a:endParaRPr>
        </a:p>
      </dgm:t>
    </dgm:pt>
    <dgm:pt modelId="{3F23832A-7563-8E4A-9318-5EF58239DC3A}">
      <dgm:prSet custT="1"/>
      <dgm:spPr/>
      <dgm:t>
        <a:bodyPr/>
        <a:lstStyle/>
        <a:p>
          <a:r>
            <a:rPr lang="en-US" sz="1200" b="0" i="0">
              <a:solidFill>
                <a:srgbClr val="1D0D5C"/>
              </a:solidFill>
              <a:latin typeface="Open Sans" panose="020B0606030504020204" pitchFamily="34" charset="0"/>
              <a:ea typeface="Open Sans" panose="020B0606030504020204" pitchFamily="34" charset="0"/>
              <a:cs typeface="Open Sans" panose="020B0606030504020204" pitchFamily="34" charset="0"/>
            </a:rPr>
            <a:t>$0.01/h</a:t>
          </a:r>
        </a:p>
      </dgm:t>
    </dgm:pt>
    <dgm:pt modelId="{628D1FF9-3C06-1544-9707-8EA90AEC0CF3}" type="parTrans" cxnId="{6C3F1BFF-5A7E-1F4B-A8A0-34D9E2C1EB44}">
      <dgm:prSet/>
      <dgm:spPr/>
      <dgm:t>
        <a:bodyPr/>
        <a:lstStyle/>
        <a:p>
          <a:endParaRPr lang="en-US" sz="1400" b="0" i="0">
            <a:solidFill>
              <a:srgbClr val="1D0D5C"/>
            </a:solidFill>
            <a:latin typeface="Open Sans" panose="020B0606030504020204" pitchFamily="34" charset="0"/>
            <a:ea typeface="Open Sans" panose="020B0606030504020204" pitchFamily="34" charset="0"/>
            <a:cs typeface="Open Sans" panose="020B0606030504020204" pitchFamily="34" charset="0"/>
          </a:endParaRPr>
        </a:p>
      </dgm:t>
    </dgm:pt>
    <dgm:pt modelId="{771D554F-CC12-1942-A603-C9818ACB1EE2}" type="sibTrans" cxnId="{6C3F1BFF-5A7E-1F4B-A8A0-34D9E2C1EB44}">
      <dgm:prSet/>
      <dgm:spPr/>
      <dgm:t>
        <a:bodyPr/>
        <a:lstStyle/>
        <a:p>
          <a:endParaRPr lang="en-US" sz="1400" b="0" i="0">
            <a:solidFill>
              <a:srgbClr val="1D0D5C"/>
            </a:solidFill>
            <a:latin typeface="Open Sans" panose="020B0606030504020204" pitchFamily="34" charset="0"/>
            <a:ea typeface="Open Sans" panose="020B0606030504020204" pitchFamily="34" charset="0"/>
            <a:cs typeface="Open Sans" panose="020B0606030504020204" pitchFamily="34" charset="0"/>
          </a:endParaRPr>
        </a:p>
      </dgm:t>
    </dgm:pt>
    <dgm:pt modelId="{1D22E0AC-FF45-9442-8EB7-F91CD374ADC3}" type="pres">
      <dgm:prSet presAssocID="{FC581605-E692-284D-965D-8294F1AB72B0}" presName="theList" presStyleCnt="0">
        <dgm:presLayoutVars>
          <dgm:dir/>
          <dgm:animLvl val="lvl"/>
          <dgm:resizeHandles val="exact"/>
        </dgm:presLayoutVars>
      </dgm:prSet>
      <dgm:spPr/>
    </dgm:pt>
    <dgm:pt modelId="{891BCD2E-BBDD-3746-9D53-41E2D6D979C0}" type="pres">
      <dgm:prSet presAssocID="{05E44C94-7BEA-2B45-86FE-45E97DFD50CB}" presName="compNode" presStyleCnt="0"/>
      <dgm:spPr/>
    </dgm:pt>
    <dgm:pt modelId="{2CAC332F-EF5B-0742-B9EA-96FF7426DE2B}" type="pres">
      <dgm:prSet presAssocID="{05E44C94-7BEA-2B45-86FE-45E97DFD50CB}" presName="aNode" presStyleLbl="bgShp" presStyleIdx="0" presStyleCnt="2"/>
      <dgm:spPr/>
    </dgm:pt>
    <dgm:pt modelId="{5FD4940A-F8BB-D24E-9F44-FF01BB292EB3}" type="pres">
      <dgm:prSet presAssocID="{05E44C94-7BEA-2B45-86FE-45E97DFD50CB}" presName="textNode" presStyleLbl="bgShp" presStyleIdx="0" presStyleCnt="2"/>
      <dgm:spPr/>
    </dgm:pt>
    <dgm:pt modelId="{F5BA0373-4A8C-454B-A021-650173555FA2}" type="pres">
      <dgm:prSet presAssocID="{05E44C94-7BEA-2B45-86FE-45E97DFD50CB}" presName="compChildNode" presStyleCnt="0"/>
      <dgm:spPr/>
    </dgm:pt>
    <dgm:pt modelId="{88D261B1-F824-DC4B-A55F-F7A65DF8EC86}" type="pres">
      <dgm:prSet presAssocID="{05E44C94-7BEA-2B45-86FE-45E97DFD50CB}" presName="theInnerList" presStyleCnt="0"/>
      <dgm:spPr/>
    </dgm:pt>
    <dgm:pt modelId="{3D681DAC-C288-854D-BD55-EA08AF0D219E}" type="pres">
      <dgm:prSet presAssocID="{10C359D6-ABCE-B94D-810E-3488F3337163}" presName="childNode" presStyleLbl="node1" presStyleIdx="0" presStyleCnt="6">
        <dgm:presLayoutVars>
          <dgm:bulletEnabled val="1"/>
        </dgm:presLayoutVars>
      </dgm:prSet>
      <dgm:spPr/>
    </dgm:pt>
    <dgm:pt modelId="{CFF0B54C-E934-1E4B-8483-97310305B56E}" type="pres">
      <dgm:prSet presAssocID="{10C359D6-ABCE-B94D-810E-3488F3337163}" presName="aSpace2" presStyleCnt="0"/>
      <dgm:spPr/>
    </dgm:pt>
    <dgm:pt modelId="{0F2CB491-92F8-E846-BA34-0C7C2F8B38E9}" type="pres">
      <dgm:prSet presAssocID="{417BAB90-99D5-3343-9BB6-C4BE5DECE50A}" presName="childNode" presStyleLbl="node1" presStyleIdx="1" presStyleCnt="6">
        <dgm:presLayoutVars>
          <dgm:bulletEnabled val="1"/>
        </dgm:presLayoutVars>
      </dgm:prSet>
      <dgm:spPr/>
    </dgm:pt>
    <dgm:pt modelId="{5BE67380-D9D5-F845-B46C-F05D8221D0EE}" type="pres">
      <dgm:prSet presAssocID="{417BAB90-99D5-3343-9BB6-C4BE5DECE50A}" presName="aSpace2" presStyleCnt="0"/>
      <dgm:spPr/>
    </dgm:pt>
    <dgm:pt modelId="{25C275FF-7F1D-6942-AB1E-1763F8CA9373}" type="pres">
      <dgm:prSet presAssocID="{8E5FB8F8-B0A4-E147-BC05-F65C64C6C956}" presName="childNode" presStyleLbl="node1" presStyleIdx="2" presStyleCnt="6">
        <dgm:presLayoutVars>
          <dgm:bulletEnabled val="1"/>
        </dgm:presLayoutVars>
      </dgm:prSet>
      <dgm:spPr/>
    </dgm:pt>
    <dgm:pt modelId="{8A080DC4-B1E0-DF46-ACCB-F18AB1D2F6AE}" type="pres">
      <dgm:prSet presAssocID="{05E44C94-7BEA-2B45-86FE-45E97DFD50CB}" presName="aSpace" presStyleCnt="0"/>
      <dgm:spPr/>
    </dgm:pt>
    <dgm:pt modelId="{CC93C7BE-E991-5047-A960-5A9751BBD8C8}" type="pres">
      <dgm:prSet presAssocID="{936870B8-2B44-7F4E-AE49-D3A3502A128C}" presName="compNode" presStyleCnt="0"/>
      <dgm:spPr/>
    </dgm:pt>
    <dgm:pt modelId="{BB5A8FE0-65FD-C647-A3D6-8B189E0428A2}" type="pres">
      <dgm:prSet presAssocID="{936870B8-2B44-7F4E-AE49-D3A3502A128C}" presName="aNode" presStyleLbl="bgShp" presStyleIdx="1" presStyleCnt="2"/>
      <dgm:spPr/>
    </dgm:pt>
    <dgm:pt modelId="{6A56D232-27FC-2D49-9264-9262BB9D0196}" type="pres">
      <dgm:prSet presAssocID="{936870B8-2B44-7F4E-AE49-D3A3502A128C}" presName="textNode" presStyleLbl="bgShp" presStyleIdx="1" presStyleCnt="2"/>
      <dgm:spPr/>
    </dgm:pt>
    <dgm:pt modelId="{37145E51-4144-CC48-865B-766FA51586F3}" type="pres">
      <dgm:prSet presAssocID="{936870B8-2B44-7F4E-AE49-D3A3502A128C}" presName="compChildNode" presStyleCnt="0"/>
      <dgm:spPr/>
    </dgm:pt>
    <dgm:pt modelId="{5498BD23-85AA-CD49-A3FF-DACB1D8B450C}" type="pres">
      <dgm:prSet presAssocID="{936870B8-2B44-7F4E-AE49-D3A3502A128C}" presName="theInnerList" presStyleCnt="0"/>
      <dgm:spPr/>
    </dgm:pt>
    <dgm:pt modelId="{0A4E39A0-E5EA-2947-AC6D-FC28BFE27370}" type="pres">
      <dgm:prSet presAssocID="{21EA05BF-7F0B-A147-803F-0333833BD1FD}" presName="childNode" presStyleLbl="node1" presStyleIdx="3" presStyleCnt="6">
        <dgm:presLayoutVars>
          <dgm:bulletEnabled val="1"/>
        </dgm:presLayoutVars>
      </dgm:prSet>
      <dgm:spPr/>
    </dgm:pt>
    <dgm:pt modelId="{6AE92276-9300-CC49-83E2-1A2C5B163DD2}" type="pres">
      <dgm:prSet presAssocID="{21EA05BF-7F0B-A147-803F-0333833BD1FD}" presName="aSpace2" presStyleCnt="0"/>
      <dgm:spPr/>
    </dgm:pt>
    <dgm:pt modelId="{0E9FDD1F-397A-B94D-A37B-EC33B30696C2}" type="pres">
      <dgm:prSet presAssocID="{33374728-4124-3D48-8869-DA16D81168F6}" presName="childNode" presStyleLbl="node1" presStyleIdx="4" presStyleCnt="6">
        <dgm:presLayoutVars>
          <dgm:bulletEnabled val="1"/>
        </dgm:presLayoutVars>
      </dgm:prSet>
      <dgm:spPr/>
    </dgm:pt>
    <dgm:pt modelId="{1EED537C-3B01-584C-9B3A-E98ABC01B5AB}" type="pres">
      <dgm:prSet presAssocID="{33374728-4124-3D48-8869-DA16D81168F6}" presName="aSpace2" presStyleCnt="0"/>
      <dgm:spPr/>
    </dgm:pt>
    <dgm:pt modelId="{7FAD3EA0-F3DF-6A4E-89DA-2FC41B4E8CEA}" type="pres">
      <dgm:prSet presAssocID="{3F23832A-7563-8E4A-9318-5EF58239DC3A}" presName="childNode" presStyleLbl="node1" presStyleIdx="5" presStyleCnt="6">
        <dgm:presLayoutVars>
          <dgm:bulletEnabled val="1"/>
        </dgm:presLayoutVars>
      </dgm:prSet>
      <dgm:spPr/>
    </dgm:pt>
  </dgm:ptLst>
  <dgm:cxnLst>
    <dgm:cxn modelId="{1F57AB34-8971-F943-8A2B-8FD8ECFD2C44}" type="presOf" srcId="{936870B8-2B44-7F4E-AE49-D3A3502A128C}" destId="{BB5A8FE0-65FD-C647-A3D6-8B189E0428A2}" srcOrd="0" destOrd="0" presId="urn:microsoft.com/office/officeart/2005/8/layout/lProcess2"/>
    <dgm:cxn modelId="{9FAEF659-6944-7443-8AFA-84D7C464438F}" srcId="{936870B8-2B44-7F4E-AE49-D3A3502A128C}" destId="{33374728-4124-3D48-8869-DA16D81168F6}" srcOrd="1" destOrd="0" parTransId="{322B5E0B-DD79-E845-A259-E978E73A586B}" sibTransId="{7187666F-B8E3-5E4E-B53E-CFE0599140BD}"/>
    <dgm:cxn modelId="{74ABC660-2139-BF44-8BCD-BF8F9B0C17E9}" srcId="{05E44C94-7BEA-2B45-86FE-45E97DFD50CB}" destId="{10C359D6-ABCE-B94D-810E-3488F3337163}" srcOrd="0" destOrd="0" parTransId="{31363531-91C1-0048-8EDD-C05D656C56C0}" sibTransId="{9C1737F2-C045-F74A-BF1A-00650ED2C59F}"/>
    <dgm:cxn modelId="{85B43C81-29A7-E343-A83C-5EE415A8091F}" type="presOf" srcId="{3F23832A-7563-8E4A-9318-5EF58239DC3A}" destId="{7FAD3EA0-F3DF-6A4E-89DA-2FC41B4E8CEA}" srcOrd="0" destOrd="0" presId="urn:microsoft.com/office/officeart/2005/8/layout/lProcess2"/>
    <dgm:cxn modelId="{B4F40083-1F64-B644-A218-3F44FBD33A94}" srcId="{FC581605-E692-284D-965D-8294F1AB72B0}" destId="{05E44C94-7BEA-2B45-86FE-45E97DFD50CB}" srcOrd="0" destOrd="0" parTransId="{9B5040EE-1BB6-7540-BA57-1E646A8B8F6F}" sibTransId="{53D900EA-A8E3-5245-B1EE-75A0319E473D}"/>
    <dgm:cxn modelId="{5596FE8A-C8F7-5445-9A7C-F15F8909490B}" srcId="{FC581605-E692-284D-965D-8294F1AB72B0}" destId="{936870B8-2B44-7F4E-AE49-D3A3502A128C}" srcOrd="1" destOrd="0" parTransId="{5FCC1B55-C617-B34E-BD3D-193BAD4B7378}" sibTransId="{145A01F5-30ED-8043-B242-2DA38BC9B734}"/>
    <dgm:cxn modelId="{C1DE8E95-ECE8-824F-B15F-A70A67A65E3A}" type="presOf" srcId="{417BAB90-99D5-3343-9BB6-C4BE5DECE50A}" destId="{0F2CB491-92F8-E846-BA34-0C7C2F8B38E9}" srcOrd="0" destOrd="0" presId="urn:microsoft.com/office/officeart/2005/8/layout/lProcess2"/>
    <dgm:cxn modelId="{F2AF27A4-327F-694C-B54D-3FAF2294D4FD}" type="presOf" srcId="{05E44C94-7BEA-2B45-86FE-45E97DFD50CB}" destId="{2CAC332F-EF5B-0742-B9EA-96FF7426DE2B}" srcOrd="0" destOrd="0" presId="urn:microsoft.com/office/officeart/2005/8/layout/lProcess2"/>
    <dgm:cxn modelId="{979973A5-88F3-2A40-A6EC-2F24C4F2F370}" type="presOf" srcId="{936870B8-2B44-7F4E-AE49-D3A3502A128C}" destId="{6A56D232-27FC-2D49-9264-9262BB9D0196}" srcOrd="1" destOrd="0" presId="urn:microsoft.com/office/officeart/2005/8/layout/lProcess2"/>
    <dgm:cxn modelId="{FBC43DAA-3D77-0A4D-9C4D-527CE3073EDE}" type="presOf" srcId="{FC581605-E692-284D-965D-8294F1AB72B0}" destId="{1D22E0AC-FF45-9442-8EB7-F91CD374ADC3}" srcOrd="0" destOrd="0" presId="urn:microsoft.com/office/officeart/2005/8/layout/lProcess2"/>
    <dgm:cxn modelId="{081375B1-57E5-2D4A-9D46-5536658B73B0}" srcId="{05E44C94-7BEA-2B45-86FE-45E97DFD50CB}" destId="{417BAB90-99D5-3343-9BB6-C4BE5DECE50A}" srcOrd="1" destOrd="0" parTransId="{CFF3DE23-07F6-0B4A-B2B5-40E03D34EB8A}" sibTransId="{4D4AADC3-04BC-A046-B3F5-9C8EF592BB2F}"/>
    <dgm:cxn modelId="{C28F0FB2-4DC1-764F-BEF7-1E9F2B71F1A4}" srcId="{05E44C94-7BEA-2B45-86FE-45E97DFD50CB}" destId="{8E5FB8F8-B0A4-E147-BC05-F65C64C6C956}" srcOrd="2" destOrd="0" parTransId="{2ACCB6BC-CD14-3240-8C7A-0CFF6441079C}" sibTransId="{C411B312-3CD4-F645-BF64-43D87E582D9B}"/>
    <dgm:cxn modelId="{325361B8-8544-554E-98CA-052D04313EB3}" type="presOf" srcId="{21EA05BF-7F0B-A147-803F-0333833BD1FD}" destId="{0A4E39A0-E5EA-2947-AC6D-FC28BFE27370}" srcOrd="0" destOrd="0" presId="urn:microsoft.com/office/officeart/2005/8/layout/lProcess2"/>
    <dgm:cxn modelId="{2D73EFC2-EC6E-154B-83DD-2EE7946169D9}" type="presOf" srcId="{05E44C94-7BEA-2B45-86FE-45E97DFD50CB}" destId="{5FD4940A-F8BB-D24E-9F44-FF01BB292EB3}" srcOrd="1" destOrd="0" presId="urn:microsoft.com/office/officeart/2005/8/layout/lProcess2"/>
    <dgm:cxn modelId="{E9A37CEE-29CB-744E-9A80-0D9E6C8585E0}" type="presOf" srcId="{10C359D6-ABCE-B94D-810E-3488F3337163}" destId="{3D681DAC-C288-854D-BD55-EA08AF0D219E}" srcOrd="0" destOrd="0" presId="urn:microsoft.com/office/officeart/2005/8/layout/lProcess2"/>
    <dgm:cxn modelId="{132576F4-662B-E948-B693-629109180D65}" type="presOf" srcId="{8E5FB8F8-B0A4-E147-BC05-F65C64C6C956}" destId="{25C275FF-7F1D-6942-AB1E-1763F8CA9373}" srcOrd="0" destOrd="0" presId="urn:microsoft.com/office/officeart/2005/8/layout/lProcess2"/>
    <dgm:cxn modelId="{17AD36F8-6964-A146-BF46-A2C464A1FADD}" srcId="{936870B8-2B44-7F4E-AE49-D3A3502A128C}" destId="{21EA05BF-7F0B-A147-803F-0333833BD1FD}" srcOrd="0" destOrd="0" parTransId="{9C2919C6-34C1-FA45-B96D-A6FD5C6661D7}" sibTransId="{E8FB52EE-642C-DE41-B354-5535E0ED1167}"/>
    <dgm:cxn modelId="{C4A223FD-C70A-C64C-96B7-8C3AD2784FE2}" type="presOf" srcId="{33374728-4124-3D48-8869-DA16D81168F6}" destId="{0E9FDD1F-397A-B94D-A37B-EC33B30696C2}" srcOrd="0" destOrd="0" presId="urn:microsoft.com/office/officeart/2005/8/layout/lProcess2"/>
    <dgm:cxn modelId="{6C3F1BFF-5A7E-1F4B-A8A0-34D9E2C1EB44}" srcId="{936870B8-2B44-7F4E-AE49-D3A3502A128C}" destId="{3F23832A-7563-8E4A-9318-5EF58239DC3A}" srcOrd="2" destOrd="0" parTransId="{628D1FF9-3C06-1544-9707-8EA90AEC0CF3}" sibTransId="{771D554F-CC12-1942-A603-C9818ACB1EE2}"/>
    <dgm:cxn modelId="{BA253763-EEF5-954C-B990-3852D05A26D0}" type="presParOf" srcId="{1D22E0AC-FF45-9442-8EB7-F91CD374ADC3}" destId="{891BCD2E-BBDD-3746-9D53-41E2D6D979C0}" srcOrd="0" destOrd="0" presId="urn:microsoft.com/office/officeart/2005/8/layout/lProcess2"/>
    <dgm:cxn modelId="{E384C485-CA8E-4D44-A1EF-1C842C16298B}" type="presParOf" srcId="{891BCD2E-BBDD-3746-9D53-41E2D6D979C0}" destId="{2CAC332F-EF5B-0742-B9EA-96FF7426DE2B}" srcOrd="0" destOrd="0" presId="urn:microsoft.com/office/officeart/2005/8/layout/lProcess2"/>
    <dgm:cxn modelId="{055CE61A-B0FF-2A44-AF34-FC94625F5685}" type="presParOf" srcId="{891BCD2E-BBDD-3746-9D53-41E2D6D979C0}" destId="{5FD4940A-F8BB-D24E-9F44-FF01BB292EB3}" srcOrd="1" destOrd="0" presId="urn:microsoft.com/office/officeart/2005/8/layout/lProcess2"/>
    <dgm:cxn modelId="{84E04B49-784C-764F-B702-28415260D653}" type="presParOf" srcId="{891BCD2E-BBDD-3746-9D53-41E2D6D979C0}" destId="{F5BA0373-4A8C-454B-A021-650173555FA2}" srcOrd="2" destOrd="0" presId="urn:microsoft.com/office/officeart/2005/8/layout/lProcess2"/>
    <dgm:cxn modelId="{2B7B3A9B-96FE-A74C-B78D-109BBADB9B38}" type="presParOf" srcId="{F5BA0373-4A8C-454B-A021-650173555FA2}" destId="{88D261B1-F824-DC4B-A55F-F7A65DF8EC86}" srcOrd="0" destOrd="0" presId="urn:microsoft.com/office/officeart/2005/8/layout/lProcess2"/>
    <dgm:cxn modelId="{B6E0438C-A00B-F141-BEA5-4D9B5C14C928}" type="presParOf" srcId="{88D261B1-F824-DC4B-A55F-F7A65DF8EC86}" destId="{3D681DAC-C288-854D-BD55-EA08AF0D219E}" srcOrd="0" destOrd="0" presId="urn:microsoft.com/office/officeart/2005/8/layout/lProcess2"/>
    <dgm:cxn modelId="{67D82D6D-743B-FE4C-B4A0-76E125D130E4}" type="presParOf" srcId="{88D261B1-F824-DC4B-A55F-F7A65DF8EC86}" destId="{CFF0B54C-E934-1E4B-8483-97310305B56E}" srcOrd="1" destOrd="0" presId="urn:microsoft.com/office/officeart/2005/8/layout/lProcess2"/>
    <dgm:cxn modelId="{9854DAF3-7F05-3E48-94AD-0B7181563A49}" type="presParOf" srcId="{88D261B1-F824-DC4B-A55F-F7A65DF8EC86}" destId="{0F2CB491-92F8-E846-BA34-0C7C2F8B38E9}" srcOrd="2" destOrd="0" presId="urn:microsoft.com/office/officeart/2005/8/layout/lProcess2"/>
    <dgm:cxn modelId="{1D129E37-24FB-9842-8FE0-346136E0BDA4}" type="presParOf" srcId="{88D261B1-F824-DC4B-A55F-F7A65DF8EC86}" destId="{5BE67380-D9D5-F845-B46C-F05D8221D0EE}" srcOrd="3" destOrd="0" presId="urn:microsoft.com/office/officeart/2005/8/layout/lProcess2"/>
    <dgm:cxn modelId="{6F03D8F4-D27B-AD4D-A35B-FA496122CBCC}" type="presParOf" srcId="{88D261B1-F824-DC4B-A55F-F7A65DF8EC86}" destId="{25C275FF-7F1D-6942-AB1E-1763F8CA9373}" srcOrd="4" destOrd="0" presId="urn:microsoft.com/office/officeart/2005/8/layout/lProcess2"/>
    <dgm:cxn modelId="{39CE99CF-305E-8549-93B4-7001B7911C40}" type="presParOf" srcId="{1D22E0AC-FF45-9442-8EB7-F91CD374ADC3}" destId="{8A080DC4-B1E0-DF46-ACCB-F18AB1D2F6AE}" srcOrd="1" destOrd="0" presId="urn:microsoft.com/office/officeart/2005/8/layout/lProcess2"/>
    <dgm:cxn modelId="{B6F1B1C4-9200-9E41-A75B-F88FE5969762}" type="presParOf" srcId="{1D22E0AC-FF45-9442-8EB7-F91CD374ADC3}" destId="{CC93C7BE-E991-5047-A960-5A9751BBD8C8}" srcOrd="2" destOrd="0" presId="urn:microsoft.com/office/officeart/2005/8/layout/lProcess2"/>
    <dgm:cxn modelId="{549D7C38-3921-6C4F-9352-797FC70479B1}" type="presParOf" srcId="{CC93C7BE-E991-5047-A960-5A9751BBD8C8}" destId="{BB5A8FE0-65FD-C647-A3D6-8B189E0428A2}" srcOrd="0" destOrd="0" presId="urn:microsoft.com/office/officeart/2005/8/layout/lProcess2"/>
    <dgm:cxn modelId="{4A5133AC-DFF1-5541-8168-44D48B920A48}" type="presParOf" srcId="{CC93C7BE-E991-5047-A960-5A9751BBD8C8}" destId="{6A56D232-27FC-2D49-9264-9262BB9D0196}" srcOrd="1" destOrd="0" presId="urn:microsoft.com/office/officeart/2005/8/layout/lProcess2"/>
    <dgm:cxn modelId="{09B75567-0032-BC4A-BF86-A144F4F3542C}" type="presParOf" srcId="{CC93C7BE-E991-5047-A960-5A9751BBD8C8}" destId="{37145E51-4144-CC48-865B-766FA51586F3}" srcOrd="2" destOrd="0" presId="urn:microsoft.com/office/officeart/2005/8/layout/lProcess2"/>
    <dgm:cxn modelId="{1F49DACC-0A93-9141-86AD-316027B5CF15}" type="presParOf" srcId="{37145E51-4144-CC48-865B-766FA51586F3}" destId="{5498BD23-85AA-CD49-A3FF-DACB1D8B450C}" srcOrd="0" destOrd="0" presId="urn:microsoft.com/office/officeart/2005/8/layout/lProcess2"/>
    <dgm:cxn modelId="{BB18E7EE-B489-1246-B61F-05FDCFB65A0E}" type="presParOf" srcId="{5498BD23-85AA-CD49-A3FF-DACB1D8B450C}" destId="{0A4E39A0-E5EA-2947-AC6D-FC28BFE27370}" srcOrd="0" destOrd="0" presId="urn:microsoft.com/office/officeart/2005/8/layout/lProcess2"/>
    <dgm:cxn modelId="{694B9A28-C40E-E141-9EEA-0EF6E94DC247}" type="presParOf" srcId="{5498BD23-85AA-CD49-A3FF-DACB1D8B450C}" destId="{6AE92276-9300-CC49-83E2-1A2C5B163DD2}" srcOrd="1" destOrd="0" presId="urn:microsoft.com/office/officeart/2005/8/layout/lProcess2"/>
    <dgm:cxn modelId="{BD838731-BEA2-FA4B-BC35-C35E3A883B31}" type="presParOf" srcId="{5498BD23-85AA-CD49-A3FF-DACB1D8B450C}" destId="{0E9FDD1F-397A-B94D-A37B-EC33B30696C2}" srcOrd="2" destOrd="0" presId="urn:microsoft.com/office/officeart/2005/8/layout/lProcess2"/>
    <dgm:cxn modelId="{CA58D8D2-9381-CE4F-9A99-967243082396}" type="presParOf" srcId="{5498BD23-85AA-CD49-A3FF-DACB1D8B450C}" destId="{1EED537C-3B01-584C-9B3A-E98ABC01B5AB}" srcOrd="3" destOrd="0" presId="urn:microsoft.com/office/officeart/2005/8/layout/lProcess2"/>
    <dgm:cxn modelId="{259BF6FB-5CF9-D043-BA6F-9B1D2388852B}" type="presParOf" srcId="{5498BD23-85AA-CD49-A3FF-DACB1D8B450C}" destId="{7FAD3EA0-F3DF-6A4E-89DA-2FC41B4E8CEA}" srcOrd="4" destOrd="0" presId="urn:microsoft.com/office/officeart/2005/8/layout/l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AC332F-EF5B-0742-B9EA-96FF7426DE2B}">
      <dsp:nvSpPr>
        <dsp:cNvPr id="0" name=""/>
        <dsp:cNvSpPr/>
      </dsp:nvSpPr>
      <dsp:spPr>
        <a:xfrm>
          <a:off x="2015" y="0"/>
          <a:ext cx="1939124" cy="3199493"/>
        </a:xfrm>
        <a:prstGeom prst="roundRect">
          <a:avLst>
            <a:gd name="adj" fmla="val 10000"/>
          </a:avLst>
        </a:prstGeom>
        <a:solidFill>
          <a:srgbClr val="649CD9"/>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endParaRPr lang="en-US" sz="3600" b="0" i="0" kern="1200">
            <a:solidFill>
              <a:srgbClr val="1D0D5C"/>
            </a:solidFill>
            <a:latin typeface="Open Sans" panose="020B0606030504020204" pitchFamily="34" charset="0"/>
            <a:ea typeface="Open Sans" panose="020B0606030504020204" pitchFamily="34" charset="0"/>
            <a:cs typeface="Open Sans" panose="020B0606030504020204" pitchFamily="34" charset="0"/>
          </a:endParaRPr>
        </a:p>
      </dsp:txBody>
      <dsp:txXfrm>
        <a:off x="2015" y="0"/>
        <a:ext cx="1939124" cy="959847"/>
      </dsp:txXfrm>
    </dsp:sp>
    <dsp:sp modelId="{3D681DAC-C288-854D-BD55-EA08AF0D219E}">
      <dsp:nvSpPr>
        <dsp:cNvPr id="0" name=""/>
        <dsp:cNvSpPr/>
      </dsp:nvSpPr>
      <dsp:spPr>
        <a:xfrm>
          <a:off x="195928" y="959926"/>
          <a:ext cx="1551299" cy="466098"/>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endParaRPr lang="en-US" sz="1200" b="0" i="0" kern="1200">
            <a:solidFill>
              <a:srgbClr val="1D0D5C"/>
            </a:solidFill>
            <a:latin typeface="Open Sans" panose="020B0606030504020204" pitchFamily="34" charset="0"/>
            <a:ea typeface="Open Sans" panose="020B0606030504020204" pitchFamily="34" charset="0"/>
            <a:cs typeface="Open Sans" panose="020B0606030504020204" pitchFamily="34" charset="0"/>
          </a:endParaRPr>
        </a:p>
      </dsp:txBody>
      <dsp:txXfrm>
        <a:off x="209580" y="973578"/>
        <a:ext cx="1523995" cy="438794"/>
      </dsp:txXfrm>
    </dsp:sp>
    <dsp:sp modelId="{0F2CB491-92F8-E846-BA34-0C7C2F8B38E9}">
      <dsp:nvSpPr>
        <dsp:cNvPr id="0" name=""/>
        <dsp:cNvSpPr/>
      </dsp:nvSpPr>
      <dsp:spPr>
        <a:xfrm>
          <a:off x="195928" y="1497731"/>
          <a:ext cx="1551299" cy="466098"/>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b="0" i="0" kern="1200">
              <a:solidFill>
                <a:srgbClr val="1D0D5C"/>
              </a:solidFill>
              <a:latin typeface="Open Sans" panose="020B0606030504020204" pitchFamily="34" charset="0"/>
              <a:ea typeface="Open Sans" panose="020B0606030504020204" pitchFamily="34" charset="0"/>
              <a:cs typeface="Open Sans" panose="020B0606030504020204" pitchFamily="34" charset="0"/>
            </a:rPr>
            <a:t>5</a:t>
          </a:r>
        </a:p>
      </dsp:txBody>
      <dsp:txXfrm>
        <a:off x="209580" y="1511383"/>
        <a:ext cx="1523995" cy="438794"/>
      </dsp:txXfrm>
    </dsp:sp>
    <dsp:sp modelId="{25C275FF-7F1D-6942-AB1E-1763F8CA9373}">
      <dsp:nvSpPr>
        <dsp:cNvPr id="0" name=""/>
        <dsp:cNvSpPr/>
      </dsp:nvSpPr>
      <dsp:spPr>
        <a:xfrm>
          <a:off x="195928" y="2035536"/>
          <a:ext cx="1551299" cy="466098"/>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b="0" i="0" kern="1200">
              <a:solidFill>
                <a:srgbClr val="1D0D5C"/>
              </a:solidFill>
              <a:latin typeface="Open Sans" panose="020B0606030504020204" pitchFamily="34" charset="0"/>
              <a:ea typeface="Open Sans" panose="020B0606030504020204" pitchFamily="34" charset="0"/>
              <a:cs typeface="Open Sans" panose="020B0606030504020204" pitchFamily="34" charset="0"/>
            </a:rPr>
            <a:t>Well Established</a:t>
          </a:r>
        </a:p>
      </dsp:txBody>
      <dsp:txXfrm>
        <a:off x="209580" y="2049188"/>
        <a:ext cx="1523995" cy="438794"/>
      </dsp:txXfrm>
    </dsp:sp>
    <dsp:sp modelId="{C64500BE-969C-BE45-97F6-06F10B317E8F}">
      <dsp:nvSpPr>
        <dsp:cNvPr id="0" name=""/>
        <dsp:cNvSpPr/>
      </dsp:nvSpPr>
      <dsp:spPr>
        <a:xfrm>
          <a:off x="195928" y="2573342"/>
          <a:ext cx="1551299" cy="466098"/>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b="0" i="0" kern="1200">
              <a:solidFill>
                <a:srgbClr val="1D0D5C"/>
              </a:solidFill>
              <a:latin typeface="Open Sans" panose="020B0606030504020204" pitchFamily="34" charset="0"/>
              <a:ea typeface="Open Sans" panose="020B0606030504020204" pitchFamily="34" charset="0"/>
              <a:cs typeface="Open Sans" panose="020B0606030504020204" pitchFamily="34" charset="0"/>
            </a:rPr>
            <a:t>Good</a:t>
          </a:r>
        </a:p>
      </dsp:txBody>
      <dsp:txXfrm>
        <a:off x="209580" y="2586994"/>
        <a:ext cx="1523995" cy="438794"/>
      </dsp:txXfrm>
    </dsp:sp>
    <dsp:sp modelId="{BB5A8FE0-65FD-C647-A3D6-8B189E0428A2}">
      <dsp:nvSpPr>
        <dsp:cNvPr id="0" name=""/>
        <dsp:cNvSpPr/>
      </dsp:nvSpPr>
      <dsp:spPr>
        <a:xfrm>
          <a:off x="2086574" y="0"/>
          <a:ext cx="1939124" cy="3199493"/>
        </a:xfrm>
        <a:prstGeom prst="roundRect">
          <a:avLst>
            <a:gd name="adj" fmla="val 10000"/>
          </a:avLst>
        </a:prstGeom>
        <a:solidFill>
          <a:srgbClr val="649CD9"/>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endParaRPr lang="en-US" sz="3600" b="0" i="0" kern="1200">
            <a:solidFill>
              <a:srgbClr val="1D0D5C"/>
            </a:solidFill>
            <a:latin typeface="Open Sans" panose="020B0606030504020204" pitchFamily="34" charset="0"/>
            <a:ea typeface="Open Sans" panose="020B0606030504020204" pitchFamily="34" charset="0"/>
            <a:cs typeface="Open Sans" panose="020B0606030504020204" pitchFamily="34" charset="0"/>
          </a:endParaRPr>
        </a:p>
      </dsp:txBody>
      <dsp:txXfrm>
        <a:off x="2086574" y="0"/>
        <a:ext cx="1939124" cy="959847"/>
      </dsp:txXfrm>
    </dsp:sp>
    <dsp:sp modelId="{0A4E39A0-E5EA-2947-AC6D-FC28BFE27370}">
      <dsp:nvSpPr>
        <dsp:cNvPr id="0" name=""/>
        <dsp:cNvSpPr/>
      </dsp:nvSpPr>
      <dsp:spPr>
        <a:xfrm>
          <a:off x="2280486" y="959926"/>
          <a:ext cx="1551299" cy="466098"/>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endParaRPr lang="en-US" sz="1200" b="0" i="0" kern="1200">
            <a:solidFill>
              <a:srgbClr val="1D0D5C"/>
            </a:solidFill>
            <a:latin typeface="Open Sans" panose="020B0606030504020204" pitchFamily="34" charset="0"/>
            <a:ea typeface="Open Sans" panose="020B0606030504020204" pitchFamily="34" charset="0"/>
            <a:cs typeface="Open Sans" panose="020B0606030504020204" pitchFamily="34" charset="0"/>
          </a:endParaRPr>
        </a:p>
      </dsp:txBody>
      <dsp:txXfrm>
        <a:off x="2294138" y="973578"/>
        <a:ext cx="1523995" cy="438794"/>
      </dsp:txXfrm>
    </dsp:sp>
    <dsp:sp modelId="{0E9FDD1F-397A-B94D-A37B-EC33B30696C2}">
      <dsp:nvSpPr>
        <dsp:cNvPr id="0" name=""/>
        <dsp:cNvSpPr/>
      </dsp:nvSpPr>
      <dsp:spPr>
        <a:xfrm>
          <a:off x="2280486" y="1497731"/>
          <a:ext cx="1551299" cy="466098"/>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b="0" i="0" kern="1200">
              <a:solidFill>
                <a:srgbClr val="1D0D5C"/>
              </a:solidFill>
              <a:latin typeface="Open Sans" panose="020B0606030504020204" pitchFamily="34" charset="0"/>
              <a:ea typeface="Open Sans" panose="020B0606030504020204" pitchFamily="34" charset="0"/>
              <a:cs typeface="Open Sans" panose="020B0606030504020204" pitchFamily="34" charset="0"/>
            </a:rPr>
            <a:t>20</a:t>
          </a:r>
        </a:p>
      </dsp:txBody>
      <dsp:txXfrm>
        <a:off x="2294138" y="1511383"/>
        <a:ext cx="1523995" cy="438794"/>
      </dsp:txXfrm>
    </dsp:sp>
    <dsp:sp modelId="{7FAD3EA0-F3DF-6A4E-89DA-2FC41B4E8CEA}">
      <dsp:nvSpPr>
        <dsp:cNvPr id="0" name=""/>
        <dsp:cNvSpPr/>
      </dsp:nvSpPr>
      <dsp:spPr>
        <a:xfrm>
          <a:off x="2280486" y="2035536"/>
          <a:ext cx="1551299" cy="466098"/>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b="0" i="0" kern="1200">
              <a:solidFill>
                <a:srgbClr val="1D0D5C"/>
              </a:solidFill>
              <a:latin typeface="Open Sans" panose="020B0606030504020204" pitchFamily="34" charset="0"/>
              <a:ea typeface="Open Sans" panose="020B0606030504020204" pitchFamily="34" charset="0"/>
              <a:cs typeface="Open Sans" panose="020B0606030504020204" pitchFamily="34" charset="0"/>
            </a:rPr>
            <a:t>Growing</a:t>
          </a:r>
        </a:p>
      </dsp:txBody>
      <dsp:txXfrm>
        <a:off x="2294138" y="2049188"/>
        <a:ext cx="1523995" cy="438794"/>
      </dsp:txXfrm>
    </dsp:sp>
    <dsp:sp modelId="{34F31643-0BA6-9444-8677-48EB88CBB893}">
      <dsp:nvSpPr>
        <dsp:cNvPr id="0" name=""/>
        <dsp:cNvSpPr/>
      </dsp:nvSpPr>
      <dsp:spPr>
        <a:xfrm>
          <a:off x="2280486" y="2573342"/>
          <a:ext cx="1551299" cy="466098"/>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b="0" i="0" kern="1200">
              <a:solidFill>
                <a:srgbClr val="1D0D5C"/>
              </a:solidFill>
              <a:latin typeface="Open Sans" panose="020B0606030504020204" pitchFamily="34" charset="0"/>
              <a:ea typeface="Open Sans" panose="020B0606030504020204" pitchFamily="34" charset="0"/>
              <a:cs typeface="Open Sans" panose="020B0606030504020204" pitchFamily="34" charset="0"/>
            </a:rPr>
            <a:t>Very Good</a:t>
          </a:r>
        </a:p>
      </dsp:txBody>
      <dsp:txXfrm>
        <a:off x="2294138" y="2586994"/>
        <a:ext cx="1523995" cy="4387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AC332F-EF5B-0742-B9EA-96FF7426DE2B}">
      <dsp:nvSpPr>
        <dsp:cNvPr id="0" name=""/>
        <dsp:cNvSpPr/>
      </dsp:nvSpPr>
      <dsp:spPr>
        <a:xfrm>
          <a:off x="2015" y="0"/>
          <a:ext cx="1939124" cy="2685795"/>
        </a:xfrm>
        <a:prstGeom prst="roundRect">
          <a:avLst>
            <a:gd name="adj" fmla="val 10000"/>
          </a:avLst>
        </a:prstGeom>
        <a:solidFill>
          <a:srgbClr val="A2A2A2"/>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0" i="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ELT</a:t>
          </a:r>
        </a:p>
      </dsp:txBody>
      <dsp:txXfrm>
        <a:off x="2015" y="0"/>
        <a:ext cx="1939124" cy="805738"/>
      </dsp:txXfrm>
    </dsp:sp>
    <dsp:sp modelId="{3D681DAC-C288-854D-BD55-EA08AF0D219E}">
      <dsp:nvSpPr>
        <dsp:cNvPr id="0" name=""/>
        <dsp:cNvSpPr/>
      </dsp:nvSpPr>
      <dsp:spPr>
        <a:xfrm>
          <a:off x="195928" y="805967"/>
          <a:ext cx="1551299" cy="527651"/>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b="0" i="0" kern="1200">
              <a:solidFill>
                <a:srgbClr val="1D0D5C"/>
              </a:solidFill>
              <a:latin typeface="Open Sans" panose="020B0606030504020204" pitchFamily="34" charset="0"/>
              <a:ea typeface="Open Sans" panose="020B0606030504020204" pitchFamily="34" charset="0"/>
              <a:cs typeface="Open Sans" panose="020B0606030504020204" pitchFamily="34" charset="0"/>
            </a:rPr>
            <a:t>11,500,000 w/h</a:t>
          </a:r>
        </a:p>
      </dsp:txBody>
      <dsp:txXfrm>
        <a:off x="211382" y="821421"/>
        <a:ext cx="1520391" cy="496743"/>
      </dsp:txXfrm>
    </dsp:sp>
    <dsp:sp modelId="{0F2CB491-92F8-E846-BA34-0C7C2F8B38E9}">
      <dsp:nvSpPr>
        <dsp:cNvPr id="0" name=""/>
        <dsp:cNvSpPr/>
      </dsp:nvSpPr>
      <dsp:spPr>
        <a:xfrm>
          <a:off x="195928" y="1414796"/>
          <a:ext cx="1551299" cy="527651"/>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b="0" i="0" kern="1200">
              <a:solidFill>
                <a:srgbClr val="1D0D5C"/>
              </a:solidFill>
              <a:latin typeface="Open Sans" panose="020B0606030504020204" pitchFamily="34" charset="0"/>
              <a:ea typeface="Open Sans" panose="020B0606030504020204" pitchFamily="34" charset="0"/>
              <a:cs typeface="Open Sans" panose="020B0606030504020204" pitchFamily="34" charset="0"/>
            </a:rPr>
            <a:t>24 GB/h</a:t>
          </a:r>
        </a:p>
      </dsp:txBody>
      <dsp:txXfrm>
        <a:off x="211382" y="1430250"/>
        <a:ext cx="1520391" cy="496743"/>
      </dsp:txXfrm>
    </dsp:sp>
    <dsp:sp modelId="{25C275FF-7F1D-6942-AB1E-1763F8CA9373}">
      <dsp:nvSpPr>
        <dsp:cNvPr id="0" name=""/>
        <dsp:cNvSpPr/>
      </dsp:nvSpPr>
      <dsp:spPr>
        <a:xfrm>
          <a:off x="195928" y="2023624"/>
          <a:ext cx="1551299" cy="527651"/>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b="0" i="0" kern="1200">
              <a:solidFill>
                <a:srgbClr val="1D0D5C"/>
              </a:solidFill>
              <a:latin typeface="Open Sans" panose="020B0606030504020204" pitchFamily="34" charset="0"/>
              <a:ea typeface="Open Sans" panose="020B0606030504020204" pitchFamily="34" charset="0"/>
              <a:cs typeface="Open Sans" panose="020B0606030504020204" pitchFamily="34" charset="0"/>
            </a:rPr>
            <a:t>$17/h</a:t>
          </a:r>
        </a:p>
      </dsp:txBody>
      <dsp:txXfrm>
        <a:off x="211382" y="2039078"/>
        <a:ext cx="1520391" cy="496743"/>
      </dsp:txXfrm>
    </dsp:sp>
    <dsp:sp modelId="{BB5A8FE0-65FD-C647-A3D6-8B189E0428A2}">
      <dsp:nvSpPr>
        <dsp:cNvPr id="0" name=""/>
        <dsp:cNvSpPr/>
      </dsp:nvSpPr>
      <dsp:spPr>
        <a:xfrm>
          <a:off x="2086574" y="0"/>
          <a:ext cx="1939124" cy="2685795"/>
        </a:xfrm>
        <a:prstGeom prst="roundRect">
          <a:avLst>
            <a:gd name="adj" fmla="val 10000"/>
          </a:avLst>
        </a:prstGeom>
        <a:solidFill>
          <a:srgbClr val="916CBF"/>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0" i="0" kern="1200">
              <a:solidFill>
                <a:srgbClr val="1D0D5C"/>
              </a:solidFill>
              <a:latin typeface="Open Sans" panose="020B0606030504020204" pitchFamily="34" charset="0"/>
              <a:ea typeface="Open Sans" panose="020B0606030504020204" pitchFamily="34" charset="0"/>
              <a:cs typeface="Open Sans" panose="020B0606030504020204" pitchFamily="34" charset="0"/>
            </a:rPr>
            <a:t>ETL</a:t>
          </a:r>
        </a:p>
      </dsp:txBody>
      <dsp:txXfrm>
        <a:off x="2086574" y="0"/>
        <a:ext cx="1939124" cy="805738"/>
      </dsp:txXfrm>
    </dsp:sp>
    <dsp:sp modelId="{0A4E39A0-E5EA-2947-AC6D-FC28BFE27370}">
      <dsp:nvSpPr>
        <dsp:cNvPr id="0" name=""/>
        <dsp:cNvSpPr/>
      </dsp:nvSpPr>
      <dsp:spPr>
        <a:xfrm>
          <a:off x="2280486" y="805967"/>
          <a:ext cx="1551299" cy="527651"/>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b="0" i="0" kern="1200">
              <a:solidFill>
                <a:srgbClr val="1D0D5C"/>
              </a:solidFill>
              <a:latin typeface="Open Sans" panose="020B0606030504020204" pitchFamily="34" charset="0"/>
              <a:ea typeface="Open Sans" panose="020B0606030504020204" pitchFamily="34" charset="0"/>
              <a:cs typeface="Open Sans" panose="020B0606030504020204" pitchFamily="34" charset="0"/>
            </a:rPr>
            <a:t>14,000 w/h</a:t>
          </a:r>
        </a:p>
      </dsp:txBody>
      <dsp:txXfrm>
        <a:off x="2295940" y="821421"/>
        <a:ext cx="1520391" cy="496743"/>
      </dsp:txXfrm>
    </dsp:sp>
    <dsp:sp modelId="{0E9FDD1F-397A-B94D-A37B-EC33B30696C2}">
      <dsp:nvSpPr>
        <dsp:cNvPr id="0" name=""/>
        <dsp:cNvSpPr/>
      </dsp:nvSpPr>
      <dsp:spPr>
        <a:xfrm>
          <a:off x="2280486" y="1414796"/>
          <a:ext cx="1551299" cy="527651"/>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b="0" i="0" kern="1200">
              <a:solidFill>
                <a:srgbClr val="1D0D5C"/>
              </a:solidFill>
              <a:latin typeface="Open Sans" panose="020B0606030504020204" pitchFamily="34" charset="0"/>
              <a:ea typeface="Open Sans" panose="020B0606030504020204" pitchFamily="34" charset="0"/>
              <a:cs typeface="Open Sans" panose="020B0606030504020204" pitchFamily="34" charset="0"/>
            </a:rPr>
            <a:t>2 MB/h</a:t>
          </a:r>
        </a:p>
      </dsp:txBody>
      <dsp:txXfrm>
        <a:off x="2295940" y="1430250"/>
        <a:ext cx="1520391" cy="496743"/>
      </dsp:txXfrm>
    </dsp:sp>
    <dsp:sp modelId="{7FAD3EA0-F3DF-6A4E-89DA-2FC41B4E8CEA}">
      <dsp:nvSpPr>
        <dsp:cNvPr id="0" name=""/>
        <dsp:cNvSpPr/>
      </dsp:nvSpPr>
      <dsp:spPr>
        <a:xfrm>
          <a:off x="2280486" y="2023624"/>
          <a:ext cx="1551299" cy="527651"/>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b="0" i="0" kern="1200">
              <a:solidFill>
                <a:srgbClr val="1D0D5C"/>
              </a:solidFill>
              <a:latin typeface="Open Sans" panose="020B0606030504020204" pitchFamily="34" charset="0"/>
              <a:ea typeface="Open Sans" panose="020B0606030504020204" pitchFamily="34" charset="0"/>
              <a:cs typeface="Open Sans" panose="020B0606030504020204" pitchFamily="34" charset="0"/>
            </a:rPr>
            <a:t>$0.01/h</a:t>
          </a:r>
        </a:p>
      </dsp:txBody>
      <dsp:txXfrm>
        <a:off x="2295940" y="2039078"/>
        <a:ext cx="1520391" cy="496743"/>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CA4D115-4FB9-5B4E-90C1-F11D6A24A27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A64193E-0A00-074F-A1DD-5832661A666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9C01D6A-A586-144F-A0B5-AAB2D20A44AC}" type="datetimeFigureOut">
              <a:rPr lang="en-US" smtClean="0"/>
              <a:t>12/23/21</a:t>
            </a:fld>
            <a:endParaRPr lang="en-US"/>
          </a:p>
        </p:txBody>
      </p:sp>
      <p:sp>
        <p:nvSpPr>
          <p:cNvPr id="4" name="Footer Placeholder 3">
            <a:extLst>
              <a:ext uri="{FF2B5EF4-FFF2-40B4-BE49-F238E27FC236}">
                <a16:creationId xmlns:a16="http://schemas.microsoft.com/office/drawing/2014/main" id="{CDC5970A-38BD-5645-B5D0-0BB7DC74A85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F96C742-383D-1447-A426-4B3AF69275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87D243-9663-C54C-A4C4-74A978ED1ABB}" type="slidenum">
              <a:rPr lang="en-US" smtClean="0"/>
              <a:t>‹#›</a:t>
            </a:fld>
            <a:endParaRPr lang="en-US"/>
          </a:p>
        </p:txBody>
      </p:sp>
    </p:spTree>
    <p:extLst>
      <p:ext uri="{BB962C8B-B14F-4D97-AF65-F5344CB8AC3E}">
        <p14:creationId xmlns:p14="http://schemas.microsoft.com/office/powerpoint/2010/main" val="3309469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
              <a:t>Hi everyone, I’d like to welcome you to our presentation and thank you for attending today.</a:t>
            </a:r>
            <a:endParaRPr lang="en-US" b="1"/>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cfb187a161_3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cfb187a161_3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
              <a:t>One of the Boost engineers used a well-established, open-source load testing tool called [*CLICK*] Apache JMeter at a previous job, so this is the first option the team tries.</a:t>
            </a:r>
            <a:endParaRPr lang="en-CA"/>
          </a:p>
          <a:p>
            <a:pPr marL="0" lvl="0" indent="0" algn="l" rtl="0">
              <a:spcBef>
                <a:spcPts val="0"/>
              </a:spcBef>
              <a:spcAft>
                <a:spcPts val="0"/>
              </a:spcAft>
              <a:buNone/>
            </a:pPr>
            <a:endParaRPr/>
          </a:p>
          <a:p>
            <a:pPr marL="0" indent="0">
              <a:buNone/>
            </a:pPr>
            <a:r>
              <a:rPr lang="en"/>
              <a:t>[*CLICK*] JMeter is categorized as a protocol-based load testing tool. Protocol-based load tests are </a:t>
            </a:r>
            <a:r>
              <a:rPr lang="en">
                <a:solidFill>
                  <a:schemeClr val="dk1"/>
                </a:solidFill>
              </a:rPr>
              <a:t>the original type of load test. They involve traffic simulation at the HTTP protocol layer. For example, if loading a webpage triggers HTTP requests for 75 </a:t>
            </a:r>
            <a:r>
              <a:rPr lang="en" err="1">
                <a:solidFill>
                  <a:schemeClr val="dk1"/>
                </a:solidFill>
              </a:rPr>
              <a:t>subresources</a:t>
            </a:r>
            <a:r>
              <a:rPr lang="en">
                <a:solidFill>
                  <a:schemeClr val="dk1"/>
                </a:solidFill>
              </a:rPr>
              <a:t> </a:t>
            </a:r>
            <a:r>
              <a:rPr lang="en"/>
              <a:t>[*CLICK*]</a:t>
            </a:r>
            <a:r>
              <a:rPr lang="en">
                <a:solidFill>
                  <a:schemeClr val="dk1"/>
                </a:solidFill>
              </a:rPr>
              <a:t>, with protocol-based testing, the developers will need to write code to request the original page AND all 75 of those </a:t>
            </a:r>
            <a:r>
              <a:rPr lang="en" err="1">
                <a:solidFill>
                  <a:schemeClr val="dk1"/>
                </a:solidFill>
              </a:rPr>
              <a:t>subresources</a:t>
            </a:r>
            <a:r>
              <a:rPr lang="en">
                <a:solidFill>
                  <a:schemeClr val="dk1"/>
                </a:solidFill>
              </a:rPr>
              <a:t>.</a:t>
            </a:r>
            <a:endParaRPr lang="en-CA">
              <a:solidFill>
                <a:schemeClr val="dk1"/>
              </a:solidFill>
            </a:endParaRPr>
          </a:p>
          <a:p>
            <a:pPr marL="0" indent="0">
              <a:buNone/>
            </a:pPr>
            <a:endParaRPr lang="en"/>
          </a:p>
          <a:p>
            <a:pPr marL="0" indent="0">
              <a:buNone/>
            </a:pPr>
            <a:endParaRPr lang="en-US"/>
          </a:p>
        </p:txBody>
      </p:sp>
    </p:spTree>
    <p:extLst>
      <p:ext uri="{BB962C8B-B14F-4D97-AF65-F5344CB8AC3E}">
        <p14:creationId xmlns:p14="http://schemas.microsoft.com/office/powerpoint/2010/main" val="3571017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cfb187a161_3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cfb187a161_3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
              <a:t>The Boost Health engineers want to test a customer adding Brain Boost to her cart, a process that breaks down into 3 different actions:</a:t>
            </a:r>
            <a:endParaRPr lang="en-US"/>
          </a:p>
          <a:p>
            <a:pPr marL="171450" indent="-171450"/>
            <a:r>
              <a:rPr lang="en"/>
              <a:t>[*CLICK*] First, Go to the Boost Health Main Page</a:t>
            </a:r>
          </a:p>
          <a:p>
            <a:pPr marL="171450" indent="-171450"/>
            <a:r>
              <a:rPr lang="en"/>
              <a:t>[*CLICK*] Second, View the Brain Boost product details</a:t>
            </a:r>
          </a:p>
          <a:p>
            <a:pPr marL="171450" indent="-171450"/>
            <a:r>
              <a:rPr lang="en"/>
              <a:t>[*CLICK*] Third, Add Brain Boost to the cart</a:t>
            </a:r>
          </a:p>
          <a:p>
            <a:pPr marL="0" indent="0">
              <a:buNone/>
            </a:pPr>
            <a:endParaRPr lang="en"/>
          </a:p>
          <a:p>
            <a:pPr marL="0" indent="0">
              <a:buNone/>
            </a:pPr>
            <a:endParaRPr lang="en-US"/>
          </a:p>
        </p:txBody>
      </p:sp>
    </p:spTree>
    <p:extLst>
      <p:ext uri="{BB962C8B-B14F-4D97-AF65-F5344CB8AC3E}">
        <p14:creationId xmlns:p14="http://schemas.microsoft.com/office/powerpoint/2010/main" val="454988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cfb187a161_3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cfb187a161_3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
              <a:t>To simulate this workflow, the Boost engineers need to program JMeter to send 125 [*CLICK*] different HTTP requests in the correct order. This is clearly a great deal of work for the team. On top of this, JMeter is a complex tool and the learning curve is steep. The team settles in for many painful days of work ahead.</a:t>
            </a:r>
            <a:endParaRPr lang="en-CA"/>
          </a:p>
          <a:p>
            <a:pPr marL="0" lvl="0" indent="0" algn="l" rtl="0">
              <a:spcBef>
                <a:spcPts val="0"/>
              </a:spcBef>
              <a:spcAft>
                <a:spcPts val="0"/>
              </a:spcAft>
              <a:buNone/>
            </a:pPr>
            <a:endParaRPr/>
          </a:p>
          <a:p>
            <a:pPr marL="0" indent="0">
              <a:buNone/>
            </a:pPr>
            <a:r>
              <a:rPr lang="en"/>
              <a:t>After the team gets their first JMeter load test working, their results seem strangely incomplete. As you’ll recall, the Boost website is an SPA, and it turns out JMeter is a poor choice for load testing SPAs. </a:t>
            </a:r>
            <a:r>
              <a:rPr lang="en">
                <a:solidFill>
                  <a:schemeClr val="dk1"/>
                </a:solidFill>
              </a:rPr>
              <a:t>SPAs are JavaScript-intensive, but JMeter has no JavaScript interpreter and therefore can’t execute any JavaScript code. (The same holds true for other protocol-based load testing tools.) Therefore, the bulk of an SPA is untestable with </a:t>
            </a:r>
            <a:r>
              <a:rPr lang="en" err="1">
                <a:solidFill>
                  <a:schemeClr val="dk1"/>
                </a:solidFill>
              </a:rPr>
              <a:t>JMeter.This</a:t>
            </a:r>
            <a:r>
              <a:rPr lang="en">
                <a:solidFill>
                  <a:schemeClr val="dk1"/>
                </a:solidFill>
              </a:rPr>
              <a:t> is a dealbreaker.</a:t>
            </a:r>
            <a:endParaRPr lang="en-US">
              <a:solidFill>
                <a:schemeClr val="dk1"/>
              </a:solidFill>
            </a:endParaRPr>
          </a:p>
          <a:p>
            <a:pPr marL="0" lvl="0" indent="0" algn="l">
              <a:spcBef>
                <a:spcPts val="0"/>
              </a:spcBef>
              <a:spcAft>
                <a:spcPts val="0"/>
              </a:spcAft>
              <a:buNone/>
            </a:pPr>
            <a:endParaRPr lang="en"/>
          </a:p>
          <a:p>
            <a:pPr marL="0" indent="0">
              <a:buNone/>
            </a:pPr>
            <a:r>
              <a:rPr lang="en-US"/>
              <a:t>Another developer on the team knows of a different tool called Selenium and knows that Selenium can be used for browser-based load testing. So what is that?</a:t>
            </a:r>
            <a:endParaRPr lang="en"/>
          </a:p>
          <a:p>
            <a:pPr marL="0" indent="0">
              <a:buNone/>
            </a:pPr>
            <a:endParaRPr lang="en"/>
          </a:p>
          <a:p>
            <a:pPr marL="0" indent="0">
              <a:buNone/>
            </a:pPr>
            <a:endParaRPr lang="en-US"/>
          </a:p>
        </p:txBody>
      </p:sp>
    </p:spTree>
    <p:extLst>
      <p:ext uri="{BB962C8B-B14F-4D97-AF65-F5344CB8AC3E}">
        <p14:creationId xmlns:p14="http://schemas.microsoft.com/office/powerpoint/2010/main" val="25560256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cfb187a161_3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cfb187a161_3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US"/>
              <a:t>Browser-based load testing simulates web traffic using real web browsers rather than naked network requests. Since we’re using browser instances to direct traffic to the site being tested, those browsers clearly have built-in JavaScript interpreters and are fully capable of handling SPAs, unlike protocol-based load testing tools.</a:t>
            </a:r>
          </a:p>
          <a:p>
            <a:pPr marL="0" lvl="0" indent="0" algn="l" rtl="0">
              <a:spcBef>
                <a:spcPts val="0"/>
              </a:spcBef>
              <a:spcAft>
                <a:spcPts val="0"/>
              </a:spcAft>
              <a:buNone/>
            </a:pPr>
            <a:endParaRPr lang="en-US"/>
          </a:p>
          <a:p>
            <a:pPr marL="0" lvl="0" indent="0" algn="l" rtl="0">
              <a:spcBef>
                <a:spcPts val="0"/>
              </a:spcBef>
              <a:spcAft>
                <a:spcPts val="0"/>
              </a:spcAft>
              <a:buClr>
                <a:schemeClr val="dk1"/>
              </a:buClr>
              <a:buSzPts val="1100"/>
              <a:buFont typeface="Arial"/>
              <a:buNone/>
            </a:pPr>
            <a:r>
              <a:rPr lang="en-US">
                <a:solidFill>
                  <a:schemeClr val="dk1"/>
                </a:solidFill>
              </a:rPr>
              <a:t>An even more fundamental difference between protocol-based load testing and browser-based load testing tools like Selenium is this:</a:t>
            </a:r>
          </a:p>
          <a:p>
            <a:pPr marL="0" indent="0">
              <a:buClr>
                <a:schemeClr val="dk1"/>
              </a:buClr>
              <a:buNone/>
            </a:pPr>
            <a:r>
              <a:rPr lang="en-US">
                <a:solidFill>
                  <a:schemeClr val="dk1"/>
                </a:solidFill>
              </a:rPr>
              <a:t>Is the core unit we care about, is that the individual network request? Or, is it an action the end user takes (which could actually result in 100 or more network requests)?</a:t>
            </a:r>
          </a:p>
          <a:p>
            <a:pPr marL="0" lvl="0" indent="0" algn="l" rtl="0">
              <a:spcBef>
                <a:spcPts val="0"/>
              </a:spcBef>
              <a:spcAft>
                <a:spcPts val="0"/>
              </a:spcAft>
              <a:buNone/>
            </a:pPr>
            <a:endParaRPr lang="en-US"/>
          </a:p>
          <a:p>
            <a:pPr marL="0" lvl="0" indent="0" algn="l" rtl="0">
              <a:spcBef>
                <a:spcPts val="0"/>
              </a:spcBef>
              <a:spcAft>
                <a:spcPts val="0"/>
              </a:spcAft>
              <a:buNone/>
            </a:pPr>
            <a:r>
              <a:rPr lang="en-US"/>
              <a:t>In Boost’s case, it’s an action a website user takes, like loading the homepage, viewing product details or clicking the “Add to Cart” button.</a:t>
            </a:r>
          </a:p>
          <a:p>
            <a:pPr marL="0" lvl="0" indent="0" algn="l" rtl="0">
              <a:spcBef>
                <a:spcPts val="0"/>
              </a:spcBef>
              <a:spcAft>
                <a:spcPts val="0"/>
              </a:spcAft>
              <a:buNone/>
            </a:pPr>
            <a:endParaRPr lang="en-US"/>
          </a:p>
          <a:p>
            <a:pPr marL="0" indent="0">
              <a:buNone/>
            </a:pPr>
            <a:r>
              <a:rPr lang="en-US"/>
              <a:t>Furthermore, thinking in terms of end user actions rather than lower-level network requests means </a:t>
            </a:r>
            <a:r>
              <a:rPr lang="en-US">
                <a:solidFill>
                  <a:schemeClr val="dk1"/>
                </a:solidFill>
              </a:rPr>
              <a:t>browser-based load testing is significantly less complex than its protocol-based counterpart. When planning how to test the Boost site, the developers can think at a higher level of abstraction, which reduces bugs, makes for a better developer experience and saves significant amounts of developer time.</a:t>
            </a:r>
            <a:r>
              <a:rPr lang="en-US"/>
              <a:t> </a:t>
            </a:r>
          </a:p>
          <a:p>
            <a:pPr marL="0" indent="0">
              <a:buNone/>
            </a:pPr>
            <a:endParaRPr lang="en-US"/>
          </a:p>
        </p:txBody>
      </p:sp>
    </p:spTree>
    <p:extLst>
      <p:ext uri="{BB962C8B-B14F-4D97-AF65-F5344CB8AC3E}">
        <p14:creationId xmlns:p14="http://schemas.microsoft.com/office/powerpoint/2010/main" val="27115388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cfb187a161_3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cfb187a161_3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
              <a:t>[*CLICK*] </a:t>
            </a:r>
            <a:r>
              <a:rPr lang="en-US"/>
              <a:t>Returning to Selenium, it's a suite of browser-based test automation tools. It was never actually designed for load testing, but that's how Selenium came to be used by many developers. With Selenium, the Boost engineers don't need to worry about HTTP requests anymore. All they need to do is script their 3 end user actions.</a:t>
            </a:r>
          </a:p>
          <a:p>
            <a:pPr marL="0" indent="0">
              <a:buNone/>
            </a:pPr>
            <a:endParaRPr lang="en-US"/>
          </a:p>
          <a:p>
            <a:pPr marL="0" indent="0">
              <a:buNone/>
            </a:pPr>
            <a:r>
              <a:rPr lang="en"/>
              <a:t>[*CLICK*] So t</a:t>
            </a:r>
            <a:r>
              <a:rPr lang="en-US"/>
              <a:t>he team runs their first browser-based load test using Selenium. It’s a fairly small-scale test simulating 5 users concurrently visiting the Boost Health website. This test goes off without a hitch.</a:t>
            </a:r>
          </a:p>
          <a:p>
            <a:pPr marL="0" lvl="0" indent="0" algn="l" rtl="0">
              <a:spcBef>
                <a:spcPts val="0"/>
              </a:spcBef>
              <a:spcAft>
                <a:spcPts val="0"/>
              </a:spcAft>
              <a:buNone/>
            </a:pPr>
            <a:endParaRPr lang="en-US"/>
          </a:p>
          <a:p>
            <a:pPr marL="0" indent="0">
              <a:buNone/>
            </a:pPr>
            <a:r>
              <a:rPr lang="en"/>
              <a:t>[*CLICK*] </a:t>
            </a:r>
            <a:r>
              <a:rPr lang="en-US"/>
              <a:t>Next, they test 100 concurrent users. This test doesn’t go so well. Selenium is a tool that runs locally on one of the developers’ laptops, and testing 100 users means spinning up 100 browser instances. This is too resource-intensive for a single laptop. And the actual number of users the Boost team need to test is 4000, not 100. So the team has run out of local computing resources before they’re able to apply sufficient load to the Boost site.</a:t>
            </a:r>
          </a:p>
          <a:p>
            <a:pPr marL="0" lvl="0" indent="0" algn="l" rtl="0">
              <a:spcBef>
                <a:spcPts val="0"/>
              </a:spcBef>
              <a:spcAft>
                <a:spcPts val="0"/>
              </a:spcAft>
              <a:buNone/>
            </a:pPr>
            <a:endParaRPr lang="en-US"/>
          </a:p>
          <a:p>
            <a:pPr marL="0" indent="0">
              <a:buNone/>
            </a:pPr>
            <a:r>
              <a:rPr lang="en-US"/>
              <a:t>Clearly this is unworkable. Because browser-based load testing is so resource intensive, the Boost developers need a solution that's hosted in the cloud.</a:t>
            </a:r>
          </a:p>
        </p:txBody>
      </p:sp>
    </p:spTree>
    <p:extLst>
      <p:ext uri="{BB962C8B-B14F-4D97-AF65-F5344CB8AC3E}">
        <p14:creationId xmlns:p14="http://schemas.microsoft.com/office/powerpoint/2010/main" val="2906158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a:t>Researching cloud-hosted browser-based load testing, the team quickly discovers a platform called Flood. </a:t>
            </a:r>
            <a:r>
              <a:rPr lang="en"/>
              <a:t>[*CLICK*]</a:t>
            </a:r>
            <a:r>
              <a:rPr lang="en-US"/>
              <a:t> Flood is an industry leader in the cloud-hosted, browser-based load testing space. </a:t>
            </a:r>
            <a:r>
              <a:rPr lang="en"/>
              <a:t>[*CLICK*] </a:t>
            </a:r>
            <a:r>
              <a:rPr lang="en-US"/>
              <a:t>Their platform is definitely capable of generating the 4000 concurrent users Boost needs to load test their site. </a:t>
            </a:r>
            <a:r>
              <a:rPr lang="en"/>
              <a:t>[*CLICK*] </a:t>
            </a:r>
            <a:r>
              <a:rPr lang="en-US"/>
              <a:t>However, Flood is very expensive. We'll return to Flood later, but for now the cost is a major drawback, enough to rule Flood out.</a:t>
            </a:r>
          </a:p>
        </p:txBody>
      </p:sp>
    </p:spTree>
    <p:extLst>
      <p:ext uri="{BB962C8B-B14F-4D97-AF65-F5344CB8AC3E}">
        <p14:creationId xmlns:p14="http://schemas.microsoft.com/office/powerpoint/2010/main" val="7027633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
              <a:t>So let's summarize where the Boost engineers are right now. [*CLICK*] They initially tried protocol-based load testing. This was unsuccessful because protocol-based tools can't test an SPA's JavaScript code. [*CLICK*] Next, they tried local browser-based load testing. This too was unsuccessful because browser-based load testing is too resource intensive for a single machine. [*CLICK*] Third, they tried browser-based load testing in the cloud with the Flood platform. However, this proved prohibitively expensive.</a:t>
            </a:r>
          </a:p>
          <a:p>
            <a:pPr marL="0" indent="0">
              <a:buNone/>
            </a:pPr>
            <a:endParaRPr lang="en"/>
          </a:p>
          <a:p>
            <a:pPr marL="0" indent="0">
              <a:buNone/>
            </a:pPr>
            <a:r>
              <a:rPr lang="en"/>
              <a:t>[*CLICK*] So the team searches for a more economical option for browser-based load testing in the cloud. In short order, they come across an open source tool called [*CLICK*] Monsoon!</a:t>
            </a:r>
            <a:endParaRPr lang="en-US"/>
          </a:p>
          <a:p>
            <a:pPr marL="0" indent="0">
              <a:buNone/>
            </a:pPr>
            <a:endParaRPr lang="en"/>
          </a:p>
          <a:p>
            <a:pPr marL="0" indent="0">
              <a:buNone/>
            </a:pPr>
            <a:r>
              <a:rPr lang="en"/>
              <a:t>Now I'll pass things over to my colleague, Raul. He'll give us an overview of what Monsoon can do and whether it's a good fit for Boost Health.</a:t>
            </a:r>
          </a:p>
          <a:p>
            <a:pPr marL="0" indent="0">
              <a:buNone/>
            </a:pPr>
            <a:endParaRPr lang="en"/>
          </a:p>
          <a:p>
            <a:pPr marL="0" indent="0">
              <a:buNone/>
            </a:pPr>
            <a:endParaRPr lang="en"/>
          </a:p>
        </p:txBody>
      </p:sp>
    </p:spTree>
    <p:extLst>
      <p:ext uri="{BB962C8B-B14F-4D97-AF65-F5344CB8AC3E}">
        <p14:creationId xmlns:p14="http://schemas.microsoft.com/office/powerpoint/2010/main" val="4374464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cfb187a161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cfb187a161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15000"/>
              </a:lnSpc>
              <a:buNone/>
            </a:pPr>
            <a:r>
              <a:rPr lang="en">
                <a:solidFill>
                  <a:schemeClr val="dk1"/>
                </a:solidFill>
              </a:rPr>
              <a:t>Great, thanks, Stephanie. </a:t>
            </a:r>
            <a:endParaRPr lang="en-US">
              <a:solidFill>
                <a:schemeClr val="dk1"/>
              </a:solidFill>
            </a:endParaRPr>
          </a:p>
          <a:p>
            <a:pPr marL="0" indent="0">
              <a:lnSpc>
                <a:spcPct val="114999"/>
              </a:lnSpc>
              <a:buNone/>
            </a:pPr>
            <a:endParaRPr lang="en">
              <a:solidFill>
                <a:schemeClr val="dk1"/>
              </a:solidFill>
            </a:endParaRPr>
          </a:p>
          <a:p>
            <a:pPr marL="0" indent="0">
              <a:lnSpc>
                <a:spcPct val="114999"/>
              </a:lnSpc>
              <a:buNone/>
            </a:pPr>
            <a:endParaRPr lang="en">
              <a:solidFill>
                <a:schemeClr val="dk1"/>
              </a:solidFill>
            </a:endParaRPr>
          </a:p>
        </p:txBody>
      </p:sp>
    </p:spTree>
    <p:extLst>
      <p:ext uri="{BB962C8B-B14F-4D97-AF65-F5344CB8AC3E}">
        <p14:creationId xmlns:p14="http://schemas.microsoft.com/office/powerpoint/2010/main" val="32353118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fb187a161_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cfb187a161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
              <a:t>As a reminder, Monsoon is an open-source, serverless framework for running browser-based </a:t>
            </a:r>
            <a:r>
              <a:rPr lang="en" err="1"/>
              <a:t>loaD</a:t>
            </a:r>
            <a:r>
              <a:rPr lang="en"/>
              <a:t> </a:t>
            </a:r>
            <a:r>
              <a:rPr lang="en" err="1"/>
              <a:t>testS</a:t>
            </a:r>
            <a:r>
              <a:rPr lang="en"/>
              <a:t> in the cloud. </a:t>
            </a:r>
            <a:endParaRPr lang="en-US"/>
          </a:p>
          <a:p>
            <a:pPr marL="0" indent="0">
              <a:buNone/>
            </a:pPr>
            <a:endParaRPr lang="en"/>
          </a:p>
          <a:p>
            <a:pPr marL="0" indent="0">
              <a:buNone/>
            </a:pPr>
            <a:r>
              <a:rPr lang="en"/>
              <a:t>Reading this, the Boost engineers think they've found something worth further investigation.</a:t>
            </a:r>
          </a:p>
          <a:p>
            <a:pPr marL="0" indent="0">
              <a:buNone/>
            </a:pPr>
            <a:endParaRPr lang="en"/>
          </a:p>
          <a:p>
            <a:pPr marL="0" indent="0">
              <a:buNone/>
            </a:pPr>
            <a:r>
              <a:rPr lang="en"/>
              <a:t>So we as the creators of Monsoon, will now lay out the capabilities of our </a:t>
            </a:r>
            <a:r>
              <a:rPr lang="en" err="1"/>
              <a:t>framework_to</a:t>
            </a:r>
            <a:r>
              <a:rPr lang="en"/>
              <a:t> help the Boost engineers make their decision.</a:t>
            </a:r>
          </a:p>
          <a:p>
            <a:pPr marL="0" indent="0">
              <a:buNone/>
            </a:pPr>
            <a:endParaRPr lang="en"/>
          </a:p>
          <a:p>
            <a:pPr marL="0" indent="0">
              <a:buNone/>
            </a:pPr>
            <a:endParaRPr lang="en"/>
          </a:p>
          <a:p>
            <a:pPr marL="0" indent="0">
              <a:buNone/>
            </a:pPr>
            <a:endParaRPr lang="en"/>
          </a:p>
        </p:txBody>
      </p:sp>
    </p:spTree>
    <p:extLst>
      <p:ext uri="{BB962C8B-B14F-4D97-AF65-F5344CB8AC3E}">
        <p14:creationId xmlns:p14="http://schemas.microsoft.com/office/powerpoint/2010/main" val="2928666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cfb187a161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cfb187a161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14999"/>
              </a:lnSpc>
              <a:buNone/>
            </a:pPr>
            <a:r>
              <a:rPr lang="en">
                <a:solidFill>
                  <a:schemeClr val="dk1"/>
                </a:solidFill>
              </a:rPr>
              <a:t>Monsoon makes it easy to </a:t>
            </a:r>
            <a:r>
              <a:rPr lang="en" err="1">
                <a:solidFill>
                  <a:schemeClr val="dk1"/>
                </a:solidFill>
              </a:rPr>
              <a:t>loaD</a:t>
            </a:r>
            <a:r>
              <a:rPr lang="en">
                <a:solidFill>
                  <a:schemeClr val="dk1"/>
                </a:solidFill>
              </a:rPr>
              <a:t> test your single page application. [CLICK]</a:t>
            </a:r>
            <a:endParaRPr lang="en-US"/>
          </a:p>
          <a:p>
            <a:pPr marL="0" indent="0">
              <a:lnSpc>
                <a:spcPct val="114999"/>
              </a:lnSpc>
              <a:buNone/>
            </a:pPr>
            <a:endParaRPr lang="en">
              <a:solidFill>
                <a:schemeClr val="dk1"/>
              </a:solidFill>
            </a:endParaRPr>
          </a:p>
          <a:p>
            <a:pPr marL="0" marR="0" lvl="0" indent="0" algn="l" defTabSz="914400" rtl="0" eaLnBrk="1" fontAlgn="auto" latinLnBrk="0" hangingPunct="1">
              <a:lnSpc>
                <a:spcPct val="114999"/>
              </a:lnSpc>
              <a:spcBef>
                <a:spcPts val="0"/>
              </a:spcBef>
              <a:spcAft>
                <a:spcPts val="0"/>
              </a:spcAft>
              <a:buClr>
                <a:srgbClr val="000000"/>
              </a:buClr>
              <a:buSzPts val="1100"/>
              <a:buFont typeface="Arial"/>
              <a:buNone/>
              <a:tabLst/>
              <a:defRPr/>
            </a:pPr>
            <a:r>
              <a:rPr lang="en">
                <a:solidFill>
                  <a:schemeClr val="dk1"/>
                </a:solidFill>
              </a:rPr>
              <a:t>We use a tool called Puppeteer to simulate users visiting the Boost Health website. Puppeteer is a powerful browser-based testing library for Node, distributed as an </a:t>
            </a:r>
            <a:r>
              <a:rPr lang="en" err="1">
                <a:solidFill>
                  <a:schemeClr val="dk1"/>
                </a:solidFill>
              </a:rPr>
              <a:t>npm</a:t>
            </a:r>
            <a:r>
              <a:rPr lang="en">
                <a:solidFill>
                  <a:schemeClr val="dk1"/>
                </a:solidFill>
              </a:rPr>
              <a:t> package. </a:t>
            </a:r>
            <a:r>
              <a:rPr kumimoji="0" lang="en" sz="1100" b="0" i="0" u="none" strike="noStrike" kern="0" cap="none" spc="0" normalizeH="0" baseline="0" noProof="0">
                <a:ln>
                  <a:noFill/>
                </a:ln>
                <a:solidFill>
                  <a:srgbClr val="000000"/>
                </a:solidFill>
                <a:effectLst/>
                <a:uLnTx/>
                <a:uFillTx/>
                <a:latin typeface="Arial"/>
                <a:cs typeface="Arial"/>
                <a:sym typeface="Arial"/>
              </a:rPr>
              <a:t>[CLICK]</a:t>
            </a:r>
            <a:r>
              <a:rPr lang="en">
                <a:solidFill>
                  <a:schemeClr val="dk1"/>
                </a:solidFill>
              </a:rPr>
              <a:t> Puppeteer provides us with a high-level API that gives us full control over headless Chrome instances. [CLICK]</a:t>
            </a:r>
            <a:endParaRPr lang="en"/>
          </a:p>
          <a:p>
            <a:pPr marL="0" indent="0">
              <a:lnSpc>
                <a:spcPct val="114999"/>
              </a:lnSpc>
              <a:buNone/>
            </a:pPr>
            <a:endParaRPr lang="en">
              <a:solidFill>
                <a:schemeClr val="dk1"/>
              </a:solidFill>
            </a:endParaRPr>
          </a:p>
          <a:p>
            <a:pPr marL="0" marR="0" lvl="0" indent="0" algn="l" defTabSz="914400" rtl="0" eaLnBrk="1" fontAlgn="auto" latinLnBrk="0" hangingPunct="1">
              <a:lnSpc>
                <a:spcPct val="114999"/>
              </a:lnSpc>
              <a:spcBef>
                <a:spcPts val="0"/>
              </a:spcBef>
              <a:spcAft>
                <a:spcPts val="0"/>
              </a:spcAft>
              <a:buClr>
                <a:srgbClr val="000000"/>
              </a:buClr>
              <a:buSzPts val="1100"/>
              <a:buFont typeface="Arial"/>
              <a:buNone/>
              <a:tabLst/>
              <a:defRPr/>
            </a:pPr>
            <a:r>
              <a:rPr lang="en">
                <a:solidFill>
                  <a:schemeClr val="dk1"/>
                </a:solidFill>
              </a:rPr>
              <a:t>Puppeteer is very easy to use. [CLICK] For example, to simulate a user filling out a form, you just pass a CSS selector and the data as arguments to the `type` method. [CLICK] And to simulate a user clicking a button, just pass that button's CSS selector to the `click` method.</a:t>
            </a:r>
          </a:p>
          <a:p>
            <a:pPr marL="0" indent="0">
              <a:lnSpc>
                <a:spcPct val="114999"/>
              </a:lnSpc>
              <a:buNone/>
            </a:pPr>
            <a:endParaRPr lang="en">
              <a:solidFill>
                <a:schemeClr val="dk1"/>
              </a:solidFill>
            </a:endParaRPr>
          </a:p>
          <a:p>
            <a:pPr marL="0" indent="0">
              <a:lnSpc>
                <a:spcPct val="114999"/>
              </a:lnSpc>
              <a:buNone/>
            </a:pPr>
            <a:r>
              <a:rPr lang="en">
                <a:solidFill>
                  <a:schemeClr val="dk1"/>
                </a:solidFill>
              </a:rPr>
              <a:t>Thanks to Puppeteer, Monsoon is able to abstract away a lot of the complexity of the load testing process.</a:t>
            </a:r>
          </a:p>
          <a:p>
            <a:pPr marL="0" indent="0">
              <a:lnSpc>
                <a:spcPct val="114999"/>
              </a:lnSpc>
              <a:buNone/>
            </a:pPr>
            <a:endParaRPr lang="en">
              <a:solidFill>
                <a:schemeClr val="dk1"/>
              </a:solidFill>
            </a:endParaRPr>
          </a:p>
          <a:p>
            <a:pPr marL="0" indent="0">
              <a:lnSpc>
                <a:spcPct val="114999"/>
              </a:lnSpc>
              <a:buClr>
                <a:schemeClr val="dk1"/>
              </a:buClr>
              <a:buNone/>
            </a:pPr>
            <a:endParaRPr lang="en">
              <a:solidFill>
                <a:schemeClr val="dk1"/>
              </a:solidFill>
            </a:endParaRPr>
          </a:p>
          <a:p>
            <a:pPr marL="0" indent="0">
              <a:lnSpc>
                <a:spcPct val="115000"/>
              </a:lnSpc>
              <a:buClr>
                <a:schemeClr val="dk1"/>
              </a:buClr>
              <a:buNone/>
            </a:pPr>
            <a:endParaRPr lang="en">
              <a:solidFill>
                <a:schemeClr val="dk1"/>
              </a:solidFill>
            </a:endParaRPr>
          </a:p>
          <a:p>
            <a:pPr marL="0" lvl="0" indent="0" algn="l" rtl="0">
              <a:lnSpc>
                <a:spcPct val="115000"/>
              </a:lnSpc>
              <a:spcBef>
                <a:spcPts val="0"/>
              </a:spcBef>
              <a:spcAft>
                <a:spcPts val="0"/>
              </a:spcAft>
              <a:buClr>
                <a:schemeClr val="dk1"/>
              </a:buClr>
              <a:buSzPts val="1100"/>
              <a:buNone/>
            </a:pPr>
            <a:endParaRPr lang="en">
              <a:solidFill>
                <a:schemeClr val="dk1"/>
              </a:solidFill>
            </a:endParaRPr>
          </a:p>
          <a:p>
            <a:pPr marL="0" lvl="0" indent="0" algn="l" rtl="0">
              <a:lnSpc>
                <a:spcPct val="115000"/>
              </a:lnSpc>
              <a:spcBef>
                <a:spcPts val="0"/>
              </a:spcBef>
              <a:spcAft>
                <a:spcPts val="0"/>
              </a:spcAft>
              <a:buNone/>
            </a:pPr>
            <a:endParaRPr lang="en">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endParaRPr lang="en-US">
              <a:solidFill>
                <a:schemeClr val="dk1"/>
              </a:solidFill>
            </a:endParaRPr>
          </a:p>
        </p:txBody>
      </p:sp>
    </p:spTree>
    <p:extLst>
      <p:ext uri="{BB962C8B-B14F-4D97-AF65-F5344CB8AC3E}">
        <p14:creationId xmlns:p14="http://schemas.microsoft.com/office/powerpoint/2010/main" val="3605299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cfb187a161_3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cfb187a161_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15000"/>
              </a:lnSpc>
              <a:buClr>
                <a:schemeClr val="dk1"/>
              </a:buClr>
              <a:buNone/>
            </a:pPr>
            <a:r>
              <a:rPr lang="en" sz="1000">
                <a:latin typeface="Open Sans"/>
                <a:ea typeface="Open Sans"/>
                <a:cs typeface="Open Sans"/>
                <a:sym typeface="Open Sans"/>
              </a:rPr>
              <a:t>For the past several months, we’ve been hard at work on a project called Monsoon. </a:t>
            </a:r>
            <a:endParaRPr lang="en-US" sz="1000">
              <a:latin typeface="Open Sans"/>
              <a:ea typeface="Open Sans"/>
              <a:cs typeface="Open Sans"/>
            </a:endParaRPr>
          </a:p>
          <a:p>
            <a:pPr marL="0" lvl="0" indent="0" algn="l">
              <a:lnSpc>
                <a:spcPct val="114999"/>
              </a:lnSpc>
              <a:spcBef>
                <a:spcPts val="0"/>
              </a:spcBef>
              <a:spcAft>
                <a:spcPts val="0"/>
              </a:spcAft>
              <a:buSzPts val="1100"/>
              <a:buFont typeface="Arial"/>
              <a:buNone/>
            </a:pPr>
            <a:endParaRPr lang="en" sz="1000">
              <a:latin typeface="Open Sans"/>
              <a:ea typeface="Open Sans"/>
              <a:cs typeface="Open Sans"/>
            </a:endParaRPr>
          </a:p>
          <a:p>
            <a:pPr marL="0" indent="0">
              <a:lnSpc>
                <a:spcPct val="115000"/>
              </a:lnSpc>
              <a:spcBef>
                <a:spcPts val="1200"/>
              </a:spcBef>
              <a:spcAft>
                <a:spcPts val="1200"/>
              </a:spcAft>
              <a:buClr>
                <a:schemeClr val="dk1"/>
              </a:buClr>
              <a:buNone/>
            </a:pPr>
            <a:r>
              <a:rPr lang="en" sz="1000">
                <a:latin typeface="Open Sans"/>
                <a:ea typeface="Open Sans"/>
                <a:cs typeface="Open Sans"/>
                <a:sym typeface="Open Sans"/>
              </a:rPr>
              <a:t>We built this project as a fully remote team, 4 software engineers spread out across 4 different cities. My teammate Alex is located in Vancouver, Raul is in the San Francisco Bay area, Minh is in Chicago and I’m Stephanie, located in Los Angeles.</a:t>
            </a:r>
            <a:endParaRPr lang="en-US" sz="1000">
              <a:latin typeface="Open Sans"/>
              <a:ea typeface="Open Sans"/>
              <a:cs typeface="Open Sans"/>
            </a:endParaRPr>
          </a:p>
        </p:txBody>
      </p:sp>
    </p:spTree>
    <p:extLst>
      <p:ext uri="{BB962C8B-B14F-4D97-AF65-F5344CB8AC3E}">
        <p14:creationId xmlns:p14="http://schemas.microsoft.com/office/powerpoint/2010/main" val="41996682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cfb187a161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cfb187a161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lang="en-US">
                <a:solidFill>
                  <a:schemeClr val="dk1"/>
                </a:solidFill>
              </a:rPr>
              <a:t>If the Boost engineers go with Monsoon as their </a:t>
            </a:r>
            <a:r>
              <a:rPr lang="en-US" err="1">
                <a:solidFill>
                  <a:schemeClr val="dk1"/>
                </a:solidFill>
              </a:rPr>
              <a:t>loaD</a:t>
            </a:r>
            <a:r>
              <a:rPr lang="en-US">
                <a:solidFill>
                  <a:schemeClr val="dk1"/>
                </a:solidFill>
              </a:rPr>
              <a:t> testing framework, they'll no longer need to worry about writing tedious code to hit specific backend API endpoints. </a:t>
            </a:r>
            <a:r>
              <a:rPr lang="en">
                <a:solidFill>
                  <a:schemeClr val="dk1"/>
                </a:solidFill>
              </a:rPr>
              <a:t>[CLICK] </a:t>
            </a:r>
            <a:r>
              <a:rPr lang="en-US">
                <a:solidFill>
                  <a:schemeClr val="dk1"/>
                </a:solidFill>
              </a:rPr>
              <a:t>Instead they'll write a simple Puppeteer script that describes the end user actions they want to simulate. Then they'll configure the load test by specifying the number of simulated users and the duration of the test.</a:t>
            </a:r>
          </a:p>
          <a:p>
            <a:pPr marL="0" lvl="0" indent="0" algn="l" rtl="0">
              <a:lnSpc>
                <a:spcPct val="115000"/>
              </a:lnSpc>
              <a:spcBef>
                <a:spcPts val="0"/>
              </a:spcBef>
              <a:spcAft>
                <a:spcPts val="0"/>
              </a:spcAft>
              <a:buNone/>
            </a:pPr>
            <a:endParaRPr lang="en-US">
              <a:solidFill>
                <a:schemeClr val="dk1"/>
              </a:solidFill>
            </a:endParaRP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lang="en">
                <a:solidFill>
                  <a:schemeClr val="dk1"/>
                </a:solidFill>
              </a:rPr>
              <a:t>[CLICK] </a:t>
            </a:r>
            <a:r>
              <a:rPr lang="en-US">
                <a:solidFill>
                  <a:schemeClr val="dk1"/>
                </a:solidFill>
              </a:rPr>
              <a:t>Once we have the test script and its configuration, Monsoon uses Puppeteer to create and control headless Chrome instances. </a:t>
            </a:r>
            <a:r>
              <a:rPr lang="en">
                <a:solidFill>
                  <a:schemeClr val="dk1"/>
                </a:solidFill>
              </a:rPr>
              <a:t>[CLICK] </a:t>
            </a:r>
            <a:r>
              <a:rPr lang="en-US">
                <a:solidFill>
                  <a:schemeClr val="dk1"/>
                </a:solidFill>
              </a:rPr>
              <a:t>Each of those Chrome instances executes the actions defined by the Boost engineers in their test script, </a:t>
            </a:r>
            <a:r>
              <a:rPr lang="en">
                <a:solidFill>
                  <a:schemeClr val="dk1"/>
                </a:solidFill>
              </a:rPr>
              <a:t>[CLICK] </a:t>
            </a:r>
            <a:r>
              <a:rPr lang="en-US">
                <a:solidFill>
                  <a:schemeClr val="dk1"/>
                </a:solidFill>
              </a:rPr>
              <a:t>hitting [</a:t>
            </a:r>
            <a:r>
              <a:rPr lang="en-US" sz="1100" b="1" i="0" u="none" strike="noStrike" cap="none" err="1">
                <a:solidFill>
                  <a:srgbClr val="000000"/>
                </a:solidFill>
                <a:effectLst/>
                <a:latin typeface="Arial"/>
                <a:ea typeface="Arial"/>
                <a:cs typeface="Arial"/>
                <a:sym typeface="Arial"/>
              </a:rPr>
              <a:t>duh</a:t>
            </a:r>
            <a:r>
              <a:rPr lang="en-US" sz="1100" b="0" i="0" u="none" strike="noStrike" cap="none" err="1">
                <a:solidFill>
                  <a:srgbClr val="000000"/>
                </a:solidFill>
                <a:effectLst/>
                <a:latin typeface="Arial"/>
                <a:ea typeface="Arial"/>
                <a:cs typeface="Arial"/>
                <a:sym typeface="Arial"/>
              </a:rPr>
              <a:t>·znz</a:t>
            </a:r>
            <a:r>
              <a:rPr lang="en-US"/>
              <a:t>]</a:t>
            </a:r>
            <a:r>
              <a:rPr lang="en-US">
                <a:solidFill>
                  <a:schemeClr val="dk1"/>
                </a:solidFill>
              </a:rPr>
              <a:t>  dozens or hundreds of backend API endpoints in the process.</a:t>
            </a:r>
          </a:p>
          <a:p>
            <a:pPr marL="0" lvl="0" indent="0" algn="l" rtl="0">
              <a:lnSpc>
                <a:spcPct val="115000"/>
              </a:lnSpc>
              <a:spcBef>
                <a:spcPts val="0"/>
              </a:spcBef>
              <a:spcAft>
                <a:spcPts val="0"/>
              </a:spcAft>
              <a:buNone/>
            </a:pPr>
            <a:endParaRPr lang="en-US">
              <a:solidFill>
                <a:schemeClr val="dk1"/>
              </a:solidFill>
            </a:endParaRPr>
          </a:p>
          <a:p>
            <a:pPr marL="0" lvl="0" indent="0" algn="l" rtl="0">
              <a:lnSpc>
                <a:spcPct val="115000"/>
              </a:lnSpc>
              <a:spcBef>
                <a:spcPts val="0"/>
              </a:spcBef>
              <a:spcAft>
                <a:spcPts val="0"/>
              </a:spcAft>
              <a:buNone/>
            </a:pPr>
            <a:r>
              <a:rPr lang="en-US">
                <a:solidFill>
                  <a:schemeClr val="dk1"/>
                </a:solidFill>
              </a:rPr>
              <a:t>Then Monsoon records performance metrics for each end user action and saves the data in JSON format. This process repeats for the duration of the </a:t>
            </a:r>
            <a:r>
              <a:rPr lang="en-US" err="1">
                <a:solidFill>
                  <a:schemeClr val="dk1"/>
                </a:solidFill>
              </a:rPr>
              <a:t>loaD</a:t>
            </a:r>
            <a:r>
              <a:rPr lang="en-US">
                <a:solidFill>
                  <a:schemeClr val="dk1"/>
                </a:solidFill>
              </a:rPr>
              <a:t> test.</a:t>
            </a:r>
          </a:p>
          <a:p>
            <a:pPr marL="0" lvl="0" indent="0" algn="l" rtl="0">
              <a:lnSpc>
                <a:spcPct val="115000"/>
              </a:lnSpc>
              <a:spcBef>
                <a:spcPts val="0"/>
              </a:spcBef>
              <a:spcAft>
                <a:spcPts val="0"/>
              </a:spcAft>
              <a:buNone/>
            </a:pPr>
            <a:endParaRPr lang="en-US">
              <a:solidFill>
                <a:schemeClr val="dk1"/>
              </a:solidFill>
            </a:endParaRPr>
          </a:p>
          <a:p>
            <a:pPr marL="0" lvl="0" indent="0" algn="l" rtl="0">
              <a:lnSpc>
                <a:spcPct val="115000"/>
              </a:lnSpc>
              <a:spcBef>
                <a:spcPts val="0"/>
              </a:spcBef>
              <a:spcAft>
                <a:spcPts val="0"/>
              </a:spcAft>
              <a:buNone/>
            </a:pPr>
            <a:r>
              <a:rPr lang="en-US">
                <a:solidFill>
                  <a:schemeClr val="dk1"/>
                </a:solidFill>
              </a:rPr>
              <a:t>So we see that Monsoon streamlines the </a:t>
            </a:r>
            <a:r>
              <a:rPr lang="en-US" err="1">
                <a:solidFill>
                  <a:schemeClr val="dk1"/>
                </a:solidFill>
              </a:rPr>
              <a:t>loaD</a:t>
            </a:r>
            <a:r>
              <a:rPr lang="en-US">
                <a:solidFill>
                  <a:schemeClr val="dk1"/>
                </a:solidFill>
              </a:rPr>
              <a:t> testing process for the Boost engineers. Now, how do we scale things up so that Boost can easily test 4000 concurrent users visiting their site on launch day?</a:t>
            </a:r>
          </a:p>
          <a:p>
            <a:pPr marL="0" lvl="0" indent="0" algn="l" rtl="0">
              <a:lnSpc>
                <a:spcPct val="115000"/>
              </a:lnSpc>
              <a:spcBef>
                <a:spcPts val="0"/>
              </a:spcBef>
              <a:spcAft>
                <a:spcPts val="0"/>
              </a:spcAft>
              <a:buNone/>
            </a:pPr>
            <a:endParaRPr lang="en-US">
              <a:solidFill>
                <a:schemeClr val="dk1"/>
              </a:solidFill>
            </a:endParaRPr>
          </a:p>
        </p:txBody>
      </p:sp>
    </p:spTree>
    <p:extLst>
      <p:ext uri="{BB962C8B-B14F-4D97-AF65-F5344CB8AC3E}">
        <p14:creationId xmlns:p14="http://schemas.microsoft.com/office/powerpoint/2010/main" val="41600673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fb187a161_1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fb187a161_1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lang="en-US">
                <a:solidFill>
                  <a:schemeClr val="dk1"/>
                </a:solidFill>
              </a:rPr>
              <a:t>We met this requirement by designing Monsoon to work in the cloud. [CLICK] At the start of the </a:t>
            </a:r>
            <a:r>
              <a:rPr lang="en-US" err="1">
                <a:solidFill>
                  <a:schemeClr val="dk1"/>
                </a:solidFill>
              </a:rPr>
              <a:t>loaD</a:t>
            </a:r>
            <a:r>
              <a:rPr lang="en-US">
                <a:solidFill>
                  <a:schemeClr val="dk1"/>
                </a:solidFill>
              </a:rPr>
              <a:t> test, Monsoon provisions multiple compute instances. The number of instances scales linearly with the needs of the test. </a:t>
            </a:r>
            <a:r>
              <a:rPr lang="en-US"/>
              <a:t>Then once the test is over, Monsoon frees up all of those compute instances. Currently Monsoon is able to handle up to 20,000 virtual users, more than enough to meet Boost's testing needs.</a:t>
            </a:r>
          </a:p>
          <a:p>
            <a:pPr marL="0" indent="0">
              <a:lnSpc>
                <a:spcPct val="114999"/>
              </a:lnSpc>
              <a:buNone/>
            </a:pPr>
            <a:endParaRPr lang="en-US">
              <a:solidFill>
                <a:schemeClr val="dk1"/>
              </a:solidFill>
            </a:endParaRPr>
          </a:p>
          <a:p>
            <a:pPr marL="0" indent="0">
              <a:lnSpc>
                <a:spcPct val="114999"/>
              </a:lnSpc>
              <a:buNone/>
            </a:pPr>
            <a:r>
              <a:rPr lang="en-US">
                <a:solidFill>
                  <a:schemeClr val="dk1"/>
                </a:solidFill>
              </a:rPr>
              <a:t>However, hosting a </a:t>
            </a:r>
            <a:r>
              <a:rPr lang="en-US" err="1">
                <a:solidFill>
                  <a:schemeClr val="dk1"/>
                </a:solidFill>
              </a:rPr>
              <a:t>loaD</a:t>
            </a:r>
            <a:r>
              <a:rPr lang="en-US">
                <a:solidFill>
                  <a:schemeClr val="dk1"/>
                </a:solidFill>
              </a:rPr>
              <a:t> testing tool in the cloud comes with certain challenges. As we mentioned earlier, data is recorded for each virtual user executing the actions described in Boost's </a:t>
            </a:r>
            <a:r>
              <a:rPr lang="en-US" err="1">
                <a:solidFill>
                  <a:schemeClr val="dk1"/>
                </a:solidFill>
              </a:rPr>
              <a:t>tesT</a:t>
            </a:r>
            <a:r>
              <a:rPr lang="en-US">
                <a:solidFill>
                  <a:schemeClr val="dk1"/>
                </a:solidFill>
              </a:rPr>
              <a:t> script. This can generate a serious amount of data. An one-hour test can easily generate hundreds of millions of data records. Boost may well want to run an one-hour test; but generating that amount of data is overkill.</a:t>
            </a:r>
          </a:p>
          <a:p>
            <a:pPr marL="0" indent="0">
              <a:lnSpc>
                <a:spcPct val="114999"/>
              </a:lnSpc>
              <a:buNone/>
            </a:pPr>
            <a:endParaRPr lang="en-US">
              <a:solidFill>
                <a:schemeClr val="dk1"/>
              </a:solidFill>
            </a:endParaRPr>
          </a:p>
          <a:p>
            <a:pPr marL="0" indent="0">
              <a:lnSpc>
                <a:spcPct val="114999"/>
              </a:lnSpc>
              <a:buNone/>
            </a:pPr>
            <a:r>
              <a:rPr lang="en-US">
                <a:solidFill>
                  <a:schemeClr val="dk1"/>
                </a:solidFill>
              </a:rPr>
              <a:t>How can Monsoon help manage all of that data and also extract meaningful insights from it?</a:t>
            </a:r>
          </a:p>
          <a:p>
            <a:pPr marL="0" indent="0">
              <a:lnSpc>
                <a:spcPct val="114999"/>
              </a:lnSpc>
              <a:buClr>
                <a:schemeClr val="dk1"/>
              </a:buClr>
              <a:buNone/>
            </a:pPr>
            <a:endParaRPr lang="en-US">
              <a:solidFill>
                <a:schemeClr val="dk1"/>
              </a:solidFill>
            </a:endParaRPr>
          </a:p>
          <a:p>
            <a:pPr marL="0" indent="0">
              <a:lnSpc>
                <a:spcPct val="114999"/>
              </a:lnSpc>
              <a:buClr>
                <a:schemeClr val="dk1"/>
              </a:buClr>
              <a:buNone/>
            </a:pPr>
            <a:endParaRPr lang="en-US">
              <a:solidFill>
                <a:schemeClr val="dk1"/>
              </a:solidFill>
            </a:endParaRPr>
          </a:p>
        </p:txBody>
      </p:sp>
    </p:spTree>
    <p:extLst>
      <p:ext uri="{BB962C8B-B14F-4D97-AF65-F5344CB8AC3E}">
        <p14:creationId xmlns:p14="http://schemas.microsoft.com/office/powerpoint/2010/main" val="31309172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cfb187a161_1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cfb187a161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nSpc>
                <a:spcPct val="115000"/>
              </a:lnSpc>
              <a:buClr>
                <a:schemeClr val="dk1"/>
              </a:buClr>
              <a:buNone/>
            </a:pPr>
            <a:r>
              <a:rPr lang="en">
                <a:solidFill>
                  <a:schemeClr val="dk1"/>
                </a:solidFill>
              </a:rPr>
              <a:t>Monsoon handles this challenge by [CLICK] calculating aggregated metrics for every end user action in increments of 15 seconds. The finalized metrics are then stored in a database.</a:t>
            </a:r>
          </a:p>
          <a:p>
            <a:pPr>
              <a:lnSpc>
                <a:spcPct val="114999"/>
              </a:lnSpc>
              <a:buClr>
                <a:schemeClr val="dk1"/>
              </a:buClr>
            </a:pPr>
            <a:endParaRPr lang="en">
              <a:solidFill>
                <a:schemeClr val="dk1"/>
              </a:solidFill>
            </a:endParaRPr>
          </a:p>
          <a:p>
            <a:pPr>
              <a:lnSpc>
                <a:spcPct val="114999"/>
              </a:lnSpc>
              <a:buClr>
                <a:schemeClr val="dk1"/>
              </a:buClr>
            </a:pPr>
            <a:endParaRPr lang="en">
              <a:solidFill>
                <a:schemeClr val="dk1"/>
              </a:solidFill>
            </a:endParaRPr>
          </a:p>
          <a:p>
            <a:pPr marL="0" lvl="0" indent="0" algn="l">
              <a:lnSpc>
                <a:spcPct val="115000"/>
              </a:lnSpc>
              <a:spcBef>
                <a:spcPts val="0"/>
              </a:spcBef>
              <a:spcAft>
                <a:spcPts val="0"/>
              </a:spcAft>
              <a:buClr>
                <a:schemeClr val="dk1"/>
              </a:buClr>
              <a:buSzPts val="1100"/>
              <a:buNone/>
            </a:pPr>
            <a:endParaRPr lang="en"/>
          </a:p>
        </p:txBody>
      </p:sp>
    </p:spTree>
    <p:extLst>
      <p:ext uri="{BB962C8B-B14F-4D97-AF65-F5344CB8AC3E}">
        <p14:creationId xmlns:p14="http://schemas.microsoft.com/office/powerpoint/2010/main" val="20401615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cfb187a161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cfb187a161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nSpc>
                <a:spcPct val="114999"/>
              </a:lnSpc>
              <a:buNone/>
              <a:defRPr/>
            </a:pPr>
            <a:r>
              <a:rPr lang="en"/>
              <a:t>The final step is visualizing the results. Monsoon does this with a locally-hosted dashboard called Weather Channel. This lets the Boost engineers see how their site actually performed under the </a:t>
            </a:r>
            <a:r>
              <a:rPr lang="en" err="1"/>
              <a:t>loaD</a:t>
            </a:r>
            <a:r>
              <a:rPr lang="en"/>
              <a:t>. Specifically they can track </a:t>
            </a:r>
          </a:p>
          <a:p>
            <a:pPr marL="158750" marR="0" lvl="0" indent="0" algn="l" defTabSz="914400" rtl="0" eaLnBrk="1" fontAlgn="auto" latinLnBrk="0" hangingPunct="1">
              <a:lnSpc>
                <a:spcPct val="114999"/>
              </a:lnSpc>
              <a:spcBef>
                <a:spcPts val="0"/>
              </a:spcBef>
              <a:spcAft>
                <a:spcPts val="0"/>
              </a:spcAft>
              <a:buClr>
                <a:srgbClr val="000000"/>
              </a:buClr>
              <a:buSzPts val="1100"/>
              <a:buFont typeface="Arial"/>
              <a:buNone/>
              <a:tabLst/>
              <a:defRPr/>
            </a:pPr>
            <a:r>
              <a:rPr lang="en">
                <a:solidFill>
                  <a:schemeClr val="dk1"/>
                </a:solidFill>
              </a:rPr>
              <a:t>[CLICK] </a:t>
            </a:r>
            <a:r>
              <a:rPr lang="en"/>
              <a:t>response time,</a:t>
            </a:r>
          </a:p>
          <a:p>
            <a:pPr marL="158750" marR="0" lvl="0" indent="0" algn="l" defTabSz="914400" rtl="0" eaLnBrk="1" fontAlgn="auto" latinLnBrk="0" hangingPunct="1">
              <a:lnSpc>
                <a:spcPct val="114999"/>
              </a:lnSpc>
              <a:spcBef>
                <a:spcPts val="0"/>
              </a:spcBef>
              <a:spcAft>
                <a:spcPts val="0"/>
              </a:spcAft>
              <a:buClr>
                <a:srgbClr val="000000"/>
              </a:buClr>
              <a:buSzPts val="1100"/>
              <a:buFont typeface="Arial"/>
              <a:buNone/>
              <a:tabLst/>
              <a:defRPr/>
            </a:pPr>
            <a:r>
              <a:rPr lang="en">
                <a:solidFill>
                  <a:schemeClr val="dk1"/>
                </a:solidFill>
              </a:rPr>
              <a:t>[CLICK] </a:t>
            </a:r>
            <a:r>
              <a:rPr lang="en"/>
              <a:t>concurrent users,</a:t>
            </a:r>
          </a:p>
          <a:p>
            <a:pPr marL="158750" marR="0" lvl="0" indent="0" algn="l" defTabSz="914400" rtl="0" eaLnBrk="1" fontAlgn="auto" latinLnBrk="0" hangingPunct="1">
              <a:lnSpc>
                <a:spcPct val="114999"/>
              </a:lnSpc>
              <a:spcBef>
                <a:spcPts val="0"/>
              </a:spcBef>
              <a:spcAft>
                <a:spcPts val="0"/>
              </a:spcAft>
              <a:buClr>
                <a:srgbClr val="000000"/>
              </a:buClr>
              <a:buSzPts val="1100"/>
              <a:buFont typeface="Arial"/>
              <a:buNone/>
              <a:tabLst/>
              <a:defRPr/>
            </a:pPr>
            <a:r>
              <a:rPr lang="en">
                <a:solidFill>
                  <a:schemeClr val="dk1"/>
                </a:solidFill>
              </a:rPr>
              <a:t>[CLICK]</a:t>
            </a:r>
            <a:r>
              <a:rPr lang="en"/>
              <a:t>transaction rate and</a:t>
            </a:r>
          </a:p>
          <a:p>
            <a:pPr marL="158750" marR="0" lvl="0" indent="0" algn="l" defTabSz="914400" rtl="0" eaLnBrk="1" fontAlgn="auto" latinLnBrk="0" hangingPunct="1">
              <a:lnSpc>
                <a:spcPct val="114999"/>
              </a:lnSpc>
              <a:spcBef>
                <a:spcPts val="0"/>
              </a:spcBef>
              <a:spcAft>
                <a:spcPts val="0"/>
              </a:spcAft>
              <a:buClr>
                <a:srgbClr val="000000"/>
              </a:buClr>
              <a:buSzPts val="1100"/>
              <a:buFont typeface="Arial"/>
              <a:buNone/>
              <a:tabLst/>
              <a:defRPr/>
            </a:pPr>
            <a:r>
              <a:rPr lang="en"/>
              <a:t>[CLICK] pass ratio.</a:t>
            </a:r>
            <a:endParaRPr lang="en-US"/>
          </a:p>
          <a:p>
            <a:pPr marL="158750" indent="0">
              <a:lnSpc>
                <a:spcPct val="114999"/>
              </a:lnSpc>
              <a:buNone/>
            </a:pPr>
            <a:endParaRPr lang="en">
              <a:solidFill>
                <a:schemeClr val="dk1"/>
              </a:solidFill>
            </a:endParaRPr>
          </a:p>
          <a:p>
            <a:pPr marL="158750" indent="0">
              <a:lnSpc>
                <a:spcPct val="114999"/>
              </a:lnSpc>
              <a:buNone/>
            </a:pPr>
            <a:r>
              <a:rPr lang="en">
                <a:solidFill>
                  <a:schemeClr val="dk1"/>
                </a:solidFill>
              </a:rPr>
              <a:t>Additionally, all of these metrics are available in near real time, so you don't need to wait until the test completes to see how your site or app performs.</a:t>
            </a:r>
          </a:p>
          <a:p>
            <a:pPr marL="158750" indent="0">
              <a:lnSpc>
                <a:spcPct val="114999"/>
              </a:lnSpc>
              <a:buNone/>
            </a:pPr>
            <a:endParaRPr lang="en">
              <a:solidFill>
                <a:schemeClr val="dk1"/>
              </a:solidFill>
            </a:endParaRPr>
          </a:p>
          <a:p>
            <a:pPr marL="158750" indent="0">
              <a:lnSpc>
                <a:spcPct val="114999"/>
              </a:lnSpc>
              <a:buNone/>
            </a:pPr>
            <a:r>
              <a:rPr lang="en">
                <a:solidFill>
                  <a:schemeClr val="dk1"/>
                </a:solidFill>
              </a:rPr>
              <a:t>To summarize, Monsoon uses the cloud to make browser-based </a:t>
            </a:r>
            <a:r>
              <a:rPr lang="en" err="1">
                <a:solidFill>
                  <a:schemeClr val="dk1"/>
                </a:solidFill>
              </a:rPr>
              <a:t>loaD</a:t>
            </a:r>
            <a:r>
              <a:rPr lang="en">
                <a:solidFill>
                  <a:schemeClr val="dk1"/>
                </a:solidFill>
              </a:rPr>
              <a:t> testing simple and scalable.</a:t>
            </a:r>
          </a:p>
          <a:p>
            <a:pPr marL="158750" indent="0">
              <a:lnSpc>
                <a:spcPct val="114999"/>
              </a:lnSpc>
              <a:buClr>
                <a:schemeClr val="dk1"/>
              </a:buClr>
              <a:buNone/>
            </a:pPr>
            <a:endParaRPr lang="en">
              <a:solidFill>
                <a:schemeClr val="dk1"/>
              </a:solidFill>
            </a:endParaRPr>
          </a:p>
          <a:p>
            <a:pPr>
              <a:lnSpc>
                <a:spcPct val="114999"/>
              </a:lnSpc>
              <a:buClr>
                <a:schemeClr val="dk1"/>
              </a:buClr>
            </a:pPr>
            <a:endParaRPr>
              <a:solidFill>
                <a:schemeClr val="dk1"/>
              </a:solidFill>
            </a:endParaRPr>
          </a:p>
        </p:txBody>
      </p:sp>
    </p:spTree>
    <p:extLst>
      <p:ext uri="{BB962C8B-B14F-4D97-AF65-F5344CB8AC3E}">
        <p14:creationId xmlns:p14="http://schemas.microsoft.com/office/powerpoint/2010/main" val="18411747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cfb187a161_1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cfb187a161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
              <a:t>Now let's see Monsoon's capabilities mapped onto a high-level architecture diagram.  As you can see, we've broken Monsoon down into its 4 key components: load generation, transformation, storage and visualization. </a:t>
            </a:r>
          </a:p>
          <a:p>
            <a:pPr marL="158750" indent="0">
              <a:buNone/>
            </a:pPr>
            <a:r>
              <a:rPr lang="en"/>
              <a:t>Monsoon uses Amazon Web Services as its cloud provider, and all the Monsoon infrastructure is deployed directly into Boost's AWS account.</a:t>
            </a:r>
          </a:p>
        </p:txBody>
      </p:sp>
    </p:spTree>
    <p:extLst>
      <p:ext uri="{BB962C8B-B14F-4D97-AF65-F5344CB8AC3E}">
        <p14:creationId xmlns:p14="http://schemas.microsoft.com/office/powerpoint/2010/main" val="3760307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cfb187a161_1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cfb187a161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
              <a:t>In our </a:t>
            </a:r>
            <a:r>
              <a:rPr lang="en" err="1"/>
              <a:t>loaD</a:t>
            </a:r>
            <a:r>
              <a:rPr lang="en"/>
              <a:t> generation step, a Boost engineer kicks off a test by issuing a simple command from Monsoon's CLI. This passes the test script and its configuration parameters to the infrastructure, which then spins up as many compute instances as are needed to generate the required load. Then testing begins!</a:t>
            </a:r>
          </a:p>
          <a:p>
            <a:pPr marL="158750" indent="0">
              <a:buNone/>
            </a:pPr>
            <a:endParaRPr lang="en"/>
          </a:p>
        </p:txBody>
      </p:sp>
    </p:spTree>
    <p:extLst>
      <p:ext uri="{BB962C8B-B14F-4D97-AF65-F5344CB8AC3E}">
        <p14:creationId xmlns:p14="http://schemas.microsoft.com/office/powerpoint/2010/main" val="15890674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cfb187a161_1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cfb187a161_1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
              <a:t>Once we have our first raw test results ready, Monsoon performs a pre-processing step inside the compute instances. This readies the results to enter Monsoon's data pipeline, beginning the Transformation step we see here. In this step, the test results for all virtual users are aggregated.</a:t>
            </a:r>
            <a:endParaRPr lang="en-US"/>
          </a:p>
          <a:p>
            <a:pPr marL="0" indent="0">
              <a:buNone/>
            </a:pPr>
            <a:endParaRPr lang="en"/>
          </a:p>
          <a:p>
            <a:pPr marL="0" indent="0">
              <a:buNone/>
            </a:pPr>
            <a:endParaRPr lang="en"/>
          </a:p>
          <a:p>
            <a:pPr marL="0" lvl="0" indent="0" algn="l">
              <a:spcBef>
                <a:spcPts val="0"/>
              </a:spcBef>
              <a:spcAft>
                <a:spcPts val="0"/>
              </a:spcAft>
              <a:buNone/>
            </a:pPr>
            <a:endParaRPr lang="en"/>
          </a:p>
          <a:p>
            <a:pPr marL="0" lvl="0" indent="0" algn="l" rtl="0">
              <a:spcBef>
                <a:spcPts val="0"/>
              </a:spcBef>
              <a:spcAft>
                <a:spcPts val="0"/>
              </a:spcAft>
              <a:buNone/>
            </a:pPr>
            <a:endParaRPr lang="en"/>
          </a:p>
        </p:txBody>
      </p:sp>
    </p:spTree>
    <p:extLst>
      <p:ext uri="{BB962C8B-B14F-4D97-AF65-F5344CB8AC3E}">
        <p14:creationId xmlns:p14="http://schemas.microsoft.com/office/powerpoint/2010/main" val="1653664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cfb187a161_1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cfb187a161_1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
              <a:t>Then we have Storage. In this step, the aggregated test results are stored in a time-series database. This type of database is optimized for time-series data, which is simply data points that are ordered by timestamp. We'll talk more about time-series data and why we opted for a time-series database later in the presentation.</a:t>
            </a:r>
          </a:p>
          <a:p>
            <a:endParaRPr lang="en"/>
          </a:p>
        </p:txBody>
      </p:sp>
    </p:spTree>
    <p:extLst>
      <p:ext uri="{BB962C8B-B14F-4D97-AF65-F5344CB8AC3E}">
        <p14:creationId xmlns:p14="http://schemas.microsoft.com/office/powerpoint/2010/main" val="17034382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cfb187a161_1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cfb187a161_1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
              <a:t>And finally, Monsoon gives you near real-time insights into your app's performance via its locally-hosted Weather Channel dashboard.</a:t>
            </a:r>
          </a:p>
          <a:p>
            <a:pPr marL="158750" indent="0">
              <a:buNone/>
            </a:pPr>
            <a:endParaRPr/>
          </a:p>
        </p:txBody>
      </p:sp>
    </p:spTree>
    <p:extLst>
      <p:ext uri="{BB962C8B-B14F-4D97-AF65-F5344CB8AC3E}">
        <p14:creationId xmlns:p14="http://schemas.microsoft.com/office/powerpoint/2010/main" val="13655561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cfb187a161_1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cfb187a161_1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In summary, we built Monsoon to allow small- to medium-sized companies to </a:t>
            </a:r>
            <a:r>
              <a:rPr lang="en-US" err="1"/>
              <a:t>loaD</a:t>
            </a:r>
            <a:r>
              <a:rPr lang="en-US"/>
              <a:t> </a:t>
            </a:r>
            <a:r>
              <a:rPr lang="en-US" err="1"/>
              <a:t>tesT</a:t>
            </a:r>
            <a:r>
              <a:rPr lang="en-US"/>
              <a:t> their SPAs in a simple and scalable way, allowing them to get insights into its performance in near real time. </a:t>
            </a:r>
            <a:endParaRPr/>
          </a:p>
        </p:txBody>
      </p:sp>
    </p:spTree>
    <p:extLst>
      <p:ext uri="{BB962C8B-B14F-4D97-AF65-F5344CB8AC3E}">
        <p14:creationId xmlns:p14="http://schemas.microsoft.com/office/powerpoint/2010/main" val="1856074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cfb187a161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cfb187a161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
              <a:t>So the plan for today. I’ll start out with an introduction to the overall domain of load testing. Then Raul will give us an overview of what Monsoon is and what types of teams should be using it. Next, Alex will talk about the overall design decisions we made when building our framework and walk us through Monsoon's architecture. Then Minh will show us a demo of Monsoon, talk about some of the implementation challenges we faced and also discuss our plans for future work on Monsoon. And finally we’ll open it up for some questions from the audience.</a:t>
            </a:r>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fb187a161_1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fb187a161_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Clr>
                <a:schemeClr val="dk1"/>
              </a:buClr>
              <a:buNone/>
            </a:pPr>
            <a:r>
              <a:rPr lang="en">
                <a:solidFill>
                  <a:schemeClr val="dk1"/>
                </a:solidFill>
              </a:rPr>
              <a:t>Because we designed Monsoon specifically for this use case, we've been able to carve out our own niche in the browser-based </a:t>
            </a:r>
            <a:r>
              <a:rPr lang="en" err="1">
                <a:solidFill>
                  <a:schemeClr val="dk1"/>
                </a:solidFill>
              </a:rPr>
              <a:t>loaD</a:t>
            </a:r>
            <a:r>
              <a:rPr lang="en">
                <a:solidFill>
                  <a:schemeClr val="dk1"/>
                </a:solidFill>
              </a:rPr>
              <a:t> testing space.</a:t>
            </a:r>
            <a:endParaRPr lang="en-US">
              <a:solidFill>
                <a:schemeClr val="dk1"/>
              </a:solidFill>
            </a:endParaRPr>
          </a:p>
          <a:p>
            <a:pPr marL="158750" indent="0">
              <a:buNone/>
            </a:pPr>
            <a:endParaRPr lang="en">
              <a:solidFill>
                <a:schemeClr val="dk1"/>
              </a:solidFill>
            </a:endParaRPr>
          </a:p>
          <a:p>
            <a:pPr marL="158750" indent="0">
              <a:buNone/>
            </a:pPr>
            <a:r>
              <a:rPr lang="en">
                <a:solidFill>
                  <a:schemeClr val="dk1"/>
                </a:solidFill>
              </a:rPr>
              <a:t>To demonstrate this, let's take a look at Boost's other browser-based </a:t>
            </a:r>
            <a:r>
              <a:rPr lang="en" err="1">
                <a:solidFill>
                  <a:schemeClr val="dk1"/>
                </a:solidFill>
              </a:rPr>
              <a:t>loaD</a:t>
            </a:r>
            <a:r>
              <a:rPr lang="en">
                <a:solidFill>
                  <a:schemeClr val="dk1"/>
                </a:solidFill>
              </a:rPr>
              <a:t> testing options.</a:t>
            </a:r>
          </a:p>
          <a:p>
            <a:pPr marL="158750" indent="0">
              <a:buNone/>
            </a:pPr>
            <a:endParaRPr lang="en">
              <a:solidFill>
                <a:schemeClr val="dk1"/>
              </a:solidFill>
            </a:endParaRPr>
          </a:p>
          <a:p>
            <a:pPr marL="158750" indent="0">
              <a:buNone/>
            </a:pPr>
            <a:endParaRPr lang="en">
              <a:solidFill>
                <a:schemeClr val="dk1"/>
              </a:solidFill>
            </a:endParaRPr>
          </a:p>
        </p:txBody>
      </p:sp>
    </p:spTree>
    <p:extLst>
      <p:ext uri="{BB962C8B-B14F-4D97-AF65-F5344CB8AC3E}">
        <p14:creationId xmlns:p14="http://schemas.microsoft.com/office/powerpoint/2010/main" val="31363443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cfb187a161_1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cfb187a161_1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a:buNone/>
            </a:pPr>
            <a:r>
              <a:rPr lang="en"/>
              <a:t>There are two typical paths Boost might choose. The first is a cloud-based software as a service solution, like the Flood platform mentioned earlier in the presentation. The second is a do-it-yourself approach, tasking the Boost engineers with building their own browser-based </a:t>
            </a:r>
            <a:r>
              <a:rPr lang="en" err="1"/>
              <a:t>loaD</a:t>
            </a:r>
            <a:r>
              <a:rPr lang="en"/>
              <a:t> testing tool.</a:t>
            </a:r>
            <a:endParaRPr lang="en-US"/>
          </a:p>
          <a:p>
            <a:pPr marL="158750" indent="0">
              <a:buNone/>
            </a:pPr>
            <a:endParaRPr lang="en"/>
          </a:p>
          <a:p>
            <a:pPr marL="158750" indent="0">
              <a:buNone/>
            </a:pPr>
            <a:r>
              <a:rPr lang="en"/>
              <a:t>[CLICK] Let's examine the tradeoffs for a cloud-based SaaS solution first. A platform like Flood is highly scalable, able to simulate tens or even hundreds of thousands of concurrent users. It's also generally very easy to use. It's usually a hosted platform, meaning the end user doesn't need to configure or deploy any infrastructure. This makes the overall process quite straightforward.</a:t>
            </a:r>
          </a:p>
          <a:p>
            <a:pPr marL="158750" indent="0">
              <a:buNone/>
            </a:pPr>
            <a:endParaRPr lang="en"/>
          </a:p>
          <a:p>
            <a:pPr marL="158750" indent="0">
              <a:buNone/>
            </a:pPr>
            <a:r>
              <a:rPr lang="en"/>
              <a:t>However the downside is cost. A single test can cost thousands of dollars. And a small-to-medium sized company like Boost may have a difficult time justifying spending that much on YET another SaaS product.</a:t>
            </a:r>
          </a:p>
          <a:p>
            <a:pPr marL="158750" indent="0">
              <a:buNone/>
            </a:pPr>
            <a:endParaRPr lang="en"/>
          </a:p>
          <a:p>
            <a:pPr marL="158750" indent="0">
              <a:buNone/>
            </a:pPr>
            <a:r>
              <a:rPr lang="en"/>
              <a:t>[CLICK] </a:t>
            </a:r>
            <a:r>
              <a:rPr lang="en">
                <a:solidFill>
                  <a:schemeClr val="dk1"/>
                </a:solidFill>
              </a:rPr>
              <a:t>Turning to a DIY approach, a major benefit here is that, once the platform is built, operation is much cheaper. You'll only pay for the underlying cloud infrastructure, no ongoing platform fees. However, building a distributed load testing platform requires a lot of engineering hours. Those engineering hours are expensive and would be hard to justify for a company of Boost's size. Furthermore, Boost doesn't have a huge engineering team. To build a distributed load testing tool from scratch, they'll have to pull engineers off projects that are </a:t>
            </a:r>
            <a:r>
              <a:rPr lang="en" err="1">
                <a:solidFill>
                  <a:schemeClr val="dk1"/>
                </a:solidFill>
              </a:rPr>
              <a:t>central_to</a:t>
            </a:r>
            <a:r>
              <a:rPr lang="en">
                <a:solidFill>
                  <a:schemeClr val="dk1"/>
                </a:solidFill>
              </a:rPr>
              <a:t> their core business.</a:t>
            </a:r>
          </a:p>
          <a:p>
            <a:pPr marL="158750" indent="0">
              <a:buNone/>
            </a:pPr>
            <a:endParaRPr lang="en">
              <a:solidFill>
                <a:schemeClr val="dk1"/>
              </a:solidFill>
            </a:endParaRPr>
          </a:p>
          <a:p>
            <a:pPr marL="158750" indent="0">
              <a:buNone/>
            </a:pPr>
            <a:r>
              <a:rPr lang="en">
                <a:solidFill>
                  <a:schemeClr val="dk1"/>
                </a:solidFill>
              </a:rPr>
              <a:t>Neither of these options seems like a good fit for Boost. So what should they do? Looking around for a third way </a:t>
            </a:r>
            <a:r>
              <a:rPr lang="en" err="1">
                <a:solidFill>
                  <a:schemeClr val="dk1"/>
                </a:solidFill>
              </a:rPr>
              <a:t>bringS</a:t>
            </a:r>
            <a:r>
              <a:rPr lang="en">
                <a:solidFill>
                  <a:schemeClr val="dk1"/>
                </a:solidFill>
              </a:rPr>
              <a:t> us back to our old friend, Monsoon!</a:t>
            </a:r>
          </a:p>
          <a:p>
            <a:pPr marL="0" indent="0">
              <a:buClr>
                <a:schemeClr val="dk1"/>
              </a:buClr>
              <a:buNone/>
            </a:pPr>
            <a:endParaRPr lang="en">
              <a:solidFill>
                <a:schemeClr val="dk1"/>
              </a:solidFill>
            </a:endParaRPr>
          </a:p>
        </p:txBody>
      </p:sp>
    </p:spTree>
    <p:extLst>
      <p:ext uri="{BB962C8B-B14F-4D97-AF65-F5344CB8AC3E}">
        <p14:creationId xmlns:p14="http://schemas.microsoft.com/office/powerpoint/2010/main" val="29596889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cfb187a161_1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cfb187a161_1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
              <a:t>[CLICK] Monsoon glues together all the resources needed to create a near real time </a:t>
            </a:r>
            <a:r>
              <a:rPr lang="en" err="1"/>
              <a:t>loaD</a:t>
            </a:r>
            <a:r>
              <a:rPr lang="en"/>
              <a:t> testing platform, then deploys it directly to Boost's AWS account. Thanks to its serverless nature, Monsoon is just as easy to use as existing cloud-based SaaS solutions like Flood. [CLICK] Additionally, since Monsoon would be deployed directly to the Boost AWS account, Boost retains ownership of its data.</a:t>
            </a:r>
          </a:p>
          <a:p>
            <a:pPr marL="158750" indent="0">
              <a:buNone/>
            </a:pPr>
            <a:endParaRPr lang="en"/>
          </a:p>
          <a:p>
            <a:pPr marL="158750" indent="0">
              <a:buNone/>
            </a:pPr>
            <a:r>
              <a:rPr lang="en"/>
              <a:t>[CLICK] However, Monsoon is neither as scalable nor as feature rich as other cloud-based SaaS products, or highly-customized DIY solutions. Monsoon is an open source solution, intentionally optimized for small- to medium-sized companies that want to </a:t>
            </a:r>
            <a:r>
              <a:rPr lang="en" err="1"/>
              <a:t>loaD</a:t>
            </a:r>
            <a:r>
              <a:rPr lang="en"/>
              <a:t> test their SPA for up to 20,000 concurrent users.</a:t>
            </a:r>
          </a:p>
          <a:p>
            <a:pPr marL="158750" indent="0">
              <a:buNone/>
            </a:pPr>
            <a:endParaRPr lang="en"/>
          </a:p>
          <a:p>
            <a:pPr marL="158750" indent="0">
              <a:buNone/>
            </a:pPr>
            <a:r>
              <a:rPr lang="en"/>
              <a:t>[CLICK] The good news, is that the Monsoon team has already invested the engineering </a:t>
            </a:r>
            <a:r>
              <a:rPr lang="en" err="1"/>
              <a:t>hours_so</a:t>
            </a:r>
            <a:r>
              <a:rPr lang="en"/>
              <a:t> you don't have to. We also charge no platform fees. You only pay the AWS charges stemming from the infrastructure spun up to run your test. This makes Monsoon significantly more affordable than either cloud-based SaaS solutions or DIY approaches.</a:t>
            </a:r>
          </a:p>
          <a:p>
            <a:pPr marL="0" indent="0">
              <a:buNone/>
            </a:pPr>
            <a:endParaRPr lang="en-US"/>
          </a:p>
          <a:p>
            <a:pPr marL="0" lvl="0" indent="0" algn="l">
              <a:spcBef>
                <a:spcPts val="0"/>
              </a:spcBef>
              <a:spcAft>
                <a:spcPts val="0"/>
              </a:spcAft>
              <a:buSzPts val="1100"/>
              <a:buNone/>
            </a:pPr>
            <a:endParaRPr lang="en-US">
              <a:solidFill>
                <a:schemeClr val="dk1"/>
              </a:solidFill>
            </a:endParaRPr>
          </a:p>
        </p:txBody>
      </p:sp>
    </p:spTree>
    <p:extLst>
      <p:ext uri="{BB962C8B-B14F-4D97-AF65-F5344CB8AC3E}">
        <p14:creationId xmlns:p14="http://schemas.microsoft.com/office/powerpoint/2010/main" val="11609806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05b9c5caa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105b9c5caa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
              <a:t>Now I’ll hand it over to Alex, who will dive a bit deeper into the design decisions we made while building Monsoon.</a:t>
            </a:r>
          </a:p>
          <a:p>
            <a:pPr marL="0" indent="0">
              <a:buNone/>
            </a:pPr>
            <a:endParaRPr lang="en"/>
          </a:p>
          <a:p>
            <a:pPr marL="0" indent="0">
              <a:buNone/>
            </a:pPr>
            <a:r>
              <a:rPr lang="en"/>
              <a:t>******************************************************</a:t>
            </a:r>
          </a:p>
          <a:p>
            <a:pPr marL="0" indent="0">
              <a:buNone/>
            </a:pPr>
            <a:endParaRPr lang="en"/>
          </a:p>
          <a:p>
            <a:pPr marL="0" indent="0">
              <a:buNone/>
            </a:pPr>
            <a:r>
              <a:rPr lang="en"/>
              <a:t>Great, thanks Raul.</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0329c5ed09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0329c5ed09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14999"/>
              </a:lnSpc>
              <a:buNone/>
            </a:pPr>
            <a:r>
              <a:rPr lang="en" sz="1200">
                <a:solidFill>
                  <a:schemeClr val="dk1"/>
                </a:solidFill>
              </a:rPr>
              <a:t>Early on, we made two design decisions that strongly shaped the Monsoon framework. [*CLICK*] The first was choosing to focus on high scalability. [*CLICK*] The second was striving to provide near real time results to developers using Monsoon.</a:t>
            </a:r>
            <a:endParaRPr lang="en-US">
              <a:solidFill>
                <a:schemeClr val="dk1"/>
              </a:solidFill>
            </a:endParaRPr>
          </a:p>
        </p:txBody>
      </p:sp>
    </p:spTree>
    <p:extLst>
      <p:ext uri="{BB962C8B-B14F-4D97-AF65-F5344CB8AC3E}">
        <p14:creationId xmlns:p14="http://schemas.microsoft.com/office/powerpoint/2010/main" val="42624878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0329c5ed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0329c5ed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
              <a:t>We'll discuss scalability first. We set out to build a framework able to simulate as many users as possible, for as long as possible, as cheaply as possible. To accomplish this, we focused on the scalability of the load generation engine and of the data pipeline.</a:t>
            </a:r>
          </a:p>
          <a:p>
            <a:pPr marL="0" indent="0">
              <a:buNone/>
            </a:pPr>
            <a:endParaRPr lang="en"/>
          </a:p>
          <a:p>
            <a:pPr marL="0" indent="0">
              <a:buNone/>
            </a:pPr>
            <a:r>
              <a:rPr lang="en"/>
              <a:t>First let's look at how we optimized Monsoon's load generation engine. [*CLICK*] We had several options for simulating virtual users via headless browser instances. Selenium is the industry default. One Selenium app instance is able to simulate 5 virtual users. We compared this to Google's Puppeteer discussed earlier. </a:t>
            </a:r>
            <a:r>
              <a:rPr lang="en" sz="1100">
                <a:solidFill>
                  <a:schemeClr val="dk1"/>
                </a:solidFill>
              </a:rPr>
              <a:t>[*CLICK*] </a:t>
            </a:r>
            <a:r>
              <a:rPr lang="en"/>
              <a:t>One Puppeteer app instance is able to simulate 20 virtual users. </a:t>
            </a:r>
          </a:p>
          <a:p>
            <a:pPr marL="0" indent="0">
              <a:buNone/>
            </a:pPr>
            <a:endParaRPr lang="en"/>
          </a:p>
          <a:p>
            <a:pPr marL="0" indent="0">
              <a:buNone/>
            </a:pPr>
            <a:r>
              <a:rPr lang="en"/>
              <a:t>This difference in simulated users per app instance is hugely important. Since each app instance requires its own execution environment, increasing the number of simulated users per app instance reduces the compute resources you need. And since AWS's billing model is "only pay for what you use", using compute resources more efficiently directly leads to cost savings. By choosing Puppeteer over Selenium to generate load, we were able to test 4 times as many users for the same price.</a:t>
            </a:r>
          </a:p>
          <a:p>
            <a:pPr marL="0" lvl="0" indent="0" algn="l" rtl="0">
              <a:spcBef>
                <a:spcPts val="0"/>
              </a:spcBef>
              <a:spcAft>
                <a:spcPts val="0"/>
              </a:spcAft>
              <a:buNone/>
            </a:pPr>
            <a:endParaRPr lang="en-US"/>
          </a:p>
        </p:txBody>
      </p:sp>
    </p:spTree>
    <p:extLst>
      <p:ext uri="{BB962C8B-B14F-4D97-AF65-F5344CB8AC3E}">
        <p14:creationId xmlns:p14="http://schemas.microsoft.com/office/powerpoint/2010/main" val="27326198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0329c5ed09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0329c5ed09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Clr>
                <a:schemeClr val="dk1"/>
              </a:buClr>
              <a:buNone/>
            </a:pPr>
            <a:r>
              <a:rPr lang="en">
                <a:solidFill>
                  <a:schemeClr val="dk1"/>
                </a:solidFill>
              </a:rPr>
              <a:t>In addition to optimizing our load generation engine for scalability, we optimized the data pipeline for scalability as well.</a:t>
            </a:r>
          </a:p>
          <a:p>
            <a:pPr marL="0" indent="0">
              <a:buNone/>
            </a:pPr>
            <a:endParaRPr lang="en">
              <a:solidFill>
                <a:schemeClr val="dk1"/>
              </a:solidFill>
            </a:endParaRPr>
          </a:p>
          <a:p>
            <a:pPr marL="0" indent="0">
              <a:buNone/>
            </a:pPr>
            <a:r>
              <a:rPr lang="en">
                <a:solidFill>
                  <a:schemeClr val="dk1"/>
                </a:solidFill>
              </a:rPr>
              <a:t>Because simulating virtual users and extracting session metrics generates so much data, Monsoon naturally uses a pipeline to move data from one point to another in our system. </a:t>
            </a:r>
            <a:r>
              <a:rPr lang="en"/>
              <a:t>Two common data pipeline patterns are ELT and ETL. </a:t>
            </a:r>
            <a:r>
              <a:rPr lang="en" sz="1100">
                <a:solidFill>
                  <a:schemeClr val="dk1"/>
                </a:solidFill>
              </a:rPr>
              <a:t>[*CLICK*] </a:t>
            </a:r>
            <a:r>
              <a:rPr lang="en"/>
              <a:t>The E stands for Extract, </a:t>
            </a:r>
            <a:r>
              <a:rPr lang="en" sz="1100">
                <a:solidFill>
                  <a:schemeClr val="dk1"/>
                </a:solidFill>
              </a:rPr>
              <a:t>[*CLICK*] </a:t>
            </a:r>
            <a:r>
              <a:rPr lang="en"/>
              <a:t>the L stands for Load and </a:t>
            </a:r>
            <a:r>
              <a:rPr lang="en" sz="1100">
                <a:solidFill>
                  <a:schemeClr val="dk1"/>
                </a:solidFill>
              </a:rPr>
              <a:t>[*CLICK*] </a:t>
            </a:r>
            <a:r>
              <a:rPr lang="en"/>
              <a:t>T stands for Transform. The choice of one pattern over the other has significant impact on scalability.</a:t>
            </a:r>
          </a:p>
        </p:txBody>
      </p:sp>
    </p:spTree>
    <p:extLst>
      <p:ext uri="{BB962C8B-B14F-4D97-AF65-F5344CB8AC3E}">
        <p14:creationId xmlns:p14="http://schemas.microsoft.com/office/powerpoint/2010/main" val="7911988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0329c5ed09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10329c5ed0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
              <a:t>ELT is the current industry standard. With ELT, we load all the raw data into storage before making any changes to that data. Benefits to this approach include simplicity and flexibility. Because all the data is stored together, all transformations can be done in one place. And since you hang on to all the raw data, you're free to run further analyses and change the data's final form at any point in the future.</a:t>
            </a:r>
          </a:p>
          <a:p>
            <a:pPr marL="0" indent="0">
              <a:buNone/>
            </a:pPr>
            <a:endParaRPr lang="en"/>
          </a:p>
          <a:p>
            <a:pPr marL="0" indent="0">
              <a:buNone/>
            </a:pPr>
            <a:r>
              <a:rPr lang="en"/>
              <a:t>But ELT has drawbacks as well. You need to transmit all data from the extraction point into storage. This can result in substantial bandwidth costs and transmission times. Furthermore, once the data is loaded into storage, you'll need to pay ongoing storage fees.</a:t>
            </a:r>
          </a:p>
          <a:p>
            <a:pPr marL="0" indent="0">
              <a:buNone/>
            </a:pPr>
            <a:endParaRPr lang="en"/>
          </a:p>
        </p:txBody>
      </p:sp>
    </p:spTree>
    <p:extLst>
      <p:ext uri="{BB962C8B-B14F-4D97-AF65-F5344CB8AC3E}">
        <p14:creationId xmlns:p14="http://schemas.microsoft.com/office/powerpoint/2010/main" val="15681649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030f5b652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030f5b652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15000"/>
              </a:lnSpc>
              <a:buClr>
                <a:schemeClr val="dk1"/>
              </a:buClr>
              <a:buNone/>
            </a:pPr>
            <a:r>
              <a:rPr lang="en" sz="1200">
                <a:solidFill>
                  <a:schemeClr val="dk1"/>
                </a:solidFill>
              </a:rPr>
              <a:t>ETL is also an industry standard. With ETL, we transform the data between the extraction and storage points, so that we're only storing data that's already been transformed. Benefits to this approach include reduced transmission times and costs. You reduce the volume of data right after the extraction step, thus reducing the time and bandwidth costs associated with moving that data into storage. And since you're not storing your entire raw data set, storage costs are naturally reduced.</a:t>
            </a:r>
            <a:endParaRPr lang="en-US">
              <a:solidFill>
                <a:schemeClr val="dk1"/>
              </a:solidFill>
            </a:endParaRPr>
          </a:p>
          <a:p>
            <a:pPr marL="0" indent="0">
              <a:lnSpc>
                <a:spcPct val="114999"/>
              </a:lnSpc>
              <a:buNone/>
            </a:pPr>
            <a:endParaRPr lang="en" sz="1200">
              <a:solidFill>
                <a:schemeClr val="dk1"/>
              </a:solidFill>
            </a:endParaRPr>
          </a:p>
          <a:p>
            <a:pPr marL="0" indent="0">
              <a:lnSpc>
                <a:spcPct val="114999"/>
              </a:lnSpc>
              <a:buNone/>
            </a:pPr>
            <a:r>
              <a:rPr lang="en" sz="1200">
                <a:solidFill>
                  <a:schemeClr val="dk1"/>
                </a:solidFill>
              </a:rPr>
              <a:t>But there are cons to ETL. The first is transformation complexity. Your data may require transformations at multiple steps along the data pipeline. This can become technically complex. The ETL pattern also lacks flexibility. Since we're only storing transformed data, we effectively lock ourselves into a final form of the data before starting the pipeline. Another concern with ETL is data integrity. If something goes wrong in the pipeline, causing you to lose all or part of the transformed data, you don't have raw data to fall back on. The data would need to be regenerated, which may or may not be possible.</a:t>
            </a:r>
          </a:p>
          <a:p>
            <a:pPr marL="0" indent="0">
              <a:lnSpc>
                <a:spcPct val="114999"/>
              </a:lnSpc>
              <a:buNone/>
            </a:pPr>
            <a:endParaRPr lang="en" sz="1200">
              <a:solidFill>
                <a:schemeClr val="dk1"/>
              </a:solidFill>
            </a:endParaRPr>
          </a:p>
          <a:p>
            <a:pPr marL="0" indent="0">
              <a:lnSpc>
                <a:spcPct val="114999"/>
              </a:lnSpc>
              <a:buNone/>
            </a:pPr>
            <a:endParaRPr lang="en" sz="1200">
              <a:solidFill>
                <a:schemeClr val="dk1"/>
              </a:solidFill>
            </a:endParaRPr>
          </a:p>
          <a:p>
            <a:pPr marL="0" indent="0">
              <a:lnSpc>
                <a:spcPct val="115000"/>
              </a:lnSpc>
              <a:spcBef>
                <a:spcPts val="1200"/>
              </a:spcBef>
              <a:buNone/>
            </a:pPr>
            <a:endParaRPr lang="en" sz="1200"/>
          </a:p>
        </p:txBody>
      </p:sp>
    </p:spTree>
    <p:extLst>
      <p:ext uri="{BB962C8B-B14F-4D97-AF65-F5344CB8AC3E}">
        <p14:creationId xmlns:p14="http://schemas.microsoft.com/office/powerpoint/2010/main" val="4558664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030f5b652f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030f5b652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15000"/>
              </a:lnSpc>
              <a:buNone/>
            </a:pPr>
            <a:r>
              <a:rPr lang="en" sz="1200">
                <a:solidFill>
                  <a:schemeClr val="dk1"/>
                </a:solidFill>
              </a:rPr>
              <a:t>Ultimately we found the ETL pattern a better fit for our use case. [*CLICK*] We were willing to deal with the transformation complexity, and final data shape lock-in actually wasn't a problem for us. Every load test Monsoon runs shows the same metrics, so the final shape of the data never changes.  </a:t>
            </a:r>
            <a:endParaRPr lang="en-US" sz="1200">
              <a:solidFill>
                <a:schemeClr val="dk1"/>
              </a:solidFill>
            </a:endParaRPr>
          </a:p>
          <a:p>
            <a:pPr marL="0" indent="0">
              <a:lnSpc>
                <a:spcPct val="114999"/>
              </a:lnSpc>
              <a:buNone/>
            </a:pPr>
            <a:endParaRPr lang="en-US"/>
          </a:p>
        </p:txBody>
      </p:sp>
    </p:spTree>
    <p:extLst>
      <p:ext uri="{BB962C8B-B14F-4D97-AF65-F5344CB8AC3E}">
        <p14:creationId xmlns:p14="http://schemas.microsoft.com/office/powerpoint/2010/main" val="2081337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cfb187a161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cfb187a161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
          </a:p>
        </p:txBody>
      </p:sp>
    </p:spTree>
    <p:extLst>
      <p:ext uri="{BB962C8B-B14F-4D97-AF65-F5344CB8AC3E}">
        <p14:creationId xmlns:p14="http://schemas.microsoft.com/office/powerpoint/2010/main" val="8680447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0329c5ed09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0329c5ed0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Clr>
                <a:schemeClr val="dk1"/>
              </a:buClr>
              <a:buNone/>
            </a:pPr>
            <a:r>
              <a:rPr lang="en" sz="1200">
                <a:solidFill>
                  <a:schemeClr val="dk1"/>
                </a:solidFill>
              </a:rPr>
              <a:t>We realized significant data storage and transmission savings by making this tradeoff.  </a:t>
            </a:r>
            <a:r>
              <a:rPr lang="en"/>
              <a:t>Let's quantify this difference by looking at database writes. Say we run two different load tests - each has 4000 virtual users and has the same duration and test script. If Monsoon's data pipeline were to follow the ELT pattern, the number of writes required increases by a factor of about 800. And to generate the same final graph in the local Weather Channel dashboard, 2 megabytes of information in an ETL pipeline would need to be 24 gigabytes of information in an ELT pipeline. </a:t>
            </a:r>
            <a:endParaRPr lang="en-US">
              <a:solidFill>
                <a:schemeClr val="dk1"/>
              </a:solidFill>
            </a:endParaRPr>
          </a:p>
          <a:p>
            <a:pPr marL="0" indent="0">
              <a:lnSpc>
                <a:spcPct val="114999"/>
              </a:lnSpc>
              <a:buNone/>
            </a:pPr>
            <a:endParaRPr lang="en-US"/>
          </a:p>
          <a:p>
            <a:pPr marL="0" indent="0">
              <a:lnSpc>
                <a:spcPct val="115000"/>
              </a:lnSpc>
              <a:buNone/>
            </a:pPr>
            <a:r>
              <a:rPr lang="en" sz="1200">
                <a:solidFill>
                  <a:schemeClr val="dk1"/>
                </a:solidFill>
              </a:rPr>
              <a:t>As we mentioned earlier, AWS uses a billing model of “only pay for what you use”. Therefore if we use less storage and transmit less data, it costs less. </a:t>
            </a:r>
          </a:p>
          <a:p>
            <a:pPr marL="0" indent="0">
              <a:lnSpc>
                <a:spcPct val="114999"/>
              </a:lnSpc>
              <a:buNone/>
            </a:pPr>
            <a:r>
              <a:rPr lang="en" sz="1200">
                <a:solidFill>
                  <a:schemeClr val="dk1"/>
                </a:solidFill>
              </a:rPr>
              <a:t>So holding the infrastructure budget constant, a user is able to run load tests that are many orders of magnitude larger since we designed Monsoon with an ETL data pipeline.</a:t>
            </a:r>
          </a:p>
          <a:p>
            <a:pPr marL="0" indent="0">
              <a:lnSpc>
                <a:spcPct val="114999"/>
              </a:lnSpc>
              <a:buNone/>
            </a:pPr>
            <a:endParaRPr lang="en" sz="1200">
              <a:solidFill>
                <a:schemeClr val="dk1"/>
              </a:solidFill>
            </a:endParaRPr>
          </a:p>
          <a:p>
            <a:pPr marL="0" indent="0">
              <a:lnSpc>
                <a:spcPct val="114999"/>
              </a:lnSpc>
              <a:buNone/>
            </a:pPr>
            <a:r>
              <a:rPr lang="en" sz="1200">
                <a:solidFill>
                  <a:schemeClr val="dk1"/>
                </a:solidFill>
              </a:rPr>
              <a:t>So these were the design decisions we made to make Monsoon highly scalable. Now let's turn to the design decisions we made so that Monsoon can display results in near real time.</a:t>
            </a:r>
          </a:p>
          <a:p>
            <a:pPr marL="0" lvl="0" indent="0" algn="l" rtl="0">
              <a:spcBef>
                <a:spcPts val="0"/>
              </a:spcBef>
              <a:spcAft>
                <a:spcPts val="0"/>
              </a:spcAft>
              <a:buNone/>
            </a:pPr>
            <a:endParaRPr/>
          </a:p>
        </p:txBody>
      </p:sp>
    </p:spTree>
    <p:extLst>
      <p:ext uri="{BB962C8B-B14F-4D97-AF65-F5344CB8AC3E}">
        <p14:creationId xmlns:p14="http://schemas.microsoft.com/office/powerpoint/2010/main" val="33399649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030f5b652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030f5b652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15000"/>
              </a:lnSpc>
              <a:buClr>
                <a:schemeClr val="dk1"/>
              </a:buClr>
              <a:buNone/>
            </a:pPr>
            <a:r>
              <a:rPr lang="en" sz="1200">
                <a:solidFill>
                  <a:schemeClr val="dk1"/>
                </a:solidFill>
              </a:rPr>
              <a:t>First let's clarify some terminology. Real time data is data that's collected, processed and analyzed on a continual basis. The resulting information should be available to the end user immediately after being generated.</a:t>
            </a:r>
          </a:p>
          <a:p>
            <a:pPr marL="0" indent="0">
              <a:lnSpc>
                <a:spcPct val="114999"/>
              </a:lnSpc>
              <a:buNone/>
            </a:pPr>
            <a:endParaRPr lang="en" sz="1200">
              <a:solidFill>
                <a:schemeClr val="dk1"/>
              </a:solidFill>
            </a:endParaRPr>
          </a:p>
          <a:p>
            <a:pPr marL="0" indent="0">
              <a:lnSpc>
                <a:spcPct val="114999"/>
              </a:lnSpc>
              <a:buNone/>
            </a:pPr>
            <a:r>
              <a:rPr lang="en"/>
              <a:t>And near real time is just real time, but with a delay introduced beforehand. Teams view a situation as it existed in the recent past rather than as it is right now. (Note that there isn't a precise cut off for what is or isn't considered near real time.)</a:t>
            </a:r>
          </a:p>
          <a:p>
            <a:pPr marL="0" indent="0">
              <a:lnSpc>
                <a:spcPct val="114999"/>
              </a:lnSpc>
              <a:buNone/>
            </a:pPr>
            <a:endParaRPr lang="en">
              <a:solidFill>
                <a:schemeClr val="dk1"/>
              </a:solidFill>
            </a:endParaRPr>
          </a:p>
          <a:p>
            <a:pPr marL="0" indent="0">
              <a:lnSpc>
                <a:spcPct val="114999"/>
              </a:lnSpc>
              <a:buNone/>
            </a:pPr>
            <a:r>
              <a:rPr lang="en">
                <a:solidFill>
                  <a:schemeClr val="dk1"/>
                </a:solidFill>
              </a:rPr>
              <a:t>So why did we opt for near real time?</a:t>
            </a:r>
          </a:p>
          <a:p>
            <a:pPr marL="0" indent="0">
              <a:lnSpc>
                <a:spcPct val="114999"/>
              </a:lnSpc>
              <a:buNone/>
            </a:pPr>
            <a:endParaRPr lang="en" sz="1200">
              <a:solidFill>
                <a:schemeClr val="dk1"/>
              </a:solidFill>
            </a:endParaRPr>
          </a:p>
          <a:p>
            <a:pPr marL="0" indent="0">
              <a:lnSpc>
                <a:spcPct val="114999"/>
              </a:lnSpc>
              <a:buNone/>
            </a:pPr>
            <a:r>
              <a:rPr lang="en" sz="1200">
                <a:solidFill>
                  <a:schemeClr val="dk1"/>
                </a:solidFill>
              </a:rPr>
              <a:t>Load tests can be really long. It's not uncommon to run a test for hours, days or even weeks. Because of this, Monsoon can handle tests of arbitrary length – the limiting factor is only the user's AWS budget.</a:t>
            </a:r>
            <a:endParaRPr lang="en-US">
              <a:solidFill>
                <a:schemeClr val="dk1"/>
              </a:solidFill>
            </a:endParaRPr>
          </a:p>
          <a:p>
            <a:pPr marL="0" indent="0">
              <a:lnSpc>
                <a:spcPct val="114999"/>
              </a:lnSpc>
              <a:buNone/>
            </a:pPr>
            <a:endParaRPr lang="en" sz="1200">
              <a:solidFill>
                <a:schemeClr val="dk1"/>
              </a:solidFill>
            </a:endParaRPr>
          </a:p>
          <a:p>
            <a:pPr marL="0" indent="0">
              <a:lnSpc>
                <a:spcPct val="114999"/>
              </a:lnSpc>
              <a:buNone/>
            </a:pPr>
            <a:r>
              <a:rPr lang="en" sz="1200">
                <a:solidFill>
                  <a:schemeClr val="dk1"/>
                </a:solidFill>
              </a:rPr>
              <a:t>But we don't want our users to have to wait until a test completes before they see results – we'd like them to see results as soon as possible.</a:t>
            </a:r>
          </a:p>
          <a:p>
            <a:pPr marL="0" indent="0">
              <a:lnSpc>
                <a:spcPct val="114999"/>
              </a:lnSpc>
              <a:buNone/>
            </a:pPr>
            <a:endParaRPr lang="en" sz="1200"/>
          </a:p>
          <a:p>
            <a:pPr marL="0" indent="0">
              <a:lnSpc>
                <a:spcPct val="114999"/>
              </a:lnSpc>
              <a:buNone/>
            </a:pPr>
            <a:r>
              <a:rPr lang="en" sz="1200">
                <a:solidFill>
                  <a:schemeClr val="dk1"/>
                </a:solidFill>
              </a:rPr>
              <a:t>This means that Monsoon needs to extract, transform and load data into the database on a regular basis so it can be queried and displayed on the locally-hosted dashboard.</a:t>
            </a:r>
          </a:p>
          <a:p>
            <a:pPr marL="0" lvl="0" indent="0" algn="l">
              <a:lnSpc>
                <a:spcPct val="114999"/>
              </a:lnSpc>
              <a:spcBef>
                <a:spcPts val="0"/>
              </a:spcBef>
              <a:spcAft>
                <a:spcPts val="0"/>
              </a:spcAft>
              <a:buSzPts val="1100"/>
              <a:buFont typeface="Arial"/>
              <a:buNone/>
            </a:pPr>
            <a:endParaRPr lang="en-US"/>
          </a:p>
        </p:txBody>
      </p:sp>
    </p:spTree>
    <p:extLst>
      <p:ext uri="{BB962C8B-B14F-4D97-AF65-F5344CB8AC3E}">
        <p14:creationId xmlns:p14="http://schemas.microsoft.com/office/powerpoint/2010/main" val="3170267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030f5b652f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030f5b652f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Building Monsoon as a near real time framework has pros and cons. </a:t>
            </a:r>
          </a:p>
          <a:p>
            <a:pPr marL="0" indent="0">
              <a:buNone/>
            </a:pPr>
            <a:endParaRPr lang="en-US"/>
          </a:p>
          <a:p>
            <a:pPr marL="0" indent="0">
              <a:buNone/>
            </a:pPr>
            <a:r>
              <a:rPr lang="en-US"/>
              <a:t>On the pro side, engineers can monitor their tests in near real time, spotting issues as they come up rather than [*CLICK*] waiting until the entire test completes. Additionally, if the load test is important enough, it can become something of an event at the company running it. While researching our project, we actually came across stories of large teams reserving conference rooms, ordering food and watching the load test results roll in live.</a:t>
            </a:r>
          </a:p>
          <a:p>
            <a:pPr marL="0" indent="0">
              <a:buNone/>
            </a:pPr>
            <a:endParaRPr lang="en-US"/>
          </a:p>
          <a:p>
            <a:pPr marL="0" indent="0">
              <a:buNone/>
            </a:pPr>
            <a:r>
              <a:rPr lang="en-US"/>
              <a:t>But a major drawback to implementing a near real time data pipeline is the complexity. [*CLICK*] There are a lot of components, and it's technically challenging to coordinate all of them so as to avoid losing or double counting data points. We'll return to this complexity later in the presentation.</a:t>
            </a:r>
          </a:p>
        </p:txBody>
      </p:sp>
    </p:spTree>
    <p:extLst>
      <p:ext uri="{BB962C8B-B14F-4D97-AF65-F5344CB8AC3E}">
        <p14:creationId xmlns:p14="http://schemas.microsoft.com/office/powerpoint/2010/main" val="28938077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cfb187a161_1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cfb187a161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Now let's move on to examine Monsoon's architecture in greater detail.</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05b9c5caa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05b9c5caa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14999"/>
              </a:lnSpc>
              <a:buNone/>
            </a:pPr>
            <a:r>
              <a:rPr lang="en"/>
              <a:t>As Raul covered in his overview earlier, Monsoon's architecture can be broken down into 4 key components: load generation, transformation, storage and visualization.</a:t>
            </a:r>
            <a:endParaRPr lang="en-US"/>
          </a:p>
        </p:txBody>
      </p:sp>
    </p:spTree>
    <p:extLst>
      <p:ext uri="{BB962C8B-B14F-4D97-AF65-F5344CB8AC3E}">
        <p14:creationId xmlns:p14="http://schemas.microsoft.com/office/powerpoint/2010/main" val="2004455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0329c5ed09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0329c5ed09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15000"/>
              </a:lnSpc>
              <a:buClr>
                <a:schemeClr val="dk1"/>
              </a:buClr>
              <a:buNone/>
            </a:pPr>
            <a:r>
              <a:rPr lang="en" sz="1200">
                <a:solidFill>
                  <a:schemeClr val="dk1"/>
                </a:solidFill>
              </a:rPr>
              <a:t>The purpose of our load generation architecture is to create a given number of virtual users, have them perform scripted actions on the target website or web app, and record metrics about those actions.</a:t>
            </a:r>
          </a:p>
          <a:p>
            <a:pPr marL="0" indent="0">
              <a:lnSpc>
                <a:spcPct val="114999"/>
              </a:lnSpc>
              <a:buNone/>
            </a:pPr>
            <a:endParaRPr lang="en" sz="1200">
              <a:solidFill>
                <a:schemeClr val="dk1"/>
              </a:solidFill>
            </a:endParaRPr>
          </a:p>
          <a:p>
            <a:pPr marL="0" lvl="0" indent="0" algn="l">
              <a:lnSpc>
                <a:spcPct val="114999"/>
              </a:lnSpc>
              <a:spcBef>
                <a:spcPts val="0"/>
              </a:spcBef>
              <a:spcAft>
                <a:spcPts val="0"/>
              </a:spcAft>
              <a:buSzPts val="1100"/>
              <a:buFont typeface="Arial"/>
              <a:buNone/>
            </a:pPr>
            <a:endParaRPr lang="en" sz="1200"/>
          </a:p>
        </p:txBody>
      </p:sp>
    </p:spTree>
    <p:extLst>
      <p:ext uri="{BB962C8B-B14F-4D97-AF65-F5344CB8AC3E}">
        <p14:creationId xmlns:p14="http://schemas.microsoft.com/office/powerpoint/2010/main" val="29178492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At the core of our load generation architecture is a Node app. The app’s critical components are:</a:t>
            </a:r>
          </a:p>
          <a:p>
            <a:r>
              <a:rPr lang="en-US"/>
              <a:t>Weather Station</a:t>
            </a:r>
          </a:p>
          <a:p>
            <a:r>
              <a:rPr lang="en-US"/>
              <a:t>A user script</a:t>
            </a:r>
          </a:p>
          <a:p>
            <a:r>
              <a:rPr lang="en-US" err="1"/>
              <a:t>Runner.js</a:t>
            </a:r>
            <a:endParaRPr lang="en-US"/>
          </a:p>
          <a:p>
            <a:endParaRPr lang="en-US"/>
          </a:p>
        </p:txBody>
      </p:sp>
    </p:spTree>
    <p:extLst>
      <p:ext uri="{BB962C8B-B14F-4D97-AF65-F5344CB8AC3E}">
        <p14:creationId xmlns:p14="http://schemas.microsoft.com/office/powerpoint/2010/main" val="33956341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Developers can use the Weather Station library to write their test script. Weather Station makes use of methods from the Performance API built into browsers and gives developers a way to write code to measure how long individual user actions take.</a:t>
            </a:r>
            <a:endParaRPr lang="en"/>
          </a:p>
        </p:txBody>
      </p:sp>
    </p:spTree>
    <p:extLst>
      <p:ext uri="{BB962C8B-B14F-4D97-AF65-F5344CB8AC3E}">
        <p14:creationId xmlns:p14="http://schemas.microsoft.com/office/powerpoint/2010/main" val="30235679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
              <a:t>Our next load generation component is the user's test script. It's a set of instructions describing the exact actions the headless browser instances should take and in what order. Combined with Puppeteer, this test script is what allows Monsoon to program a virtual user. For example, returning to the engineers at Boost Health, their user test script might instruct the headless browser instance to load the main Boost Health webpage, wait two seconds, load a product details page, wait 10 seconds, then click the "Add to Cart" button.</a:t>
            </a:r>
            <a:endParaRPr lang="en-US"/>
          </a:p>
        </p:txBody>
      </p:sp>
    </p:spTree>
    <p:extLst>
      <p:ext uri="{BB962C8B-B14F-4D97-AF65-F5344CB8AC3E}">
        <p14:creationId xmlns:p14="http://schemas.microsoft.com/office/powerpoint/2010/main" val="36296800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nSpc>
                <a:spcPct val="114999"/>
              </a:lnSpc>
              <a:buNone/>
            </a:pPr>
            <a:r>
              <a:rPr lang="en"/>
              <a:t>Runner.js is a coordination script. It creates 20 headless Chrome instances controlled by Puppeteer to simulate 20 virtual users. Runner.js then instructs each virtual user to execute the commands listed in the user's test script and stores the resulting session metrics for each of those virtual user actions.</a:t>
            </a:r>
          </a:p>
          <a:p>
            <a:pPr marL="0" indent="0">
              <a:lnSpc>
                <a:spcPct val="114999"/>
              </a:lnSpc>
              <a:buNone/>
            </a:pPr>
            <a:endParaRPr lang="en"/>
          </a:p>
          <a:p>
            <a:pPr marL="0" indent="0">
              <a:lnSpc>
                <a:spcPct val="114999"/>
              </a:lnSpc>
              <a:buNone/>
            </a:pPr>
            <a:r>
              <a:rPr lang="en"/>
              <a:t>To summarize, our Node app creates virtual users, instructs them to perform actions, and saves metric data about the actions taken.</a:t>
            </a:r>
          </a:p>
        </p:txBody>
      </p:sp>
    </p:spTree>
    <p:extLst>
      <p:ext uri="{BB962C8B-B14F-4D97-AF65-F5344CB8AC3E}">
        <p14:creationId xmlns:p14="http://schemas.microsoft.com/office/powerpoint/2010/main" val="806211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fb187a161_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cfb187a161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
              <a:t>Monsoon is an open-source, serverless framework for running browser-based load tests in the cloud. This sounds like a lot of words, but we’ll break it down piece by piece as we go through our presentation today. </a:t>
            </a:r>
          </a:p>
          <a:p>
            <a:pPr marL="0" lvl="0" indent="0" algn="l" rtl="0">
              <a:spcBef>
                <a:spcPts val="0"/>
              </a:spcBef>
              <a:spcAft>
                <a:spcPts val="0"/>
              </a:spcAft>
              <a:buNone/>
            </a:pPr>
            <a:endParaRPr/>
          </a:p>
          <a:p>
            <a:pPr marL="0" lvl="0" indent="0" algn="l" rtl="0">
              <a:spcBef>
                <a:spcPts val="0"/>
              </a:spcBef>
              <a:spcAft>
                <a:spcPts val="0"/>
              </a:spcAft>
              <a:buNone/>
            </a:pPr>
            <a:r>
              <a:rPr lang="en"/>
              <a:t>Load tests are a critical tool for companies that want to build and maintain robust, scalable websites and web apps.</a:t>
            </a:r>
            <a:endParaRPr/>
          </a:p>
          <a:p>
            <a:pPr marL="0" indent="0">
              <a:buNone/>
            </a:pPr>
            <a:r>
              <a:rPr lang="en"/>
              <a:t>They simulate traffic hitting your servers, allowing you to measure exactly how your app performs under different load profiles. </a:t>
            </a:r>
            <a:br>
              <a:rPr lang="en"/>
            </a:br>
            <a:br>
              <a:rPr lang="en"/>
            </a:br>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05b9c5caa0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105b9c5caa0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15000"/>
              </a:lnSpc>
              <a:buClr>
                <a:schemeClr val="dk1"/>
              </a:buClr>
              <a:buNone/>
            </a:pPr>
            <a:r>
              <a:rPr lang="en" sz="1200">
                <a:solidFill>
                  <a:schemeClr val="dk1"/>
                </a:solidFill>
              </a:rPr>
              <a:t>But how are we running this Node app? We use AWS ECS and </a:t>
            </a:r>
            <a:r>
              <a:rPr lang="en" sz="1200" err="1">
                <a:solidFill>
                  <a:schemeClr val="dk1"/>
                </a:solidFill>
              </a:rPr>
              <a:t>Fargate</a:t>
            </a:r>
            <a:r>
              <a:rPr lang="en" sz="1200">
                <a:solidFill>
                  <a:schemeClr val="dk1"/>
                </a:solidFill>
              </a:rPr>
              <a:t>.</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5b9c5caa0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5b9c5caa0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15000"/>
              </a:lnSpc>
              <a:buClr>
                <a:schemeClr val="dk1"/>
              </a:buClr>
              <a:buNone/>
            </a:pPr>
            <a:r>
              <a:rPr lang="en" sz="1200">
                <a:solidFill>
                  <a:schemeClr val="dk1"/>
                </a:solidFill>
              </a:rPr>
              <a:t>AWS </a:t>
            </a:r>
            <a:r>
              <a:rPr lang="en" sz="1200" err="1">
                <a:solidFill>
                  <a:schemeClr val="dk1"/>
                </a:solidFill>
              </a:rPr>
              <a:t>Fargate</a:t>
            </a:r>
            <a:r>
              <a:rPr lang="en" sz="1200">
                <a:solidFill>
                  <a:schemeClr val="dk1"/>
                </a:solidFill>
              </a:rPr>
              <a:t> is a serverless, pay-as-you-go compute engine that allows you to focus on building applications without managing servers. In effect, it's an AWS service that runs containerized applications. </a:t>
            </a:r>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105b9c5caa0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105b9c5caa0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15000"/>
              </a:lnSpc>
              <a:buClr>
                <a:schemeClr val="dk1"/>
              </a:buClr>
              <a:buNone/>
            </a:pPr>
            <a:r>
              <a:rPr lang="en" sz="1200">
                <a:solidFill>
                  <a:schemeClr val="dk1"/>
                </a:solidFill>
              </a:rPr>
              <a:t>To run our app and scale to more than 20 users, we containerized our Node app and passed it to ECS, the Elastic Container Service. ECS is used for container orchestration.</a:t>
            </a:r>
          </a:p>
          <a:p>
            <a:pPr marL="0" indent="0">
              <a:lnSpc>
                <a:spcPct val="114999"/>
              </a:lnSpc>
              <a:buNone/>
            </a:pPr>
            <a:endParaRPr lang="en" sz="1200">
              <a:solidFill>
                <a:schemeClr val="dk1"/>
              </a:solidFill>
            </a:endParaRPr>
          </a:p>
          <a:p>
            <a:pPr marL="0" indent="0">
              <a:lnSpc>
                <a:spcPct val="114999"/>
              </a:lnSpc>
              <a:buNone/>
            </a:pPr>
            <a:r>
              <a:rPr lang="en" sz="1200">
                <a:solidFill>
                  <a:schemeClr val="dk1"/>
                </a:solidFill>
              </a:rPr>
              <a:t>For every block of 20 virtual users we wish to simulate, ECS spins up an additional </a:t>
            </a:r>
            <a:r>
              <a:rPr lang="en" sz="1200" err="1">
                <a:solidFill>
                  <a:schemeClr val="dk1"/>
                </a:solidFill>
              </a:rPr>
              <a:t>Fargate</a:t>
            </a:r>
            <a:r>
              <a:rPr lang="en" sz="1200">
                <a:solidFill>
                  <a:schemeClr val="dk1"/>
                </a:solidFill>
              </a:rPr>
              <a:t> instance to execute our containerized Node app.</a:t>
            </a:r>
          </a:p>
          <a:p>
            <a:pPr marL="0" indent="0">
              <a:lnSpc>
                <a:spcPct val="114999"/>
              </a:lnSpc>
              <a:buNone/>
            </a:pPr>
            <a:endParaRPr lang="en" sz="1200">
              <a:solidFill>
                <a:schemeClr val="dk1"/>
              </a:solidFill>
            </a:endParaRPr>
          </a:p>
          <a:p>
            <a:pPr marL="0" indent="0">
              <a:lnSpc>
                <a:spcPct val="114999"/>
              </a:lnSpc>
              <a:buNone/>
            </a:pPr>
            <a:r>
              <a:rPr lang="en" sz="1200">
                <a:solidFill>
                  <a:schemeClr val="dk1"/>
                </a:solidFill>
              </a:rPr>
              <a:t>For example, to simulate 4000 users, ECS spins up 200 </a:t>
            </a:r>
            <a:r>
              <a:rPr lang="en" sz="1200" err="1">
                <a:solidFill>
                  <a:schemeClr val="dk1"/>
                </a:solidFill>
              </a:rPr>
              <a:t>Fargate</a:t>
            </a:r>
            <a:r>
              <a:rPr lang="en" sz="1200">
                <a:solidFill>
                  <a:schemeClr val="dk1"/>
                </a:solidFill>
              </a:rPr>
              <a:t> instances, each of which each of which executes one instance of our containerized app.</a:t>
            </a:r>
          </a:p>
          <a:p>
            <a:pPr marL="0" indent="0">
              <a:lnSpc>
                <a:spcPct val="115000"/>
              </a:lnSpc>
              <a:buNone/>
            </a:pPr>
            <a:endParaRPr lang="en" sz="1200">
              <a:solidFill>
                <a:schemeClr val="dk1"/>
              </a:solidFill>
            </a:endParaRPr>
          </a:p>
          <a:p>
            <a:pPr marL="0" indent="0">
              <a:lnSpc>
                <a:spcPct val="114999"/>
              </a:lnSpc>
              <a:buNone/>
            </a:pPr>
            <a:r>
              <a:rPr lang="en" sz="1200">
                <a:solidFill>
                  <a:schemeClr val="dk1"/>
                </a:solidFill>
              </a:rPr>
              <a:t>So now that our load generation process has yielded session data for our virtual users, what do we do with it?</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05b9c5caa0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105b9c5caa0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15000"/>
              </a:lnSpc>
              <a:buClr>
                <a:schemeClr val="dk1"/>
              </a:buClr>
              <a:buNone/>
            </a:pPr>
            <a:r>
              <a:rPr lang="en" sz="1200">
                <a:solidFill>
                  <a:schemeClr val="dk1"/>
                </a:solidFill>
              </a:rPr>
              <a:t>To answer this, let's take a closer look at our Transformation architecture. High-level, the Transformation architecture takes the session metric data stored on each </a:t>
            </a:r>
            <a:r>
              <a:rPr lang="en" sz="1200" err="1">
                <a:solidFill>
                  <a:schemeClr val="dk1"/>
                </a:solidFill>
              </a:rPr>
              <a:t>Fargate</a:t>
            </a:r>
            <a:r>
              <a:rPr lang="en" sz="1200">
                <a:solidFill>
                  <a:schemeClr val="dk1"/>
                </a:solidFill>
              </a:rPr>
              <a:t> instance, transforms it into a time series data format, then loads it into a time series database.</a:t>
            </a:r>
          </a:p>
          <a:p>
            <a:pPr marL="0" lvl="0" indent="0" algn="l">
              <a:lnSpc>
                <a:spcPct val="114999"/>
              </a:lnSpc>
              <a:spcBef>
                <a:spcPts val="0"/>
              </a:spcBef>
              <a:spcAft>
                <a:spcPts val="0"/>
              </a:spcAft>
              <a:buSzPts val="1100"/>
              <a:buFont typeface="Arial"/>
              <a:buNone/>
            </a:pPr>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105b9c5caa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105b9c5caa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15000"/>
              </a:lnSpc>
              <a:buClr>
                <a:schemeClr val="dk1"/>
              </a:buClr>
              <a:buNone/>
            </a:pPr>
            <a:r>
              <a:rPr lang="en" sz="1200">
                <a:solidFill>
                  <a:schemeClr val="dk1"/>
                </a:solidFill>
              </a:rPr>
              <a:t>Earlier we mentioned that the runner.js file in our Node app stores session metrics from every virtual user action. We're storing these metrics by temporarily saving them to the local filesystems of the </a:t>
            </a:r>
            <a:r>
              <a:rPr lang="en" sz="1200" err="1">
                <a:solidFill>
                  <a:schemeClr val="dk1"/>
                </a:solidFill>
              </a:rPr>
              <a:t>Fargate</a:t>
            </a:r>
            <a:r>
              <a:rPr lang="en" sz="1200">
                <a:solidFill>
                  <a:schemeClr val="dk1"/>
                </a:solidFill>
              </a:rPr>
              <a:t> instances.</a:t>
            </a:r>
          </a:p>
          <a:p>
            <a:pPr marL="0" indent="0">
              <a:lnSpc>
                <a:spcPct val="114999"/>
              </a:lnSpc>
              <a:buNone/>
            </a:pPr>
            <a:endParaRPr lang="en" sz="1200">
              <a:solidFill>
                <a:schemeClr val="dk1"/>
              </a:solidFill>
            </a:endParaRPr>
          </a:p>
          <a:p>
            <a:pPr marL="0" indent="0">
              <a:lnSpc>
                <a:spcPct val="114999"/>
              </a:lnSpc>
              <a:buNone/>
            </a:pPr>
            <a:r>
              <a:rPr lang="en" sz="1200">
                <a:solidFill>
                  <a:schemeClr val="dk1"/>
                </a:solidFill>
              </a:rPr>
              <a:t>Alongside our load generation scripts, the Node app also runs a file called Normalizer.js. Normalizer.js polls the </a:t>
            </a:r>
            <a:r>
              <a:rPr lang="en" sz="1200" err="1">
                <a:solidFill>
                  <a:schemeClr val="dk1"/>
                </a:solidFill>
              </a:rPr>
              <a:t>Fargate</a:t>
            </a:r>
            <a:r>
              <a:rPr lang="en" sz="1200">
                <a:solidFill>
                  <a:schemeClr val="dk1"/>
                </a:solidFill>
              </a:rPr>
              <a:t> instance's local filesystem for new session metric data every 15 seconds. The normalizer code applies transformations to any data it finds, then moves the transformed data to an S3 bucket for more permanent storage.</a:t>
            </a:r>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defRPr/>
            </a:pPr>
            <a:r>
              <a:rPr lang="en">
                <a:solidFill>
                  <a:schemeClr val="dk1"/>
                </a:solidFill>
              </a:rPr>
              <a:t>Let's clarify our definition of "normalization" since it can be a slippery term in the data science world. We consider it a pre-processing step that facilitates data aggregation. When we normalize raw data, we're taking multiple data points with different raw timestamps and combining them into a single data point with one normalized timestamp. </a:t>
            </a:r>
            <a:r>
              <a:rPr lang="en" sz="1100">
                <a:solidFill>
                  <a:schemeClr val="dk1"/>
                </a:solidFill>
              </a:rPr>
              <a:t>[*CLICK*] </a:t>
            </a:r>
            <a:r>
              <a:rPr lang="en">
                <a:solidFill>
                  <a:schemeClr val="dk1"/>
                </a:solidFill>
              </a:rPr>
              <a:t>If you think of calculating a moving average, that's a good mental model.</a:t>
            </a:r>
          </a:p>
          <a:p>
            <a:pPr marL="158750" indent="0">
              <a:buNone/>
              <a:defRPr/>
            </a:pPr>
            <a:endParaRPr lang="en">
              <a:solidFill>
                <a:schemeClr val="dk1"/>
              </a:solidFill>
            </a:endParaRPr>
          </a:p>
          <a:p>
            <a:pPr marL="158750" indent="0">
              <a:buNone/>
              <a:defRPr/>
            </a:pPr>
            <a:r>
              <a:rPr lang="en"/>
              <a:t>This normalization step is necessary because the aggregation step that follows requires uniform timestamps.</a:t>
            </a:r>
          </a:p>
          <a:p>
            <a:pPr marL="158750" indent="0">
              <a:buNone/>
            </a:pPr>
            <a:endParaRPr lang="en"/>
          </a:p>
          <a:p>
            <a:pPr marL="158750" indent="0">
              <a:buNone/>
            </a:pPr>
            <a:r>
              <a:rPr lang="en"/>
              <a:t>So the core logic of </a:t>
            </a:r>
            <a:r>
              <a:rPr lang="en" err="1"/>
              <a:t>Normalizer.js</a:t>
            </a:r>
            <a:r>
              <a:rPr lang="en"/>
              <a:t> groups the session metric data by time window. And a happy side effect of our normalization process is that we preserve statistical significance while minimizing data size.</a:t>
            </a:r>
          </a:p>
          <a:p>
            <a:pPr marL="158750" indent="0">
              <a:buNone/>
            </a:pPr>
            <a:endParaRPr lang="en-US"/>
          </a:p>
        </p:txBody>
      </p:sp>
    </p:spTree>
    <p:extLst>
      <p:ext uri="{BB962C8B-B14F-4D97-AF65-F5344CB8AC3E}">
        <p14:creationId xmlns:p14="http://schemas.microsoft.com/office/powerpoint/2010/main" val="32946688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b9c5caa0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b9c5caa0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14999"/>
              </a:lnSpc>
              <a:buNone/>
            </a:pPr>
            <a:r>
              <a:rPr lang="en" sz="1200">
                <a:solidFill>
                  <a:schemeClr val="dk1"/>
                </a:solidFill>
              </a:rPr>
              <a:t>Now let's examine our destination S3 bucket more closely.</a:t>
            </a:r>
            <a:endParaRPr lang="en-US"/>
          </a:p>
          <a:p>
            <a:pPr marL="0" indent="0">
              <a:lnSpc>
                <a:spcPct val="114999"/>
              </a:lnSpc>
              <a:buNone/>
            </a:pPr>
            <a:endParaRPr lang="en" sz="1200">
              <a:solidFill>
                <a:schemeClr val="dk1"/>
              </a:solidFill>
            </a:endParaRPr>
          </a:p>
          <a:p>
            <a:pPr marL="0" lvl="0" indent="0" algn="l">
              <a:lnSpc>
                <a:spcPct val="114999"/>
              </a:lnSpc>
              <a:spcBef>
                <a:spcPts val="0"/>
              </a:spcBef>
              <a:spcAft>
                <a:spcPts val="0"/>
              </a:spcAft>
              <a:buSzPts val="1100"/>
              <a:buFont typeface="Arial"/>
              <a:buNone/>
            </a:pPr>
            <a:endParaRPr lang="en" sz="120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05b9c5caa0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05b9c5caa0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14999"/>
              </a:lnSpc>
              <a:buNone/>
            </a:pPr>
            <a:r>
              <a:rPr lang="en"/>
              <a:t>Once metrics sent by Normalizer.js start hitting the S3 bucket, the S3 bucket will contain files organized based on timestamp, end user action and </a:t>
            </a:r>
            <a:r>
              <a:rPr lang="en" err="1"/>
              <a:t>Fargate</a:t>
            </a:r>
            <a:r>
              <a:rPr lang="en"/>
              <a:t> instance name. For a given end user action, a single file represents the metrics for all virtual users on one </a:t>
            </a:r>
            <a:r>
              <a:rPr lang="en" err="1"/>
              <a:t>Fargate</a:t>
            </a:r>
            <a:r>
              <a:rPr lang="en"/>
              <a:t> instance within a single 15-second time window. Here for example, the JSON file contains metrics from all 20 virtual users on the "mi_W8ni" </a:t>
            </a:r>
            <a:r>
              <a:rPr lang="en" err="1"/>
              <a:t>Fargate</a:t>
            </a:r>
            <a:r>
              <a:rPr lang="en"/>
              <a:t> instance for the "Click first link" action at the Unix timestamp listed.</a:t>
            </a:r>
          </a:p>
          <a:p>
            <a:pPr marL="0" indent="0">
              <a:lnSpc>
                <a:spcPct val="114999"/>
              </a:lnSpc>
              <a:buNone/>
            </a:pPr>
            <a:endParaRPr lang="en"/>
          </a:p>
          <a:p>
            <a:pPr marL="0" indent="0">
              <a:lnSpc>
                <a:spcPct val="115000"/>
              </a:lnSpc>
              <a:buNone/>
            </a:pPr>
            <a:r>
              <a:rPr lang="en" sz="1200">
                <a:solidFill>
                  <a:schemeClr val="dk1"/>
                </a:solidFill>
              </a:rPr>
              <a:t>But even in this transformed state, the data currently sitting in the S3 bucket isn't appropriately formatted for a time series database. So we'll need another transformation step, this time involving an AWS Lambda function.</a:t>
            </a:r>
            <a:endParaRPr lang="en-US"/>
          </a:p>
        </p:txBody>
      </p:sp>
    </p:spTree>
    <p:extLst>
      <p:ext uri="{BB962C8B-B14F-4D97-AF65-F5344CB8AC3E}">
        <p14:creationId xmlns:p14="http://schemas.microsoft.com/office/powerpoint/2010/main" val="15852394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05b9c5caa0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05b9c5caa0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15000"/>
              </a:lnSpc>
              <a:buClr>
                <a:schemeClr val="dk1"/>
              </a:buClr>
              <a:buNone/>
            </a:pPr>
            <a:r>
              <a:rPr lang="en" sz="1200">
                <a:solidFill>
                  <a:schemeClr val="dk1"/>
                </a:solidFill>
              </a:rPr>
              <a:t>AWS Lambda is a serverless, event-driven compute service. It's similar to </a:t>
            </a:r>
            <a:r>
              <a:rPr lang="en" sz="1200" err="1">
                <a:solidFill>
                  <a:schemeClr val="dk1"/>
                </a:solidFill>
              </a:rPr>
              <a:t>Fargate</a:t>
            </a:r>
            <a:r>
              <a:rPr lang="en" sz="1200">
                <a:solidFill>
                  <a:schemeClr val="dk1"/>
                </a:solidFill>
              </a:rPr>
              <a:t>. But while </a:t>
            </a:r>
            <a:r>
              <a:rPr lang="en" sz="1200" err="1">
                <a:solidFill>
                  <a:schemeClr val="dk1"/>
                </a:solidFill>
              </a:rPr>
              <a:t>Fargate</a:t>
            </a:r>
            <a:r>
              <a:rPr lang="en" sz="1200">
                <a:solidFill>
                  <a:schemeClr val="dk1"/>
                </a:solidFill>
              </a:rPr>
              <a:t> runs entire apps in a serverless environment, Lambda runs individual serverless functions.</a:t>
            </a:r>
            <a:endParaRPr lang="en-US">
              <a:solidFill>
                <a:schemeClr val="dk1"/>
              </a:solidFill>
            </a:endParaRPr>
          </a:p>
          <a:p>
            <a:pPr marL="0" indent="0">
              <a:lnSpc>
                <a:spcPct val="114999"/>
              </a:lnSpc>
              <a:buNone/>
            </a:pPr>
            <a:endParaRPr lang="en" sz="1200">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105b9c5caa0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105b9c5caa0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15000"/>
              </a:lnSpc>
              <a:buClr>
                <a:schemeClr val="dk1"/>
              </a:buClr>
              <a:buNone/>
            </a:pPr>
            <a:r>
              <a:rPr lang="en" sz="1200">
                <a:solidFill>
                  <a:schemeClr val="dk1"/>
                </a:solidFill>
              </a:rPr>
              <a:t>Every three minutes, our Aggregating Lambda function [*CLICK*] polls the S3 bucket to determine if any new data has arrived. For each new timestamp, the lambda aggregates all the metrics in the JSON files with that timestamp, creating a single time series data point. Then we POST that data point to the time series database.</a:t>
            </a:r>
            <a:endParaRPr lang="en" sz="1200"/>
          </a:p>
        </p:txBody>
      </p:sp>
    </p:spTree>
    <p:extLst>
      <p:ext uri="{BB962C8B-B14F-4D97-AF65-F5344CB8AC3E}">
        <p14:creationId xmlns:p14="http://schemas.microsoft.com/office/powerpoint/2010/main" val="2292305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cfb187a161_3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cfb187a161_3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
                <a:solidFill>
                  <a:schemeClr val="dk1"/>
                </a:solidFill>
              </a:rPr>
              <a:t>These results are valuable to both business stakeholders and engineering teams. [*CLICK*] On the business side, when an app can’t cope with its current amount of traffic, the app’s performance degrades or the app may stop working entirely. This results in an immediate drop in the company’s revenue.</a:t>
            </a:r>
            <a:br>
              <a:rPr lang="en"/>
            </a:br>
            <a:br>
              <a:rPr lang="en"/>
            </a:br>
            <a:r>
              <a:rPr lang="en"/>
              <a:t>[*CLICK*]</a:t>
            </a:r>
            <a:r>
              <a:rPr lang="en">
                <a:solidFill>
                  <a:schemeClr val="dk1"/>
                </a:solidFill>
              </a:rPr>
              <a:t> From the engineering team’s perspective, load testing provides valuable feedback about your production system - how many concurrent users can it handle? How does response time change as load increases? Is there an uptick in failed requests under heavier load?</a:t>
            </a:r>
            <a:endParaRPr lang="en-US"/>
          </a:p>
        </p:txBody>
      </p:sp>
    </p:spTree>
    <p:extLst>
      <p:ext uri="{BB962C8B-B14F-4D97-AF65-F5344CB8AC3E}">
        <p14:creationId xmlns:p14="http://schemas.microsoft.com/office/powerpoint/2010/main" val="20093401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05b9c5caa0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05b9c5caa0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15000"/>
              </a:lnSpc>
              <a:buClr>
                <a:schemeClr val="dk1"/>
              </a:buClr>
              <a:buNone/>
            </a:pPr>
            <a:r>
              <a:rPr lang="en" sz="1200">
                <a:solidFill>
                  <a:schemeClr val="dk1"/>
                </a:solidFill>
              </a:rPr>
              <a:t>Now let's examine the Storage component of Monsoon's architecture. Its purpose is </a:t>
            </a:r>
            <a:r>
              <a:rPr lang="en"/>
              <a:t>to appropriately store the data generated during the Transformation step.</a:t>
            </a:r>
            <a:endParaRPr lang="en-US"/>
          </a:p>
          <a:p>
            <a:pPr marL="0" indent="0">
              <a:lnSpc>
                <a:spcPct val="114999"/>
              </a:lnSpc>
              <a:buNone/>
            </a:pPr>
            <a:endParaRPr lang="en" sz="1200">
              <a:solidFill>
                <a:schemeClr val="dk1"/>
              </a:solidFill>
            </a:endParaRPr>
          </a:p>
          <a:p>
            <a:pPr marL="0" indent="0">
              <a:lnSpc>
                <a:spcPct val="114999"/>
              </a:lnSpc>
              <a:buNone/>
            </a:pPr>
            <a:r>
              <a:rPr lang="en" sz="1200">
                <a:solidFill>
                  <a:schemeClr val="dk1"/>
                </a:solidFill>
              </a:rPr>
              <a:t>As with any system, this data should be stored in a format that lends itself to the data's shape and access patterns. In Monsoon's case, a good fit is the time series data format.</a:t>
            </a:r>
            <a:endParaRPr lang="en-US"/>
          </a:p>
          <a:p>
            <a:pPr marL="0" indent="0">
              <a:lnSpc>
                <a:spcPct val="114999"/>
              </a:lnSpc>
              <a:buNone/>
            </a:pPr>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105b9c5caa0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105b9c5caa0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14999"/>
              </a:lnSpc>
              <a:buNone/>
            </a:pPr>
            <a:r>
              <a:rPr lang="en" sz="1200">
                <a:solidFill>
                  <a:schemeClr val="dk1"/>
                </a:solidFill>
              </a:rPr>
              <a:t>Let's define what time series data is. A time series is a series of data points that are ordered chronologically. They're excellent at tracking change over time. Examples include stock charts, ocean tidal charts and line charts in Excel.</a:t>
            </a:r>
          </a:p>
          <a:p>
            <a:pPr marL="0" indent="0">
              <a:lnSpc>
                <a:spcPct val="114999"/>
              </a:lnSpc>
              <a:buNone/>
            </a:pPr>
            <a:endParaRPr lang="en" sz="1200">
              <a:solidFill>
                <a:schemeClr val="dk1"/>
              </a:solidFill>
            </a:endParaRPr>
          </a:p>
          <a:p>
            <a:pPr marL="0" indent="0">
              <a:lnSpc>
                <a:spcPct val="114999"/>
              </a:lnSpc>
              <a:buNone/>
            </a:pPr>
            <a:r>
              <a:rPr lang="en" sz="1200">
                <a:solidFill>
                  <a:schemeClr val="dk1"/>
                </a:solidFill>
              </a:rPr>
              <a:t>With Monsoon, we generate synthetic load on a website and track session metrics as the test progresses. End users are looking to track how key metrics like page load response times change over time. This type of data naturally lends itself to the time series format.</a:t>
            </a:r>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105b9c5caa0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105b9c5caa0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15000"/>
              </a:lnSpc>
              <a:buClr>
                <a:schemeClr val="dk1"/>
              </a:buClr>
              <a:buNone/>
            </a:pPr>
            <a:r>
              <a:rPr lang="en" sz="1200">
                <a:solidFill>
                  <a:schemeClr val="dk1"/>
                </a:solidFill>
              </a:rPr>
              <a:t>Amazon Timestream is a fast and scalable serverless time series database service that makes it easy to store and analyze trillions of events per day.</a:t>
            </a:r>
          </a:p>
          <a:p>
            <a:pPr marL="0" indent="0">
              <a:lnSpc>
                <a:spcPct val="114999"/>
              </a:lnSpc>
              <a:buNone/>
            </a:pPr>
            <a:r>
              <a:rPr lang="en" sz="1200">
                <a:solidFill>
                  <a:schemeClr val="dk1"/>
                </a:solidFill>
              </a:rPr>
              <a:t>Timestream can be up to 1000 times faster than a relational database and as little as 10% of the cost.</a:t>
            </a:r>
          </a:p>
          <a:p>
            <a:pPr marL="0" indent="0">
              <a:lnSpc>
                <a:spcPct val="114999"/>
              </a:lnSpc>
              <a:buNone/>
            </a:pPr>
            <a:endParaRPr lang="en" sz="1200">
              <a:solidFill>
                <a:schemeClr val="dk1"/>
              </a:solidFill>
            </a:endParaRPr>
          </a:p>
          <a:p>
            <a:pPr marL="0" indent="0">
              <a:lnSpc>
                <a:spcPct val="114999"/>
              </a:lnSpc>
              <a:buNone/>
            </a:pPr>
            <a:r>
              <a:rPr lang="en" sz="1200">
                <a:solidFill>
                  <a:schemeClr val="dk1"/>
                </a:solidFill>
              </a:rPr>
              <a:t>Timestream is a database service, therefore users don't host Timestream themselves. Instead, they connect to the Timestream service, then create tables within the service. Each table contains one or more related time series.</a:t>
            </a:r>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105b9c5caa0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105b9c5caa0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15000"/>
              </a:lnSpc>
              <a:buClr>
                <a:schemeClr val="dk1"/>
              </a:buClr>
              <a:buNone/>
            </a:pPr>
            <a:r>
              <a:rPr lang="en" sz="1200">
                <a:solidFill>
                  <a:schemeClr val="dk1"/>
                </a:solidFill>
              </a:rPr>
              <a:t>As we mentioned in the Transformation section, data in our S3 bucket is aggregated by timestamp, then converted into a time series data format and written to Timestream. Because time series data is a first-class citizen in Timestream, the database can quickly and efficiently read and write time series data. An added benefit is that the data returned by a Timestream query is already in the shape we need to eventually display it.</a:t>
            </a:r>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105b9c5caa0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105b9c5caa0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15000"/>
              </a:lnSpc>
              <a:buClr>
                <a:schemeClr val="dk1"/>
              </a:buClr>
              <a:buNone/>
            </a:pPr>
            <a:r>
              <a:rPr lang="en" sz="1200">
                <a:solidFill>
                  <a:schemeClr val="dk1"/>
                </a:solidFill>
              </a:rPr>
              <a:t>Visualization is Monsoon's final architectural component. The Visualization architecture queries the Storage layer, then displays the data it retrieves in a graphical user interface.</a:t>
            </a:r>
            <a:endParaRPr lang="en" sz="120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105b9c5caa0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105b9c5caa0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15000"/>
              </a:lnSpc>
              <a:buClr>
                <a:schemeClr val="dk1"/>
              </a:buClr>
              <a:buNone/>
            </a:pPr>
            <a:r>
              <a:rPr lang="en" sz="1200">
                <a:solidFill>
                  <a:schemeClr val="dk1"/>
                </a:solidFill>
              </a:rPr>
              <a:t>We call our dashboard Weather Channel. It's a locally hosted React app that directly queries the Timestream database service. This dashboard app uses the Victory library for modular charting and data visualization, as Victory has native support for time series data. You'll get a chance to see Weather Channel toward the end of our presentation.</a:t>
            </a:r>
          </a:p>
          <a:p>
            <a:pPr marL="0" indent="0">
              <a:lnSpc>
                <a:spcPct val="114999"/>
              </a:lnSpc>
              <a:buNone/>
            </a:pPr>
            <a:endParaRPr lang="en" sz="1200"/>
          </a:p>
          <a:p>
            <a:pPr marL="0" indent="0">
              <a:lnSpc>
                <a:spcPct val="114999"/>
              </a:lnSpc>
              <a:buNone/>
            </a:pPr>
            <a:r>
              <a:rPr lang="en" sz="1200"/>
              <a:t>That wraps things up for Monsoon's architecture. Now I'll hand things over to my colleague, Minh. </a:t>
            </a:r>
          </a:p>
        </p:txBody>
      </p:sp>
    </p:spTree>
    <p:extLst>
      <p:ext uri="{BB962C8B-B14F-4D97-AF65-F5344CB8AC3E}">
        <p14:creationId xmlns:p14="http://schemas.microsoft.com/office/powerpoint/2010/main" val="42004115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105b9c5ca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105b9c5ca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Great, thank you Alex. </a:t>
            </a:r>
          </a:p>
          <a:p>
            <a:pPr marL="0" indent="0">
              <a:buNone/>
            </a:pPr>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Now we'd like to walk you through a demo of how to install and use Monsoon.</a:t>
            </a:r>
          </a:p>
          <a:p>
            <a:pPr>
              <a:defRPr/>
            </a:pPr>
            <a:r>
              <a:rPr lang="en-US"/>
              <a:t>We've published Monsoon as an </a:t>
            </a:r>
            <a:r>
              <a:rPr lang="en-US" err="1"/>
              <a:t>npm</a:t>
            </a:r>
            <a:r>
              <a:rPr lang="en-US"/>
              <a:t> package, so you can just run `</a:t>
            </a:r>
            <a:r>
              <a:rPr lang="en-US" err="1"/>
              <a:t>npm</a:t>
            </a:r>
            <a:r>
              <a:rPr lang="en-US"/>
              <a:t> install –g monsoon-load-testing` to install Monsoon globally on your local machine. [CLICK] After you've installed the package, you'll want to verify that your hidden AWS config file is correct and does not contain a default profile.</a:t>
            </a:r>
          </a:p>
          <a:p>
            <a:endParaRPr lang="en-US"/>
          </a:p>
        </p:txBody>
      </p:sp>
    </p:spTree>
    <p:extLst>
      <p:ext uri="{BB962C8B-B14F-4D97-AF65-F5344CB8AC3E}">
        <p14:creationId xmlns:p14="http://schemas.microsoft.com/office/powerpoint/2010/main" val="218614552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a:t>Next you can issue the `monsoon </a:t>
            </a:r>
            <a:r>
              <a:rPr lang="en-US" err="1"/>
              <a:t>init</a:t>
            </a:r>
            <a:r>
              <a:rPr lang="en-US"/>
              <a:t>` command [CLICK]. The `</a:t>
            </a:r>
            <a:r>
              <a:rPr lang="en-US" err="1"/>
              <a:t>init</a:t>
            </a:r>
            <a:r>
              <a:rPr lang="en-US"/>
              <a:t>` command also prompts you to enter your AWS credentials so that Monsoon can deploy infrastructure within your AWS account. This creates a new `</a:t>
            </a:r>
            <a:r>
              <a:rPr lang="en-US" err="1"/>
              <a:t>monsoon_tests</a:t>
            </a:r>
            <a:r>
              <a:rPr lang="en-US"/>
              <a:t>` subdirectory inside your current working directory. You'll need to `cd` into `</a:t>
            </a:r>
            <a:r>
              <a:rPr lang="en-US" err="1"/>
              <a:t>monsoon_tests</a:t>
            </a:r>
            <a:r>
              <a:rPr lang="en-US"/>
              <a:t>`, and be sure to execute all of the other Monsoon CLI subcommands, from within `</a:t>
            </a:r>
            <a:r>
              <a:rPr lang="en-US" err="1"/>
              <a:t>monsoon_tests</a:t>
            </a:r>
            <a:r>
              <a:rPr lang="en-US"/>
              <a:t>`.</a:t>
            </a:r>
          </a:p>
        </p:txBody>
      </p:sp>
    </p:spTree>
    <p:extLst>
      <p:ext uri="{BB962C8B-B14F-4D97-AF65-F5344CB8AC3E}">
        <p14:creationId xmlns:p14="http://schemas.microsoft.com/office/powerpoint/2010/main" val="347161584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The next step [CLICK] is to issue the `monsoon deploy` command. This spins up the AWS </a:t>
            </a:r>
          </a:p>
          <a:p>
            <a:pPr>
              <a:buNone/>
            </a:pPr>
            <a:r>
              <a:rPr lang="en-US"/>
              <a:t>infrastructure required to run your load test. This includes a custom VPC, multiple Lambda </a:t>
            </a:r>
          </a:p>
          <a:p>
            <a:pPr>
              <a:buNone/>
            </a:pPr>
            <a:r>
              <a:rPr lang="en-US"/>
              <a:t>functions, an S3 bucket and a Timestream database.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p:txBody>
      </p:sp>
    </p:spTree>
    <p:extLst>
      <p:ext uri="{BB962C8B-B14F-4D97-AF65-F5344CB8AC3E}">
        <p14:creationId xmlns:p14="http://schemas.microsoft.com/office/powerpoint/2010/main" val="2309585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cfb187a161_3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cfb187a161_3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see load testing in action, let’s spend some time with the engineering team at Boost Health, a rapidly-growing startup in the health and wellness space. </a:t>
            </a: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The stakes are high. Boost’s marketing team has spent months planning the product launch for its new Brain Boost supplement. It’s Boost’s biggest product launch ever, and business executives want to close new rounds of venture capital funding based on the success of Brain Boost.</a:t>
            </a:r>
            <a:br>
              <a:rPr lang="en">
                <a:solidFill>
                  <a:schemeClr val="dk1"/>
                </a:solidFill>
              </a:rPr>
            </a:br>
            <a:br>
              <a:rPr lang="en">
                <a:solidFill>
                  <a:schemeClr val="dk1"/>
                </a:solidFill>
              </a:rPr>
            </a:br>
            <a:r>
              <a:rPr lang="en">
                <a:solidFill>
                  <a:schemeClr val="dk1"/>
                </a:solidFill>
              </a:rPr>
              <a:t>Boost expects more traffic than their site has ever seen on launch day. They’re predicting peaks of 4,000 concurrent users, meaning 4,000 potential customers trying to access their website simultaneously.  The engineers at Boost are tasked with making sure the site can handle all these expected users.</a:t>
            </a:r>
            <a:endParaRPr/>
          </a:p>
          <a:p>
            <a:pPr marL="0" lvl="0" indent="0" algn="l" rtl="0">
              <a:spcBef>
                <a:spcPts val="0"/>
              </a:spcBef>
              <a:spcAft>
                <a:spcPts val="0"/>
              </a:spcAft>
              <a:buNone/>
            </a:pPr>
            <a:endParaRPr/>
          </a:p>
          <a:p>
            <a:pPr marL="0" lvl="0" indent="0" algn="l" rtl="0">
              <a:spcBef>
                <a:spcPts val="0"/>
              </a:spcBef>
              <a:spcAft>
                <a:spcPts val="0"/>
              </a:spcAft>
              <a:buNone/>
            </a:pPr>
            <a:r>
              <a:rPr lang="en"/>
              <a:t>The Boost website is a single page application, a fact that has important implications for load testing, as we’ll see in a bit. Let’s start out by examining what an SPA is.</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57420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[CLICK] From within your `</a:t>
            </a:r>
            <a:r>
              <a:rPr lang="en-US" err="1"/>
              <a:t>monsoon_tests</a:t>
            </a:r>
            <a:r>
              <a:rPr lang="en-US"/>
              <a:t>` directory, you save your test script in the </a:t>
            </a:r>
          </a:p>
          <a:p>
            <a:pPr>
              <a:buNone/>
            </a:pPr>
            <a:r>
              <a:rPr lang="en-US"/>
              <a:t>`test_script.js` file and configure your upcoming load test by modifying the `</a:t>
            </a:r>
            <a:r>
              <a:rPr lang="en-US" err="1"/>
              <a:t>test_config.json</a:t>
            </a:r>
            <a:r>
              <a:rPr lang="en-US"/>
              <a:t>` </a:t>
            </a:r>
          </a:p>
          <a:p>
            <a:pPr>
              <a:buNone/>
            </a:pPr>
            <a:r>
              <a:rPr lang="en-US"/>
              <a:t>file. If you anticipate running multiple different load tests with different test scripts and </a:t>
            </a:r>
          </a:p>
          <a:p>
            <a:pPr>
              <a:buNone/>
            </a:pPr>
            <a:r>
              <a:rPr lang="en-US"/>
              <a:t>configurations, you can set up additional subdirectories to organize all the different tests. Just </a:t>
            </a:r>
          </a:p>
          <a:p>
            <a:pPr>
              <a:buNone/>
            </a:pPr>
            <a:r>
              <a:rPr lang="en-US"/>
              <a:t>issue the `monsoon new-test` command. </a:t>
            </a:r>
          </a:p>
          <a:p>
            <a:pPr marL="0" indent="0">
              <a:buNone/>
            </a:pPr>
            <a:endParaRPr lang="en-US"/>
          </a:p>
        </p:txBody>
      </p:sp>
    </p:spTree>
    <p:extLst>
      <p:ext uri="{BB962C8B-B14F-4D97-AF65-F5344CB8AC3E}">
        <p14:creationId xmlns:p14="http://schemas.microsoft.com/office/powerpoint/2010/main" val="4088121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a:p>
            <a:pPr marL="158750" indent="0">
              <a:buNone/>
            </a:pPr>
            <a:r>
              <a:rPr lang="en-US"/>
              <a:t>Let's look at an example test script and its configuration. Here we have a test script that loads the Boost homepage, goes to a product details page, then adds that product to the cart. The test is configured to last one hour. We start out with 20 concurrent users, then ramp up to 4000 concurrent users over a 50-minute window.</a:t>
            </a:r>
          </a:p>
        </p:txBody>
      </p:sp>
    </p:spTree>
    <p:extLst>
      <p:ext uri="{BB962C8B-B14F-4D97-AF65-F5344CB8AC3E}">
        <p14:creationId xmlns:p14="http://schemas.microsoft.com/office/powerpoint/2010/main" val="14021532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a:t>[CLICK] With the test script and configuration ready to go, you’ll next run the `monsoon start` command. This officially kicks off your load test and provides a bit of light reading while you wait.</a:t>
            </a:r>
          </a:p>
        </p:txBody>
      </p:sp>
    </p:spTree>
    <p:extLst>
      <p:ext uri="{BB962C8B-B14F-4D97-AF65-F5344CB8AC3E}">
        <p14:creationId xmlns:p14="http://schemas.microsoft.com/office/powerpoint/2010/main" val="35280980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[CLICK] After about 7 minutes, your load test results will start streaming into the Weather Channel </a:t>
            </a:r>
          </a:p>
          <a:p>
            <a:pPr>
              <a:buNone/>
            </a:pPr>
            <a:r>
              <a:rPr lang="en-US"/>
              <a:t>dashboard. </a:t>
            </a:r>
          </a:p>
        </p:txBody>
      </p:sp>
    </p:spTree>
    <p:extLst>
      <p:ext uri="{BB962C8B-B14F-4D97-AF65-F5344CB8AC3E}">
        <p14:creationId xmlns:p14="http://schemas.microsoft.com/office/powerpoint/2010/main" val="234437928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[CLICK] You can view these results locally by issuing the `monsoon weather-channel` </a:t>
            </a:r>
          </a:p>
          <a:p>
            <a:pPr>
              <a:buNone/>
            </a:pPr>
            <a:r>
              <a:rPr lang="en-US"/>
              <a:t>command, then opening up a browser and visiting localhost port 5000.</a:t>
            </a:r>
          </a:p>
          <a:p>
            <a:pPr>
              <a:buNone/>
            </a:pPr>
            <a:endParaRPr lang="en-US"/>
          </a:p>
          <a:p>
            <a:pPr>
              <a:buNone/>
            </a:pPr>
            <a:r>
              <a:rPr lang="en-US"/>
              <a:t>Within the dashboard, you'll receive your data in near real time, so you can refresh your </a:t>
            </a:r>
          </a:p>
          <a:p>
            <a:pPr>
              <a:buNone/>
            </a:pPr>
            <a:r>
              <a:rPr lang="en-US"/>
              <a:t>browser to see the most current results. Clicking on the buttons at the top of the screen, you</a:t>
            </a:r>
          </a:p>
          <a:p>
            <a:pPr>
              <a:buNone/>
            </a:pPr>
            <a:r>
              <a:rPr lang="en-US"/>
              <a:t>can choose which end user action you'd like to see results for. And you can also toggle</a:t>
            </a:r>
          </a:p>
          <a:p>
            <a:pPr>
              <a:buNone/>
            </a:pPr>
            <a:r>
              <a:rPr lang="en-US"/>
              <a:t>particular metrics on or off to see only the results that interest you. </a:t>
            </a:r>
          </a:p>
          <a:p>
            <a:pPr>
              <a:buNone/>
            </a:pPr>
            <a:endParaRPr lang="en-US"/>
          </a:p>
          <a:p>
            <a:pPr>
              <a:buNone/>
              <a:defRPr/>
            </a:pPr>
            <a:r>
              <a:rPr lang="en-US"/>
              <a:t>Weather Channel also allows you to zoom in and zoom out to get different perspectives on </a:t>
            </a:r>
          </a:p>
          <a:p>
            <a:pPr>
              <a:buNone/>
              <a:defRPr/>
            </a:pPr>
            <a:r>
              <a:rPr lang="en-US"/>
              <a:t>your results. And if you hover over a line, you can see your metrics at that exact point in </a:t>
            </a:r>
          </a:p>
          <a:p>
            <a:pPr>
              <a:buNone/>
              <a:defRPr/>
            </a:pPr>
            <a:r>
              <a:rPr lang="en-US"/>
              <a:t>time. </a:t>
            </a:r>
          </a:p>
          <a:p>
            <a:pPr>
              <a:buNone/>
              <a:defRPr/>
            </a:pPr>
            <a:endParaRPr lang="en-US"/>
          </a:p>
          <a:p>
            <a:pPr>
              <a:buNone/>
              <a:defRPr/>
            </a:pPr>
            <a:r>
              <a:rPr lang="en-US"/>
              <a:t>Here we see what happened as we ramped up load on the Boost Health website to 4000 concurrent users. The results aren't good. Response times have increased all the way to 6000 milliseconds. Analyzing these results, the Boost engineers determine that their current infrastructure won't cut it for their upcoming product launch. Without running this load test, the Boost engineers wouldn't have known about this weakness in their production system.</a:t>
            </a:r>
          </a:p>
        </p:txBody>
      </p:sp>
    </p:spTree>
    <p:extLst>
      <p:ext uri="{BB962C8B-B14F-4D97-AF65-F5344CB8AC3E}">
        <p14:creationId xmlns:p14="http://schemas.microsoft.com/office/powerpoint/2010/main" val="25547821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defRPr/>
            </a:pPr>
            <a:r>
              <a:rPr lang="en-US"/>
              <a:t>[CLICK] Returning to our demo, once your test is over and you've viewed your results, you can tear down your infrastructure by issuing the `monsoon teardown` command. If you'd also like to delete all directories and environment files related to Monsoon, run the `monsoon destroy` command after the `teardown` command.</a:t>
            </a:r>
          </a:p>
        </p:txBody>
      </p:sp>
    </p:spTree>
    <p:extLst>
      <p:ext uri="{BB962C8B-B14F-4D97-AF65-F5344CB8AC3E}">
        <p14:creationId xmlns:p14="http://schemas.microsoft.com/office/powerpoint/2010/main" val="96037829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cfb187a161_4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cfb187a161_4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Now that we've seen a demo of Monsoon, let's move on and examine some of the implementation challenges we faced while building Monsoon.</a:t>
            </a:r>
          </a:p>
          <a:p>
            <a:pPr marL="0" indent="0">
              <a:buNone/>
            </a:pPr>
            <a:endParaRPr lang="en-US" b="1"/>
          </a:p>
          <a:p>
            <a:pPr marL="0" indent="0">
              <a:buNone/>
            </a:pPr>
            <a:endParaRPr lang="en-US" b="1"/>
          </a:p>
          <a:p>
            <a:pPr marL="0" indent="0">
              <a:buNone/>
            </a:pPr>
            <a:endParaRPr lang="en-US" b="1"/>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0329c5ed09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0329c5ed09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sz="1200"/>
              <a:t>Two challenges stand out in particular. The first relates to metrics, [CLICK] specifically to response time,</a:t>
            </a:r>
          </a:p>
          <a:p>
            <a:pPr>
              <a:buNone/>
            </a:pPr>
            <a:r>
              <a:rPr lang="en-US" sz="1200"/>
              <a:t>and the second [CLICK] relates to timing.</a:t>
            </a:r>
          </a:p>
          <a:p>
            <a:pPr>
              <a:buNone/>
            </a:pPr>
            <a:endParaRPr lang="en-US" sz="1200"/>
          </a:p>
          <a:p>
            <a:pPr>
              <a:buNone/>
            </a:pPr>
            <a:endParaRPr lang="en-US" sz="1200"/>
          </a:p>
          <a:p>
            <a:pPr>
              <a:buNone/>
            </a:pPr>
            <a:r>
              <a:rPr lang="en-US" sz="1200"/>
              <a:t>  </a:t>
            </a:r>
          </a:p>
          <a:p>
            <a:pPr marL="0" indent="0">
              <a:lnSpc>
                <a:spcPct val="115000"/>
              </a:lnSpc>
              <a:buNone/>
            </a:pPr>
            <a:endParaRPr lang="en-US" sz="1200">
              <a:solidFill>
                <a:schemeClr val="dk1"/>
              </a:solidFill>
            </a:endParaRPr>
          </a:p>
          <a:p>
            <a:pPr marL="0" lvl="0" indent="0" algn="l" rtl="0">
              <a:lnSpc>
                <a:spcPct val="115000"/>
              </a:lnSpc>
              <a:spcBef>
                <a:spcPts val="0"/>
              </a:spcBef>
              <a:spcAft>
                <a:spcPts val="0"/>
              </a:spcAft>
              <a:buNone/>
            </a:pPr>
            <a:endParaRPr lang="en-US" sz="1200">
              <a:solidFill>
                <a:schemeClr val="dk1"/>
              </a:solidFill>
            </a:endParaRPr>
          </a:p>
          <a:p>
            <a:pPr marL="0" lvl="0" indent="0" algn="l" rtl="0">
              <a:lnSpc>
                <a:spcPct val="115000"/>
              </a:lnSpc>
              <a:spcBef>
                <a:spcPts val="0"/>
              </a:spcBef>
              <a:spcAft>
                <a:spcPts val="0"/>
              </a:spcAft>
              <a:buNone/>
            </a:pPr>
            <a:endParaRPr lang="en-US" sz="1200">
              <a:solidFill>
                <a:schemeClr val="dk1"/>
              </a:solidFill>
            </a:endParaRPr>
          </a:p>
          <a:p>
            <a:pPr marL="0" lvl="0" indent="0" algn="l" rtl="0">
              <a:lnSpc>
                <a:spcPct val="115000"/>
              </a:lnSpc>
              <a:spcBef>
                <a:spcPts val="0"/>
              </a:spcBef>
              <a:spcAft>
                <a:spcPts val="0"/>
              </a:spcAft>
              <a:buNone/>
            </a:pPr>
            <a:endParaRPr lang="en-US" sz="12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lang="en-US" sz="1200">
              <a:solidFill>
                <a:schemeClr val="dk1"/>
              </a:solidFill>
            </a:endParaRPr>
          </a:p>
          <a:p>
            <a:pPr marL="0" lvl="0" indent="0" algn="l" rtl="0">
              <a:spcBef>
                <a:spcPts val="0"/>
              </a:spcBef>
              <a:spcAft>
                <a:spcPts val="0"/>
              </a:spcAft>
              <a:buNone/>
            </a:pPr>
            <a:endParaRPr lang="en-US" sz="1200"/>
          </a:p>
        </p:txBody>
      </p:sp>
    </p:spTree>
    <p:extLst>
      <p:ext uri="{BB962C8B-B14F-4D97-AF65-F5344CB8AC3E}">
        <p14:creationId xmlns:p14="http://schemas.microsoft.com/office/powerpoint/2010/main" val="367276564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cfb187a161_4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cfb187a161_4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sz="1200">
                <a:solidFill>
                  <a:schemeClr val="dk1"/>
                </a:solidFill>
              </a:rPr>
              <a:t>Let's explore the metrics issue first. Early in the process of designing Monsoon, we spent a lot </a:t>
            </a:r>
            <a:endParaRPr lang="en-US"/>
          </a:p>
          <a:p>
            <a:pPr>
              <a:buNone/>
            </a:pPr>
            <a:r>
              <a:rPr lang="en-US" sz="1200">
                <a:solidFill>
                  <a:schemeClr val="dk1"/>
                </a:solidFill>
              </a:rPr>
              <a:t>of time considering exactly what metrics to track for a load test. There were all sorts of things </a:t>
            </a:r>
          </a:p>
          <a:p>
            <a:pPr>
              <a:buNone/>
            </a:pPr>
            <a:r>
              <a:rPr lang="en-US" sz="1200">
                <a:solidFill>
                  <a:schemeClr val="dk1"/>
                </a:solidFill>
              </a:rPr>
              <a:t>we could measure, but which metrics would our end users find most useful?</a:t>
            </a:r>
          </a:p>
          <a:p>
            <a:pPr>
              <a:buNone/>
            </a:pPr>
            <a:endParaRPr lang="en-US"/>
          </a:p>
          <a:p>
            <a:pPr>
              <a:buNone/>
              <a:defRPr/>
            </a:pPr>
            <a:r>
              <a:rPr lang="en-US"/>
              <a:t>Examining existing load testing tools, we found that all of them focus on response time as </a:t>
            </a:r>
          </a:p>
          <a:p>
            <a:pPr>
              <a:buNone/>
              <a:defRPr/>
            </a:pPr>
            <a:r>
              <a:rPr lang="en-US"/>
              <a:t>their core metric. At first glance, this seems reasonable, but digging deeper, we found </a:t>
            </a:r>
          </a:p>
          <a:p>
            <a:pPr>
              <a:buNone/>
              <a:defRPr/>
            </a:pPr>
            <a:r>
              <a:rPr lang="en-US"/>
              <a:t>"response time" to be a very fuzzy term [CLICK]. Maybe it’s the elapsed time between when a </a:t>
            </a:r>
          </a:p>
          <a:p>
            <a:pPr>
              <a:buNone/>
              <a:defRPr/>
            </a:pPr>
            <a:r>
              <a:rPr lang="en-US"/>
              <a:t>client issues a request and when that client receives the first byte of the response. [CLICK] Or maybe </a:t>
            </a:r>
          </a:p>
          <a:p>
            <a:pPr>
              <a:buNone/>
              <a:defRPr/>
            </a:pPr>
            <a:r>
              <a:rPr lang="en-US"/>
              <a:t>we keep the timer going until the DOM content is fully loaded. We even contacted customer </a:t>
            </a:r>
          </a:p>
          <a:p>
            <a:pPr>
              <a:buNone/>
              <a:defRPr/>
            </a:pPr>
            <a:r>
              <a:rPr lang="en-US"/>
              <a:t>support at Flood to get details about how they calculate response time, and we still weren’t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able to get complete clarity.</a:t>
            </a:r>
          </a:p>
          <a:p>
            <a:pPr>
              <a:buNone/>
            </a:pPr>
            <a:endParaRPr lang="en-US"/>
          </a:p>
          <a:p>
            <a:pPr>
              <a:buNone/>
            </a:pPr>
            <a:r>
              <a:rPr lang="en-US"/>
              <a:t>Because the core unit of a test script is one end user action, [CLICK] we chose to define response time </a:t>
            </a:r>
          </a:p>
          <a:p>
            <a:pPr>
              <a:buNone/>
            </a:pPr>
            <a:r>
              <a:rPr lang="en-US"/>
              <a:t>as the difference between the starting and ending times for the given end user action. [CLICK] To </a:t>
            </a:r>
          </a:p>
          <a:p>
            <a:pPr>
              <a:buNone/>
            </a:pPr>
            <a:r>
              <a:rPr lang="en-US"/>
              <a:t>make it easy for developers to calculate response times in their load tests, we wrote a library </a:t>
            </a:r>
          </a:p>
          <a:p>
            <a:pPr>
              <a:buNone/>
            </a:pPr>
            <a:r>
              <a:rPr lang="en-US"/>
              <a:t>called Monsoon Weather Station, as we mentioned earlier in the architecture section.</a:t>
            </a:r>
          </a:p>
          <a:p>
            <a:pPr>
              <a:buNone/>
            </a:pPr>
            <a:endParaRPr lang="en-US"/>
          </a:p>
          <a:p>
            <a:pPr>
              <a:buNone/>
            </a:pPr>
            <a:r>
              <a:rPr lang="en-US"/>
              <a:t>In summary, we determined response time to be the most important metric to collect for a load test. Since there is no standardized definition of response time, we thought hard about how we should define it in the context of our use case. So in a Monsoon load test, response time is the difference between the starting and ending times for the given end user action.</a:t>
            </a:r>
          </a:p>
          <a:p>
            <a:pPr>
              <a:buNone/>
            </a:pPr>
            <a:endParaRPr lang="en-US"/>
          </a:p>
          <a:p>
            <a:pPr>
              <a:buNone/>
            </a:pPr>
            <a:endParaRPr lang="en-US"/>
          </a:p>
          <a:p>
            <a:pPr>
              <a:buNone/>
            </a:pPr>
            <a:endParaRPr lang="en-US"/>
          </a:p>
          <a:p>
            <a:pPr>
              <a:buNone/>
            </a:pPr>
            <a:r>
              <a:rPr lang="en-US"/>
              <a:t>  </a:t>
            </a:r>
          </a:p>
          <a:p>
            <a:pPr marL="0" indent="0">
              <a:lnSpc>
                <a:spcPct val="115000"/>
              </a:lnSpc>
              <a:buNone/>
            </a:pPr>
            <a:endParaRPr lang="en-US">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0801165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nSpc>
                <a:spcPct val="114999"/>
              </a:lnSpc>
              <a:buNone/>
            </a:pPr>
            <a:r>
              <a:rPr lang="en"/>
              <a:t>Our other implementation challenge is related to timing. This was by far the larger and more complex issue.    </a:t>
            </a:r>
            <a:endParaRPr lang="en-US"/>
          </a:p>
          <a:p>
            <a:pPr marL="0" indent="0">
              <a:lnSpc>
                <a:spcPct val="114999"/>
              </a:lnSpc>
              <a:buNone/>
            </a:pPr>
            <a:endParaRPr lang="en"/>
          </a:p>
          <a:p>
            <a:pPr marL="0" indent="0">
              <a:lnSpc>
                <a:spcPct val="114999"/>
              </a:lnSpc>
              <a:buNone/>
              <a:defRPr/>
            </a:pPr>
            <a:r>
              <a:rPr lang="en"/>
              <a:t>[CLICK] When a developer using Monsoon issues the `monsoon start` command to kick off a load test, the CLI code sends an event to a starting Lambda </a:t>
            </a:r>
            <a:r>
              <a:rPr lang="en-US"/>
              <a:t>[CLICK]</a:t>
            </a:r>
            <a:r>
              <a:rPr lang="en"/>
              <a:t>, which in turn spins up the appropriate number of containers </a:t>
            </a:r>
            <a:r>
              <a:rPr lang="en-US"/>
              <a:t>[CLICK]</a:t>
            </a:r>
            <a:r>
              <a:rPr lang="en"/>
              <a:t>. But it can take anywhere from 15 to 60 seconds for a container on </a:t>
            </a:r>
            <a:r>
              <a:rPr lang="en" err="1"/>
              <a:t>Fargate</a:t>
            </a:r>
            <a:r>
              <a:rPr lang="en"/>
              <a:t> to be ready to run. Since load generation happens inside the containers, if the containers aren't all starting together, then we're no longer truly testing the specified number of concurrent users.</a:t>
            </a:r>
          </a:p>
          <a:p>
            <a:pPr marL="0" indent="0">
              <a:lnSpc>
                <a:spcPct val="114999"/>
              </a:lnSpc>
              <a:buNone/>
            </a:pPr>
            <a:endParaRPr lang="en"/>
          </a:p>
          <a:p>
            <a:pPr marL="0" marR="0" lvl="0" indent="0" algn="l" defTabSz="914400" rtl="0" eaLnBrk="1" fontAlgn="auto" latinLnBrk="0" hangingPunct="1">
              <a:lnSpc>
                <a:spcPct val="114999"/>
              </a:lnSpc>
              <a:spcBef>
                <a:spcPts val="0"/>
              </a:spcBef>
              <a:spcAft>
                <a:spcPts val="0"/>
              </a:spcAft>
              <a:buClr>
                <a:srgbClr val="000000"/>
              </a:buClr>
              <a:buSzPts val="1100"/>
              <a:buFont typeface="Arial"/>
              <a:buNone/>
              <a:tabLst/>
              <a:defRPr/>
            </a:pPr>
            <a:r>
              <a:rPr lang="en"/>
              <a:t>To solve this problem, we introduced a waiting time of 3 minutes </a:t>
            </a:r>
            <a:r>
              <a:rPr lang="en-US"/>
              <a:t>[CLICK]</a:t>
            </a:r>
            <a:r>
              <a:rPr lang="en"/>
              <a:t> to make sure that all containers are in a ready state before Monsoon actually runs the test script. </a:t>
            </a:r>
            <a:r>
              <a:rPr lang="en-US"/>
              <a:t>[CLICK]</a:t>
            </a:r>
            <a:endParaRPr lang="en"/>
          </a:p>
          <a:p>
            <a:pPr marL="0" indent="0">
              <a:lnSpc>
                <a:spcPct val="114999"/>
              </a:lnSpc>
              <a:buNone/>
              <a:defRPr/>
            </a:pPr>
            <a:endParaRPr lang="en-US"/>
          </a:p>
          <a:p>
            <a:pPr marL="0" marR="0" lvl="0" indent="0" algn="l" defTabSz="914400" rtl="0" eaLnBrk="1" fontAlgn="auto" latinLnBrk="0" hangingPunct="1">
              <a:lnSpc>
                <a:spcPct val="114999"/>
              </a:lnSpc>
              <a:spcBef>
                <a:spcPts val="0"/>
              </a:spcBef>
              <a:spcAft>
                <a:spcPts val="0"/>
              </a:spcAft>
              <a:buClr>
                <a:srgbClr val="000000"/>
              </a:buClr>
              <a:buSzPts val="1100"/>
              <a:buFont typeface="Arial"/>
              <a:buNone/>
              <a:tabLst/>
              <a:defRPr/>
            </a:pPr>
            <a:r>
              <a:rPr lang="en"/>
              <a:t>This was the first timing issue we encountered, but there were more to come.</a:t>
            </a:r>
          </a:p>
        </p:txBody>
      </p:sp>
    </p:spTree>
    <p:extLst>
      <p:ext uri="{BB962C8B-B14F-4D97-AF65-F5344CB8AC3E}">
        <p14:creationId xmlns:p14="http://schemas.microsoft.com/office/powerpoint/2010/main" val="2748771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cfb187a161_3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cfb187a161_3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
              <a:t>[*CLICK*] A single page application is a web app comprised of just a single HTML page. [*CLICK*] Unlike a traditional website, after the initial page load, there are no page reloads. [*CLICK*] The content of the single page is just repeatedly updated on the fly using browser-side JavaScript.</a:t>
            </a:r>
            <a:endParaRPr lang="en-CA"/>
          </a:p>
          <a:p>
            <a:pPr marL="0" lvl="0" indent="0" algn="l" rtl="0">
              <a:spcBef>
                <a:spcPts val="0"/>
              </a:spcBef>
              <a:spcAft>
                <a:spcPts val="0"/>
              </a:spcAft>
              <a:buNone/>
            </a:pPr>
            <a:endParaRPr/>
          </a:p>
          <a:p>
            <a:pPr marL="0" indent="0">
              <a:buNone/>
            </a:pPr>
            <a:r>
              <a:rPr lang="en"/>
              <a:t>[*CLICK*] SPAs have some significant advantages over more traditional websites. [*CLICK*] They reduce strain on server resources. [*CLICK*] They also speed up development by decoupling the frontend code from the backend code. [*CLICK*] Finally, SPAs provide a much more dynamic, responsive experience for the end user since there are no full page reloads. All three of these benefits are very important to Boost, thus their site is an SPA.</a:t>
            </a:r>
            <a:endParaRPr lang="en-US"/>
          </a:p>
          <a:p>
            <a:pPr marL="0" indent="0">
              <a:buNone/>
            </a:pPr>
            <a:endParaRPr lang="en"/>
          </a:p>
          <a:p>
            <a:pPr marL="0" indent="0">
              <a:buNone/>
            </a:pPr>
            <a:r>
              <a:rPr lang="en"/>
              <a:t>To make sure this SPA can withstand the customer traffic on launch day, the engineering team’s first instinct is to load test the site.</a:t>
            </a:r>
          </a:p>
        </p:txBody>
      </p:sp>
    </p:spTree>
    <p:extLst>
      <p:ext uri="{BB962C8B-B14F-4D97-AF65-F5344CB8AC3E}">
        <p14:creationId xmlns:p14="http://schemas.microsoft.com/office/powerpoint/2010/main" val="366739157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
              <a:t>Once all the containers are up and running, how do we coordinate the timing of data </a:t>
            </a:r>
          </a:p>
          <a:p>
            <a:pPr>
              <a:buNone/>
            </a:pPr>
            <a:r>
              <a:rPr lang="en"/>
              <a:t>generation and processing?</a:t>
            </a:r>
          </a:p>
          <a:p>
            <a:pPr>
              <a:buNone/>
            </a:pPr>
            <a:endParaRPr lang="en"/>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a:t>We had to carefully orchestrate our data pipeline to solve this second timing issue. As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a:t>mentioned in the architecture section, inside each container </a:t>
            </a:r>
            <a:r>
              <a:rPr lang="en-US"/>
              <a:t>[CLICK]</a:t>
            </a:r>
            <a:r>
              <a:rPr lang="en"/>
              <a:t>, a runner script is </a:t>
            </a:r>
            <a:r>
              <a:rPr lang="en-US"/>
              <a:t>[CLICK]</a:t>
            </a:r>
            <a:r>
              <a:rPr lang="en"/>
              <a: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a:t>responsible for generating headless Chrome instances with Puppeteer and running the test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a:t>script to generate the data. [CLICK] That raw data needs to be normalized and then sent off to our S3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a:t>bucket. But in order to present near real time results to developers, we can't wait until all the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a:t>raw data is generated before starting to process it. [CLICK] Therefore our normalization script polls for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a:t>new raw data every 15 seconds. </a:t>
            </a:r>
            <a:r>
              <a:rPr lang="en-US"/>
              <a:t>[wait until the animation finishes then goes to next slide].</a:t>
            </a:r>
            <a:endParaRPr lang="en"/>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
          </a:p>
        </p:txBody>
      </p:sp>
    </p:spTree>
    <p:extLst>
      <p:ext uri="{BB962C8B-B14F-4D97-AF65-F5344CB8AC3E}">
        <p14:creationId xmlns:p14="http://schemas.microsoft.com/office/powerpoint/2010/main" val="34887624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Now that the normalizing script has moved the processed data into the S3 bucket, we run into </a:t>
            </a:r>
          </a:p>
          <a:p>
            <a:pPr>
              <a:buNone/>
            </a:pPr>
            <a:r>
              <a:rPr lang="en-US"/>
              <a:t>a third timing issue. How will we get the data sitting in the S3 bucket into our Timestream </a:t>
            </a:r>
          </a:p>
          <a:p>
            <a:pPr>
              <a:buNone/>
            </a:pPr>
            <a:r>
              <a:rPr lang="en-US"/>
              <a:t>database?</a:t>
            </a:r>
          </a:p>
          <a:p>
            <a:pPr>
              <a:buNone/>
            </a:pPr>
            <a:endParaRPr lang="en-US"/>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We handled this by creating an </a:t>
            </a:r>
            <a:r>
              <a:rPr lang="en-US" err="1"/>
              <a:t>EventBridge</a:t>
            </a:r>
            <a:r>
              <a:rPr lang="en-US"/>
              <a:t> rule to invoke our Metronome Lambda once every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minute [CLICK]. The Metronome Lambda checks a collection of pre-generated timestamps to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see if any have expired. [CLICK]  If any have, the Metronome Lambda invokes the Aggregating Lambda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CLICK], which gathers the new batch of data and sends it to Timestream.</a:t>
            </a:r>
          </a:p>
          <a:p>
            <a:pPr>
              <a:buNone/>
            </a:pPr>
            <a:endParaRPr lang="en-US"/>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After solving this third timing issue, we had a working data pipeline capable of moving raw test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result data from containers to an S3 bucket and then to the database, performing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transformations along the way.</a:t>
            </a:r>
          </a:p>
        </p:txBody>
      </p:sp>
    </p:spTree>
    <p:extLst>
      <p:ext uri="{BB962C8B-B14F-4D97-AF65-F5344CB8AC3E}">
        <p14:creationId xmlns:p14="http://schemas.microsoft.com/office/powerpoint/2010/main" val="266646428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cfb187a161_4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cfb187a161_4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Now let's turn to some future work we have planned for Monsoon. </a:t>
            </a:r>
          </a:p>
          <a:p>
            <a:pPr marL="0" indent="0">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05d747539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05d747539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defRPr/>
            </a:pPr>
            <a:r>
              <a:rPr lang="en"/>
              <a:t>First, we'd like to rewrite certain parts of the project in Go. In its current state, Monsoon is written entirely in JavaScript and TypeScript. This certainly works, but there are parts of the project, particularly the normalizing script and the Aggregating Lambda, that do a lot of heavy lifting in terms of data processing. These pieces could benefit from the faster runtime performance and better CPU utilization of a compiled language like Go. </a:t>
            </a:r>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defRPr/>
            </a:pPr>
            <a:r>
              <a:rPr lang="en"/>
              <a:t>Second, we'd like to provide additional libraries so that we can support test scripts written for multiple load testing tools. For example, we could provide a version of the Weather Station library that's compatible with Playwright test scripts.</a:t>
            </a:r>
            <a:endParaRPr lang="en-US"/>
          </a:p>
          <a:p>
            <a:pPr marL="158750" indent="0">
              <a:buNone/>
            </a:pPr>
            <a:endParaRPr lang="en-US"/>
          </a:p>
          <a:p>
            <a:endParaRPr lang="en"/>
          </a:p>
          <a:p>
            <a:endParaRPr lang="en"/>
          </a:p>
          <a:p>
            <a:endParaRPr lang="en-US"/>
          </a:p>
        </p:txBody>
      </p:sp>
    </p:spTree>
    <p:extLst>
      <p:ext uri="{BB962C8B-B14F-4D97-AF65-F5344CB8AC3E}">
        <p14:creationId xmlns:p14="http://schemas.microsoft.com/office/powerpoint/2010/main" val="406925541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Third, we'd like to implement a new feature that checks test scripts for correctness before </a:t>
            </a:r>
          </a:p>
          <a:p>
            <a:pPr>
              <a:buNone/>
            </a:pPr>
            <a:r>
              <a:rPr lang="en-US"/>
              <a:t>actually running them. As it stands now, a developer can start a load test even if the test script </a:t>
            </a:r>
          </a:p>
          <a:p>
            <a:pPr>
              <a:buNone/>
            </a:pPr>
            <a:r>
              <a:rPr lang="en-US"/>
              <a:t>itself is not written according to our instructions. This can waste valuable developer time while </a:t>
            </a:r>
          </a:p>
          <a:p>
            <a:pPr>
              <a:buNone/>
            </a:pPr>
            <a:r>
              <a:rPr lang="en-US"/>
              <a:t>also incurring AWS bills for the infrastructure used. This pre-check would be incorporated behind the scenes as part of the `monsoon start` command.</a:t>
            </a:r>
          </a:p>
        </p:txBody>
      </p:sp>
    </p:spTree>
    <p:extLst>
      <p:ext uri="{BB962C8B-B14F-4D97-AF65-F5344CB8AC3E}">
        <p14:creationId xmlns:p14="http://schemas.microsoft.com/office/powerpoint/2010/main" val="350014431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cfb187a161_4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cfb187a161_4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a:t>And a final feature we'd like to implement is allowing developers to export their load test results to a CSV file. </a:t>
            </a:r>
            <a:endParaRPr lang="en-US"/>
          </a:p>
          <a:p>
            <a:pPr marL="0" indent="0">
              <a:buNone/>
            </a:pPr>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10329c5ed09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10329c5ed09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So that's our presentation of Monsoon. We'd really like to thank you for taking the time to join </a:t>
            </a:r>
          </a:p>
          <a:p>
            <a:pPr>
              <a:buNone/>
            </a:pPr>
            <a:r>
              <a:rPr lang="en-US"/>
              <a:t>us today, and now we'll open things up for any questions you may have.  You can submit your</a:t>
            </a:r>
          </a:p>
          <a:p>
            <a:pPr>
              <a:buNone/>
            </a:pPr>
            <a:r>
              <a:rPr lang="en-US"/>
              <a:t>questions through the Zoom chat.</a:t>
            </a:r>
          </a:p>
          <a:p>
            <a:pPr>
              <a:buNone/>
            </a:pPr>
            <a:endParaRPr lang="en-US"/>
          </a:p>
          <a:p>
            <a:pPr>
              <a:buNone/>
            </a:pP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cfb187a161_3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cfb187a161_3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
              <a:t>Let's formally define load testing now. In the world of software, it's the process of directing simulated traffic at any application that handles requests, be that a website, web app, API endpoint, even load balancers and caches, then measuring that software’s performance under the load.</a:t>
            </a:r>
            <a:endParaRPr lang="en-US"/>
          </a:p>
          <a:p>
            <a:pPr marL="0" lvl="0" indent="0" algn="l" rtl="0">
              <a:spcBef>
                <a:spcPts val="0"/>
              </a:spcBef>
              <a:spcAft>
                <a:spcPts val="0"/>
              </a:spcAft>
              <a:buNone/>
            </a:pPr>
            <a:endParaRPr/>
          </a:p>
          <a:p>
            <a:pPr marL="0" lvl="0" indent="0" algn="l" rtl="0">
              <a:spcBef>
                <a:spcPts val="0"/>
              </a:spcBef>
              <a:spcAft>
                <a:spcPts val="0"/>
              </a:spcAft>
              <a:buNone/>
            </a:pPr>
            <a:r>
              <a:rPr lang="en"/>
              <a:t>So load testing is exactly the tool the Boost engineers need.</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662973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genda">
    <p:bg>
      <p:bgPr>
        <a:solidFill>
          <a:srgbClr val="1D0D5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4E4F2-B105-A24C-B7D5-7825114D6A60}"/>
              </a:ext>
            </a:extLst>
          </p:cNvPr>
          <p:cNvSpPr>
            <a:spLocks noGrp="1"/>
          </p:cNvSpPr>
          <p:nvPr>
            <p:ph type="title" hasCustomPrompt="1"/>
          </p:nvPr>
        </p:nvSpPr>
        <p:spPr/>
        <p:txBody>
          <a:bodyPr/>
          <a:lstStyle>
            <a:lvl1pPr>
              <a:defRPr>
                <a:solidFill>
                  <a:schemeClr val="bg1"/>
                </a:solidFill>
              </a:defRPr>
            </a:lvl1pPr>
          </a:lstStyle>
          <a:p>
            <a:r>
              <a:rPr lang="en-US"/>
              <a:t>Click to edit title style</a:t>
            </a:r>
          </a:p>
        </p:txBody>
      </p:sp>
      <p:sp>
        <p:nvSpPr>
          <p:cNvPr id="8" name="Text Placeholder 7">
            <a:extLst>
              <a:ext uri="{FF2B5EF4-FFF2-40B4-BE49-F238E27FC236}">
                <a16:creationId xmlns:a16="http://schemas.microsoft.com/office/drawing/2014/main" id="{EC859554-D924-5545-B7D4-65DA43F52E5D}"/>
              </a:ext>
            </a:extLst>
          </p:cNvPr>
          <p:cNvSpPr>
            <a:spLocks noGrp="1"/>
          </p:cNvSpPr>
          <p:nvPr>
            <p:ph type="body" sz="quarter" idx="12"/>
          </p:nvPr>
        </p:nvSpPr>
        <p:spPr>
          <a:xfrm>
            <a:off x="576374" y="1208313"/>
            <a:ext cx="8255923" cy="3405781"/>
          </a:xfrm>
        </p:spPr>
        <p:txBody>
          <a:bodyPr/>
          <a:lstStyle>
            <a:lvl1pPr marL="457200" indent="-457200">
              <a:buClr>
                <a:schemeClr val="bg1"/>
              </a:buClr>
              <a:buFont typeface="+mj-lt"/>
              <a:buAutoNum type="arabicPeriod"/>
              <a:defRPr>
                <a:solidFill>
                  <a:schemeClr val="bg1"/>
                </a:solidFill>
              </a:defRPr>
            </a:lvl1pPr>
            <a:lvl2pPr marL="342900" indent="-342900">
              <a:buClr>
                <a:schemeClr val="bg1"/>
              </a:buClr>
              <a:buFont typeface="+mj-lt"/>
              <a:buAutoNum type="arabicPeriod"/>
              <a:defRPr>
                <a:solidFill>
                  <a:schemeClr val="bg1"/>
                </a:solidFill>
              </a:defRPr>
            </a:lvl2pPr>
            <a:lvl3pPr marL="342900" indent="-342900">
              <a:buClr>
                <a:schemeClr val="bg1"/>
              </a:buClr>
              <a:buFont typeface="+mj-lt"/>
              <a:buAutoNum type="arabicPeriod"/>
              <a:defRPr>
                <a:solidFill>
                  <a:schemeClr val="bg1"/>
                </a:solidFill>
              </a:defRPr>
            </a:lvl3pPr>
            <a:lvl4pPr marL="342900" indent="-342900">
              <a:buClr>
                <a:schemeClr val="bg1"/>
              </a:buClr>
              <a:buFont typeface="+mj-lt"/>
              <a:buAutoNum type="arabicPeriod"/>
              <a:defRPr>
                <a:solidFill>
                  <a:schemeClr val="bg1"/>
                </a:solidFill>
              </a:defRPr>
            </a:lvl4pPr>
            <a:lvl5pPr marL="342900" indent="-342900">
              <a:buClr>
                <a:schemeClr val="bg1"/>
              </a:buClr>
              <a:buFont typeface="+mj-lt"/>
              <a:buAutoNum type="arabicPeriod"/>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91ADAACC-3B73-8645-ABEB-3FB57F31600B}"/>
              </a:ext>
            </a:extLst>
          </p:cNvPr>
          <p:cNvSpPr>
            <a:spLocks noGrp="1"/>
          </p:cNvSpPr>
          <p:nvPr>
            <p:ph type="ftr" sz="quarter" idx="13"/>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603510515"/>
      </p:ext>
    </p:extLst>
  </p:cSld>
  <p:clrMapOvr>
    <a:masterClrMapping/>
  </p:clrMapOvr>
  <p:extLst>
    <p:ext uri="{DCECCB84-F9BA-43D5-87BE-67443E8EF086}">
      <p15:sldGuideLst xmlns:p15="http://schemas.microsoft.com/office/powerpoint/2012/main">
        <p15:guide id="1" pos="2880" userDrawn="1">
          <p15:clr>
            <a:srgbClr val="FBAE40"/>
          </p15:clr>
        </p15:guide>
        <p15:guide id="2" pos="29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Font typeface="Raleway SemiBold"/>
              <a:buNone/>
              <a:defRPr sz="3600">
                <a:latin typeface="Raleway SemiBold"/>
                <a:ea typeface="Raleway SemiBold"/>
                <a:cs typeface="Raleway SemiBold"/>
                <a:sym typeface="Raleway SemiBold"/>
              </a:defRPr>
            </a:lvl1pPr>
            <a:lvl2pPr lvl="1" algn="ctr" rtl="0">
              <a:spcBef>
                <a:spcPts val="0"/>
              </a:spcBef>
              <a:spcAft>
                <a:spcPts val="0"/>
              </a:spcAft>
              <a:buSzPts val="3600"/>
              <a:buFont typeface="Raleway SemiBold"/>
              <a:buNone/>
              <a:defRPr sz="3600">
                <a:latin typeface="Raleway SemiBold"/>
                <a:ea typeface="Raleway SemiBold"/>
                <a:cs typeface="Raleway SemiBold"/>
                <a:sym typeface="Raleway SemiBold"/>
              </a:defRPr>
            </a:lvl2pPr>
            <a:lvl3pPr lvl="2" algn="ctr" rtl="0">
              <a:spcBef>
                <a:spcPts val="0"/>
              </a:spcBef>
              <a:spcAft>
                <a:spcPts val="0"/>
              </a:spcAft>
              <a:buSzPts val="3600"/>
              <a:buFont typeface="Raleway SemiBold"/>
              <a:buNone/>
              <a:defRPr sz="3600">
                <a:latin typeface="Raleway SemiBold"/>
                <a:ea typeface="Raleway SemiBold"/>
                <a:cs typeface="Raleway SemiBold"/>
                <a:sym typeface="Raleway SemiBold"/>
              </a:defRPr>
            </a:lvl3pPr>
            <a:lvl4pPr lvl="3" algn="ctr" rtl="0">
              <a:spcBef>
                <a:spcPts val="0"/>
              </a:spcBef>
              <a:spcAft>
                <a:spcPts val="0"/>
              </a:spcAft>
              <a:buSzPts val="3600"/>
              <a:buFont typeface="Raleway SemiBold"/>
              <a:buNone/>
              <a:defRPr sz="3600">
                <a:latin typeface="Raleway SemiBold"/>
                <a:ea typeface="Raleway SemiBold"/>
                <a:cs typeface="Raleway SemiBold"/>
                <a:sym typeface="Raleway SemiBold"/>
              </a:defRPr>
            </a:lvl4pPr>
            <a:lvl5pPr lvl="4" algn="ctr" rtl="0">
              <a:spcBef>
                <a:spcPts val="0"/>
              </a:spcBef>
              <a:spcAft>
                <a:spcPts val="0"/>
              </a:spcAft>
              <a:buSzPts val="3600"/>
              <a:buFont typeface="Raleway SemiBold"/>
              <a:buNone/>
              <a:defRPr sz="3600">
                <a:latin typeface="Raleway SemiBold"/>
                <a:ea typeface="Raleway SemiBold"/>
                <a:cs typeface="Raleway SemiBold"/>
                <a:sym typeface="Raleway SemiBold"/>
              </a:defRPr>
            </a:lvl5pPr>
            <a:lvl6pPr lvl="5" algn="ctr" rtl="0">
              <a:spcBef>
                <a:spcPts val="0"/>
              </a:spcBef>
              <a:spcAft>
                <a:spcPts val="0"/>
              </a:spcAft>
              <a:buSzPts val="3600"/>
              <a:buFont typeface="Raleway SemiBold"/>
              <a:buNone/>
              <a:defRPr sz="3600">
                <a:latin typeface="Raleway SemiBold"/>
                <a:ea typeface="Raleway SemiBold"/>
                <a:cs typeface="Raleway SemiBold"/>
                <a:sym typeface="Raleway SemiBold"/>
              </a:defRPr>
            </a:lvl6pPr>
            <a:lvl7pPr lvl="6" algn="ctr" rtl="0">
              <a:spcBef>
                <a:spcPts val="0"/>
              </a:spcBef>
              <a:spcAft>
                <a:spcPts val="0"/>
              </a:spcAft>
              <a:buSzPts val="3600"/>
              <a:buFont typeface="Raleway SemiBold"/>
              <a:buNone/>
              <a:defRPr sz="3600">
                <a:latin typeface="Raleway SemiBold"/>
                <a:ea typeface="Raleway SemiBold"/>
                <a:cs typeface="Raleway SemiBold"/>
                <a:sym typeface="Raleway SemiBold"/>
              </a:defRPr>
            </a:lvl7pPr>
            <a:lvl8pPr lvl="7" algn="ctr" rtl="0">
              <a:spcBef>
                <a:spcPts val="0"/>
              </a:spcBef>
              <a:spcAft>
                <a:spcPts val="0"/>
              </a:spcAft>
              <a:buSzPts val="3600"/>
              <a:buFont typeface="Raleway SemiBold"/>
              <a:buNone/>
              <a:defRPr sz="3600">
                <a:latin typeface="Raleway SemiBold"/>
                <a:ea typeface="Raleway SemiBold"/>
                <a:cs typeface="Raleway SemiBold"/>
                <a:sym typeface="Raleway SemiBold"/>
              </a:defRPr>
            </a:lvl8pPr>
            <a:lvl9pPr lvl="8" algn="ctr" rtl="0">
              <a:spcBef>
                <a:spcPts val="0"/>
              </a:spcBef>
              <a:spcAft>
                <a:spcPts val="0"/>
              </a:spcAft>
              <a:buSzPts val="3600"/>
              <a:buFont typeface="Raleway SemiBold"/>
              <a:buNone/>
              <a:defRPr sz="3600">
                <a:latin typeface="Raleway SemiBold"/>
                <a:ea typeface="Raleway SemiBold"/>
                <a:cs typeface="Raleway SemiBold"/>
                <a:sym typeface="Raleway SemiBold"/>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7" name="Google Shape;17;p3"/>
          <p:cNvPicPr preferRelativeResize="0"/>
          <p:nvPr/>
        </p:nvPicPr>
        <p:blipFill>
          <a:blip r:embed="rId2">
            <a:alphaModFix/>
          </a:blip>
          <a:stretch>
            <a:fillRect/>
          </a:stretch>
        </p:blipFill>
        <p:spPr>
          <a:xfrm>
            <a:off x="8178124" y="-1"/>
            <a:ext cx="965876" cy="6346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 name="Google Shape;32;p6"/>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3" name="Google Shape;33;p6"/>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4" name="Google Shape;34;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35" name="Google Shape;35;p6"/>
          <p:cNvPicPr preferRelativeResize="0"/>
          <p:nvPr/>
        </p:nvPicPr>
        <p:blipFill>
          <a:blip r:embed="rId2">
            <a:alphaModFix/>
          </a:blip>
          <a:stretch>
            <a:fillRect/>
          </a:stretch>
        </p:blipFill>
        <p:spPr>
          <a:xfrm>
            <a:off x="8178124" y="-1"/>
            <a:ext cx="965876" cy="6346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2" name="Google Shape;42;p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43" name="Google Shape;4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44" name="Google Shape;44;p8"/>
          <p:cNvPicPr preferRelativeResize="0"/>
          <p:nvPr/>
        </p:nvPicPr>
        <p:blipFill>
          <a:blip r:embed="rId2">
            <a:alphaModFix/>
          </a:blip>
          <a:stretch>
            <a:fillRect/>
          </a:stretch>
        </p:blipFill>
        <p:spPr>
          <a:xfrm>
            <a:off x="8178124" y="-1"/>
            <a:ext cx="965876" cy="6346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48" name="Google Shape;48;p9"/>
          <p:cNvPicPr preferRelativeResize="0"/>
          <p:nvPr/>
        </p:nvPicPr>
        <p:blipFill>
          <a:blip r:embed="rId2">
            <a:alphaModFix/>
          </a:blip>
          <a:stretch>
            <a:fillRect/>
          </a:stretch>
        </p:blipFill>
        <p:spPr>
          <a:xfrm>
            <a:off x="8178124" y="-1"/>
            <a:ext cx="965876" cy="6346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9"/>
        <p:cNvGrpSpPr/>
        <p:nvPr/>
      </p:nvGrpSpPr>
      <p:grpSpPr>
        <a:xfrm>
          <a:off x="0" y="0"/>
          <a:ext cx="0" cy="0"/>
          <a:chOff x="0" y="0"/>
          <a:chExt cx="0" cy="0"/>
        </a:xfrm>
      </p:grpSpPr>
      <p:sp>
        <p:nvSpPr>
          <p:cNvPr id="50" name="Google Shape;50;p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0"/>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52" name="Google Shape;52;p10"/>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3" name="Google Shape;53;p10"/>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55" name="Google Shape;55;p10"/>
          <p:cNvPicPr preferRelativeResize="0"/>
          <p:nvPr/>
        </p:nvPicPr>
        <p:blipFill>
          <a:blip r:embed="rId2">
            <a:alphaModFix/>
          </a:blip>
          <a:stretch>
            <a:fillRect/>
          </a:stretch>
        </p:blipFill>
        <p:spPr>
          <a:xfrm>
            <a:off x="8178124" y="-1"/>
            <a:ext cx="965876" cy="6346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70"/>
        <p:cNvGrpSpPr/>
        <p:nvPr/>
      </p:nvGrpSpPr>
      <p:grpSpPr>
        <a:xfrm>
          <a:off x="0" y="0"/>
          <a:ext cx="0" cy="0"/>
          <a:chOff x="0" y="0"/>
          <a:chExt cx="0" cy="0"/>
        </a:xfrm>
      </p:grpSpPr>
      <p:sp>
        <p:nvSpPr>
          <p:cNvPr id="71" name="Google Shape;71;p13"/>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72" name="Google Shape;72;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73" name="Google Shape;73;p13"/>
          <p:cNvPicPr preferRelativeResize="0"/>
          <p:nvPr/>
        </p:nvPicPr>
        <p:blipFill>
          <a:blip r:embed="rId2">
            <a:alphaModFix/>
          </a:blip>
          <a:stretch>
            <a:fillRect/>
          </a:stretch>
        </p:blipFill>
        <p:spPr>
          <a:xfrm>
            <a:off x="8178124" y="-1"/>
            <a:ext cx="965876" cy="634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74"/>
        <p:cNvGrpSpPr/>
        <p:nvPr/>
      </p:nvGrpSpPr>
      <p:grpSpPr>
        <a:xfrm>
          <a:off x="0" y="0"/>
          <a:ext cx="0" cy="0"/>
          <a:chOff x="0" y="0"/>
          <a:chExt cx="0" cy="0"/>
        </a:xfrm>
      </p:grpSpPr>
      <p:sp>
        <p:nvSpPr>
          <p:cNvPr id="75" name="Google Shape;75;p14"/>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6" name="Google Shape;76;p1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77" name="Google Shape;7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78" name="Google Shape;78;p14"/>
          <p:cNvPicPr preferRelativeResize="0"/>
          <p:nvPr/>
        </p:nvPicPr>
        <p:blipFill>
          <a:blip r:embed="rId2">
            <a:alphaModFix/>
          </a:blip>
          <a:stretch>
            <a:fillRect/>
          </a:stretch>
        </p:blipFill>
        <p:spPr>
          <a:xfrm>
            <a:off x="8178124" y="-1"/>
            <a:ext cx="965876" cy="634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1E980-6766-3548-8B2A-24923569B505}"/>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0DFAD27-0614-DD4F-A37E-8F4DBA25C13E}"/>
              </a:ext>
            </a:extLst>
          </p:cNvPr>
          <p:cNvSpPr>
            <a:spLocks noGrp="1"/>
          </p:cNvSpPr>
          <p:nvPr>
            <p:ph type="sldNum" idx="10"/>
          </p:nvPr>
        </p:nvSpPr>
        <p:spPr>
          <a:xfrm>
            <a:off x="8472458" y="4663217"/>
            <a:ext cx="548700" cy="393600"/>
          </a:xfrm>
          <a:prstGeom prst="rect">
            <a:avLst/>
          </a:prstGeom>
        </p:spPr>
        <p:txBody>
          <a:bodyPr/>
          <a:lstStyle/>
          <a:p>
            <a:fld id="{00000000-1234-1234-1234-123412341234}" type="slidenum">
              <a:rPr lang="en" smtClean="0"/>
              <a:pPr/>
              <a:t>‹#›</a:t>
            </a:fld>
            <a:endParaRPr lang="en"/>
          </a:p>
        </p:txBody>
      </p:sp>
      <p:sp>
        <p:nvSpPr>
          <p:cNvPr id="4" name="Footer Placeholder 3">
            <a:extLst>
              <a:ext uri="{FF2B5EF4-FFF2-40B4-BE49-F238E27FC236}">
                <a16:creationId xmlns:a16="http://schemas.microsoft.com/office/drawing/2014/main" id="{582EBDE9-83A0-D447-AF2F-47301C6DC419}"/>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088133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1 1">
  <p:cSld name="Section title and description 1 1">
    <p:spTree>
      <p:nvGrpSpPr>
        <p:cNvPr id="1" name="Shape 63"/>
        <p:cNvGrpSpPr/>
        <p:nvPr/>
      </p:nvGrpSpPr>
      <p:grpSpPr>
        <a:xfrm>
          <a:off x="0" y="0"/>
          <a:ext cx="0" cy="0"/>
          <a:chOff x="0" y="0"/>
          <a:chExt cx="0" cy="0"/>
        </a:xfrm>
      </p:grpSpPr>
      <p:sp>
        <p:nvSpPr>
          <p:cNvPr id="64" name="Google Shape;64;p12"/>
          <p:cNvSpPr/>
          <p:nvPr/>
        </p:nvSpPr>
        <p:spPr>
          <a:xfrm>
            <a:off x="4572000" y="-125"/>
            <a:ext cx="4572000" cy="5143500"/>
          </a:xfrm>
          <a:prstGeom prst="rect">
            <a:avLst/>
          </a:prstGeom>
          <a:solidFill>
            <a:srgbClr val="1D0D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2"/>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6" name="Google Shape;66;p12"/>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7" name="Google Shape;67;p12"/>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0"/>
              </a:spcBef>
              <a:spcAft>
                <a:spcPts val="0"/>
              </a:spcAft>
              <a:buClr>
                <a:schemeClr val="lt1"/>
              </a:buClr>
              <a:buSzPts val="1400"/>
              <a:buChar char="○"/>
              <a:defRPr>
                <a:solidFill>
                  <a:schemeClr val="lt1"/>
                </a:solidFill>
              </a:defRPr>
            </a:lvl2pPr>
            <a:lvl3pPr marL="1371600" lvl="2" indent="-317500" rtl="0">
              <a:spcBef>
                <a:spcPts val="0"/>
              </a:spcBef>
              <a:spcAft>
                <a:spcPts val="0"/>
              </a:spcAft>
              <a:buClr>
                <a:schemeClr val="lt1"/>
              </a:buClr>
              <a:buSzPts val="1400"/>
              <a:buChar char="■"/>
              <a:defRPr>
                <a:solidFill>
                  <a:schemeClr val="lt1"/>
                </a:solidFill>
              </a:defRPr>
            </a:lvl3pPr>
            <a:lvl4pPr marL="1828800" lvl="3" indent="-317500" rtl="0">
              <a:spcBef>
                <a:spcPts val="0"/>
              </a:spcBef>
              <a:spcAft>
                <a:spcPts val="0"/>
              </a:spcAft>
              <a:buClr>
                <a:schemeClr val="lt1"/>
              </a:buClr>
              <a:buSzPts val="1400"/>
              <a:buChar char="●"/>
              <a:defRPr>
                <a:solidFill>
                  <a:schemeClr val="lt1"/>
                </a:solidFill>
              </a:defRPr>
            </a:lvl4pPr>
            <a:lvl5pPr marL="2286000" lvl="4" indent="-317500" rtl="0">
              <a:spcBef>
                <a:spcPts val="0"/>
              </a:spcBef>
              <a:spcAft>
                <a:spcPts val="0"/>
              </a:spcAft>
              <a:buClr>
                <a:schemeClr val="lt1"/>
              </a:buClr>
              <a:buSzPts val="1400"/>
              <a:buChar char="○"/>
              <a:defRPr>
                <a:solidFill>
                  <a:schemeClr val="lt1"/>
                </a:solidFill>
              </a:defRPr>
            </a:lvl5pPr>
            <a:lvl6pPr marL="2743200" lvl="5" indent="-317500" rtl="0">
              <a:spcBef>
                <a:spcPts val="0"/>
              </a:spcBef>
              <a:spcAft>
                <a:spcPts val="0"/>
              </a:spcAft>
              <a:buClr>
                <a:schemeClr val="lt1"/>
              </a:buClr>
              <a:buSzPts val="1400"/>
              <a:buChar char="■"/>
              <a:defRPr>
                <a:solidFill>
                  <a:schemeClr val="lt1"/>
                </a:solidFill>
              </a:defRPr>
            </a:lvl6pPr>
            <a:lvl7pPr marL="3200400" lvl="6" indent="-317500" rtl="0">
              <a:spcBef>
                <a:spcPts val="0"/>
              </a:spcBef>
              <a:spcAft>
                <a:spcPts val="0"/>
              </a:spcAft>
              <a:buClr>
                <a:schemeClr val="lt1"/>
              </a:buClr>
              <a:buSzPts val="1400"/>
              <a:buChar char="●"/>
              <a:defRPr>
                <a:solidFill>
                  <a:schemeClr val="lt1"/>
                </a:solidFill>
              </a:defRPr>
            </a:lvl7pPr>
            <a:lvl8pPr marL="3657600" lvl="7" indent="-317500" rtl="0">
              <a:spcBef>
                <a:spcPts val="0"/>
              </a:spcBef>
              <a:spcAft>
                <a:spcPts val="0"/>
              </a:spcAft>
              <a:buClr>
                <a:schemeClr val="lt1"/>
              </a:buClr>
              <a:buSzPts val="1400"/>
              <a:buChar char="○"/>
              <a:defRPr>
                <a:solidFill>
                  <a:schemeClr val="lt1"/>
                </a:solidFill>
              </a:defRPr>
            </a:lvl8pPr>
            <a:lvl9pPr marL="4114800" lvl="8" indent="-317500" rtl="0">
              <a:spcBef>
                <a:spcPts val="0"/>
              </a:spcBef>
              <a:spcAft>
                <a:spcPts val="0"/>
              </a:spcAft>
              <a:buClr>
                <a:schemeClr val="lt1"/>
              </a:buClr>
              <a:buSzPts val="1400"/>
              <a:buChar char="■"/>
              <a:defRPr>
                <a:solidFill>
                  <a:schemeClr val="lt1"/>
                </a:solidFill>
              </a:defRPr>
            </a:lvl9pPr>
          </a:lstStyle>
          <a:p>
            <a:endParaRPr/>
          </a:p>
        </p:txBody>
      </p:sp>
      <p:sp>
        <p:nvSpPr>
          <p:cNvPr id="68" name="Google Shape;6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9" name="Google Shape;69;p12"/>
          <p:cNvPicPr preferRelativeResize="0"/>
          <p:nvPr/>
        </p:nvPicPr>
        <p:blipFill>
          <a:blip r:embed="rId2">
            <a:alphaModFix/>
          </a:blip>
          <a:stretch>
            <a:fillRect/>
          </a:stretch>
        </p:blipFill>
        <p:spPr>
          <a:xfrm>
            <a:off x="8178124" y="-1"/>
            <a:ext cx="965876" cy="6346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1" preserve="1" userDrawn="1">
  <p:cSld name="Title and body 1">
    <p:bg>
      <p:bgPr>
        <a:solidFill>
          <a:srgbClr val="1D0D5C"/>
        </a:solidFill>
        <a:effectLst/>
      </p:bgPr>
    </p:bg>
    <p:spTree>
      <p:nvGrpSpPr>
        <p:cNvPr id="1" name="Shape 24"/>
        <p:cNvGrpSpPr/>
        <p:nvPr/>
      </p:nvGrpSpPr>
      <p:grpSpPr>
        <a:xfrm>
          <a:off x="0" y="0"/>
          <a:ext cx="0" cy="0"/>
          <a:chOff x="0" y="0"/>
          <a:chExt cx="0" cy="0"/>
        </a:xfrm>
      </p:grpSpPr>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13792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efau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4E4F2-B105-A24C-B7D5-7825114D6A60}"/>
              </a:ext>
            </a:extLst>
          </p:cNvPr>
          <p:cNvSpPr>
            <a:spLocks noGrp="1"/>
          </p:cNvSpPr>
          <p:nvPr>
            <p:ph type="title" hasCustomPrompt="1"/>
          </p:nvPr>
        </p:nvSpPr>
        <p:spPr/>
        <p:txBody>
          <a:bodyPr/>
          <a:lstStyle/>
          <a:p>
            <a:r>
              <a:rPr lang="en-US"/>
              <a:t>Click to edit title style</a:t>
            </a:r>
          </a:p>
        </p:txBody>
      </p:sp>
      <p:sp>
        <p:nvSpPr>
          <p:cNvPr id="8" name="Text Placeholder 7">
            <a:extLst>
              <a:ext uri="{FF2B5EF4-FFF2-40B4-BE49-F238E27FC236}">
                <a16:creationId xmlns:a16="http://schemas.microsoft.com/office/drawing/2014/main" id="{EC859554-D924-5545-B7D4-65DA43F52E5D}"/>
              </a:ext>
            </a:extLst>
          </p:cNvPr>
          <p:cNvSpPr>
            <a:spLocks noGrp="1"/>
          </p:cNvSpPr>
          <p:nvPr>
            <p:ph type="body" sz="quarter" idx="12"/>
          </p:nvPr>
        </p:nvSpPr>
        <p:spPr>
          <a:xfrm>
            <a:off x="311700" y="1208313"/>
            <a:ext cx="8520598" cy="34057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11F822E-626B-3248-A431-2A7FC40AB69C}"/>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3305406812"/>
      </p:ext>
    </p:extLst>
  </p:cSld>
  <p:clrMapOvr>
    <a:masterClrMapping/>
  </p:clrMapOvr>
  <p:extLst>
    <p:ext uri="{DCECCB84-F9BA-43D5-87BE-67443E8EF086}">
      <p15:sldGuideLst xmlns:p15="http://schemas.microsoft.com/office/powerpoint/2012/main">
        <p15:guide id="1" pos="2880" userDrawn="1">
          <p15:clr>
            <a:srgbClr val="FBAE40"/>
          </p15:clr>
        </p15:guide>
        <p15:guide id="2" pos="29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Font typeface="Raleway SemiBold"/>
              <a:buNone/>
              <a:defRPr>
                <a:latin typeface="Raleway SemiBold"/>
                <a:ea typeface="Raleway SemiBold"/>
                <a:cs typeface="Raleway SemiBold"/>
                <a:sym typeface="Raleway SemiBold"/>
              </a:defRPr>
            </a:lvl1pPr>
            <a:lvl2pPr lvl="1" rtl="0">
              <a:spcBef>
                <a:spcPts val="0"/>
              </a:spcBef>
              <a:spcAft>
                <a:spcPts val="0"/>
              </a:spcAft>
              <a:buSzPts val="2800"/>
              <a:buFont typeface="Raleway SemiBold"/>
              <a:buNone/>
              <a:defRPr>
                <a:latin typeface="Raleway SemiBold"/>
                <a:ea typeface="Raleway SemiBold"/>
                <a:cs typeface="Raleway SemiBold"/>
                <a:sym typeface="Raleway SemiBold"/>
              </a:defRPr>
            </a:lvl2pPr>
            <a:lvl3pPr lvl="2" rtl="0">
              <a:spcBef>
                <a:spcPts val="0"/>
              </a:spcBef>
              <a:spcAft>
                <a:spcPts val="0"/>
              </a:spcAft>
              <a:buSzPts val="2800"/>
              <a:buFont typeface="Raleway SemiBold"/>
              <a:buNone/>
              <a:defRPr>
                <a:latin typeface="Raleway SemiBold"/>
                <a:ea typeface="Raleway SemiBold"/>
                <a:cs typeface="Raleway SemiBold"/>
                <a:sym typeface="Raleway SemiBold"/>
              </a:defRPr>
            </a:lvl3pPr>
            <a:lvl4pPr lvl="3" rtl="0">
              <a:spcBef>
                <a:spcPts val="0"/>
              </a:spcBef>
              <a:spcAft>
                <a:spcPts val="0"/>
              </a:spcAft>
              <a:buSzPts val="2800"/>
              <a:buFont typeface="Raleway SemiBold"/>
              <a:buNone/>
              <a:defRPr>
                <a:latin typeface="Raleway SemiBold"/>
                <a:ea typeface="Raleway SemiBold"/>
                <a:cs typeface="Raleway SemiBold"/>
                <a:sym typeface="Raleway SemiBold"/>
              </a:defRPr>
            </a:lvl4pPr>
            <a:lvl5pPr lvl="4" rtl="0">
              <a:spcBef>
                <a:spcPts val="0"/>
              </a:spcBef>
              <a:spcAft>
                <a:spcPts val="0"/>
              </a:spcAft>
              <a:buSzPts val="2800"/>
              <a:buFont typeface="Raleway SemiBold"/>
              <a:buNone/>
              <a:defRPr>
                <a:latin typeface="Raleway SemiBold"/>
                <a:ea typeface="Raleway SemiBold"/>
                <a:cs typeface="Raleway SemiBold"/>
                <a:sym typeface="Raleway SemiBold"/>
              </a:defRPr>
            </a:lvl5pPr>
            <a:lvl6pPr lvl="5" rtl="0">
              <a:spcBef>
                <a:spcPts val="0"/>
              </a:spcBef>
              <a:spcAft>
                <a:spcPts val="0"/>
              </a:spcAft>
              <a:buSzPts val="2800"/>
              <a:buFont typeface="Raleway SemiBold"/>
              <a:buNone/>
              <a:defRPr>
                <a:latin typeface="Raleway SemiBold"/>
                <a:ea typeface="Raleway SemiBold"/>
                <a:cs typeface="Raleway SemiBold"/>
                <a:sym typeface="Raleway SemiBold"/>
              </a:defRPr>
            </a:lvl6pPr>
            <a:lvl7pPr lvl="6" rtl="0">
              <a:spcBef>
                <a:spcPts val="0"/>
              </a:spcBef>
              <a:spcAft>
                <a:spcPts val="0"/>
              </a:spcAft>
              <a:buSzPts val="2800"/>
              <a:buFont typeface="Raleway SemiBold"/>
              <a:buNone/>
              <a:defRPr>
                <a:latin typeface="Raleway SemiBold"/>
                <a:ea typeface="Raleway SemiBold"/>
                <a:cs typeface="Raleway SemiBold"/>
                <a:sym typeface="Raleway SemiBold"/>
              </a:defRPr>
            </a:lvl7pPr>
            <a:lvl8pPr lvl="7" rtl="0">
              <a:spcBef>
                <a:spcPts val="0"/>
              </a:spcBef>
              <a:spcAft>
                <a:spcPts val="0"/>
              </a:spcAft>
              <a:buSzPts val="2800"/>
              <a:buFont typeface="Raleway SemiBold"/>
              <a:buNone/>
              <a:defRPr>
                <a:latin typeface="Raleway SemiBold"/>
                <a:ea typeface="Raleway SemiBold"/>
                <a:cs typeface="Raleway SemiBold"/>
                <a:sym typeface="Raleway SemiBold"/>
              </a:defRPr>
            </a:lvl8pPr>
            <a:lvl9pPr lvl="8" rtl="0">
              <a:spcBef>
                <a:spcPts val="0"/>
              </a:spcBef>
              <a:spcAft>
                <a:spcPts val="0"/>
              </a:spcAft>
              <a:buSzPts val="2800"/>
              <a:buFont typeface="Raleway SemiBold"/>
              <a:buNone/>
              <a:defRPr>
                <a:latin typeface="Raleway SemiBold"/>
                <a:ea typeface="Raleway SemiBold"/>
                <a:cs typeface="Raleway SemiBold"/>
                <a:sym typeface="Raleway SemiBold"/>
              </a:defRPr>
            </a:lvl9pPr>
          </a:lstStyle>
          <a:p>
            <a:endParaRPr/>
          </a:p>
        </p:txBody>
      </p:sp>
      <p:sp>
        <p:nvSpPr>
          <p:cNvPr id="20" name="Google Shape;20;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189" lvl="0" indent="-342892" rtl="0">
              <a:spcBef>
                <a:spcPts val="0"/>
              </a:spcBef>
              <a:spcAft>
                <a:spcPts val="0"/>
              </a:spcAft>
              <a:buSzPts val="1800"/>
              <a:buFont typeface="Open Sans"/>
              <a:buChar char="●"/>
              <a:defRPr>
                <a:latin typeface="Open Sans"/>
                <a:ea typeface="Open Sans"/>
                <a:cs typeface="Open Sans"/>
                <a:sym typeface="Open Sans"/>
              </a:defRPr>
            </a:lvl1pPr>
            <a:lvl2pPr marL="914378" lvl="1" indent="-317492" rtl="0">
              <a:spcBef>
                <a:spcPts val="0"/>
              </a:spcBef>
              <a:spcAft>
                <a:spcPts val="0"/>
              </a:spcAft>
              <a:buSzPts val="1400"/>
              <a:buFont typeface="Open Sans"/>
              <a:buChar char="○"/>
              <a:defRPr>
                <a:latin typeface="Open Sans"/>
                <a:ea typeface="Open Sans"/>
                <a:cs typeface="Open Sans"/>
                <a:sym typeface="Open Sans"/>
              </a:defRPr>
            </a:lvl2pPr>
            <a:lvl3pPr marL="1371566" lvl="2" indent="-317492" rtl="0">
              <a:spcBef>
                <a:spcPts val="0"/>
              </a:spcBef>
              <a:spcAft>
                <a:spcPts val="0"/>
              </a:spcAft>
              <a:buSzPts val="1400"/>
              <a:buFont typeface="Open Sans"/>
              <a:buChar char="■"/>
              <a:defRPr>
                <a:latin typeface="Open Sans"/>
                <a:ea typeface="Open Sans"/>
                <a:cs typeface="Open Sans"/>
                <a:sym typeface="Open Sans"/>
              </a:defRPr>
            </a:lvl3pPr>
            <a:lvl4pPr marL="1828754" lvl="3" indent="-317492" rtl="0">
              <a:spcBef>
                <a:spcPts val="0"/>
              </a:spcBef>
              <a:spcAft>
                <a:spcPts val="0"/>
              </a:spcAft>
              <a:buSzPts val="1400"/>
              <a:buFont typeface="Open Sans"/>
              <a:buChar char="●"/>
              <a:defRPr>
                <a:latin typeface="Open Sans"/>
                <a:ea typeface="Open Sans"/>
                <a:cs typeface="Open Sans"/>
                <a:sym typeface="Open Sans"/>
              </a:defRPr>
            </a:lvl4pPr>
            <a:lvl5pPr marL="2285943" lvl="4" indent="-317492" rtl="0">
              <a:spcBef>
                <a:spcPts val="0"/>
              </a:spcBef>
              <a:spcAft>
                <a:spcPts val="0"/>
              </a:spcAft>
              <a:buSzPts val="1400"/>
              <a:buFont typeface="Open Sans"/>
              <a:buChar char="○"/>
              <a:defRPr>
                <a:latin typeface="Open Sans"/>
                <a:ea typeface="Open Sans"/>
                <a:cs typeface="Open Sans"/>
                <a:sym typeface="Open Sans"/>
              </a:defRPr>
            </a:lvl5pPr>
            <a:lvl6pPr marL="2743132" lvl="5" indent="-317492" rtl="0">
              <a:spcBef>
                <a:spcPts val="0"/>
              </a:spcBef>
              <a:spcAft>
                <a:spcPts val="0"/>
              </a:spcAft>
              <a:buSzPts val="1400"/>
              <a:buFont typeface="Open Sans"/>
              <a:buChar char="■"/>
              <a:defRPr>
                <a:latin typeface="Open Sans"/>
                <a:ea typeface="Open Sans"/>
                <a:cs typeface="Open Sans"/>
                <a:sym typeface="Open Sans"/>
              </a:defRPr>
            </a:lvl6pPr>
            <a:lvl7pPr marL="3200320" lvl="6" indent="-317492" rtl="0">
              <a:spcBef>
                <a:spcPts val="0"/>
              </a:spcBef>
              <a:spcAft>
                <a:spcPts val="0"/>
              </a:spcAft>
              <a:buSzPts val="1400"/>
              <a:buFont typeface="Open Sans"/>
              <a:buChar char="●"/>
              <a:defRPr>
                <a:latin typeface="Open Sans"/>
                <a:ea typeface="Open Sans"/>
                <a:cs typeface="Open Sans"/>
                <a:sym typeface="Open Sans"/>
              </a:defRPr>
            </a:lvl7pPr>
            <a:lvl8pPr marL="3657509" lvl="7" indent="-317492" rtl="0">
              <a:spcBef>
                <a:spcPts val="0"/>
              </a:spcBef>
              <a:spcAft>
                <a:spcPts val="0"/>
              </a:spcAft>
              <a:buSzPts val="1400"/>
              <a:buFont typeface="Open Sans"/>
              <a:buChar char="○"/>
              <a:defRPr>
                <a:latin typeface="Open Sans"/>
                <a:ea typeface="Open Sans"/>
                <a:cs typeface="Open Sans"/>
                <a:sym typeface="Open Sans"/>
              </a:defRPr>
            </a:lvl8pPr>
            <a:lvl9pPr marL="4114697" lvl="8" indent="-317492" rtl="0">
              <a:spcBef>
                <a:spcPts val="0"/>
              </a:spcBef>
              <a:spcAft>
                <a:spcPts val="0"/>
              </a:spcAft>
              <a:buSzPts val="1400"/>
              <a:buFont typeface="Open Sans"/>
              <a:buChar char="■"/>
              <a:defRPr>
                <a:latin typeface="Open Sans"/>
                <a:ea typeface="Open Sans"/>
                <a:cs typeface="Open Sans"/>
                <a:sym typeface="Open Sans"/>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22" name="Google Shape;22;p4"/>
          <p:cNvSpPr txBox="1">
            <a:spLocks noGrp="1"/>
          </p:cNvSpPr>
          <p:nvPr>
            <p:ph type="body" idx="2"/>
          </p:nvPr>
        </p:nvSpPr>
        <p:spPr>
          <a:xfrm>
            <a:off x="311700" y="4730425"/>
            <a:ext cx="8520600" cy="326400"/>
          </a:xfrm>
          <a:prstGeom prst="rect">
            <a:avLst/>
          </a:prstGeom>
        </p:spPr>
        <p:txBody>
          <a:bodyPr spcFirstLastPara="1" wrap="square" lIns="91425" tIns="91425" rIns="91425" bIns="91425" anchor="t" anchorCtr="0">
            <a:normAutofit/>
          </a:bodyPr>
          <a:lstStyle>
            <a:lvl1pPr marL="457189" lvl="0" indent="-292093" rtl="0">
              <a:spcBef>
                <a:spcPts val="0"/>
              </a:spcBef>
              <a:spcAft>
                <a:spcPts val="0"/>
              </a:spcAft>
              <a:buSzPts val="1000"/>
              <a:buFont typeface="Open Sans"/>
              <a:buChar char="●"/>
              <a:defRPr sz="1000">
                <a:latin typeface="Open Sans"/>
                <a:ea typeface="Open Sans"/>
                <a:cs typeface="Open Sans"/>
                <a:sym typeface="Open Sans"/>
              </a:defRPr>
            </a:lvl1pPr>
            <a:lvl2pPr marL="914378" lvl="1" indent="-292093" rtl="0">
              <a:spcBef>
                <a:spcPts val="0"/>
              </a:spcBef>
              <a:spcAft>
                <a:spcPts val="0"/>
              </a:spcAft>
              <a:buSzPts val="1000"/>
              <a:buFont typeface="Open Sans"/>
              <a:buChar char="○"/>
              <a:defRPr sz="1000">
                <a:latin typeface="Open Sans"/>
                <a:ea typeface="Open Sans"/>
                <a:cs typeface="Open Sans"/>
                <a:sym typeface="Open Sans"/>
              </a:defRPr>
            </a:lvl2pPr>
            <a:lvl3pPr marL="1371566" lvl="2" indent="-292093" rtl="0">
              <a:spcBef>
                <a:spcPts val="0"/>
              </a:spcBef>
              <a:spcAft>
                <a:spcPts val="0"/>
              </a:spcAft>
              <a:buSzPts val="1000"/>
              <a:buFont typeface="Open Sans"/>
              <a:buChar char="■"/>
              <a:defRPr sz="1000">
                <a:latin typeface="Open Sans"/>
                <a:ea typeface="Open Sans"/>
                <a:cs typeface="Open Sans"/>
                <a:sym typeface="Open Sans"/>
              </a:defRPr>
            </a:lvl3pPr>
            <a:lvl4pPr marL="1828754" lvl="3" indent="-292093" rtl="0">
              <a:spcBef>
                <a:spcPts val="0"/>
              </a:spcBef>
              <a:spcAft>
                <a:spcPts val="0"/>
              </a:spcAft>
              <a:buSzPts val="1000"/>
              <a:buFont typeface="Open Sans"/>
              <a:buChar char="●"/>
              <a:defRPr sz="1000">
                <a:latin typeface="Open Sans"/>
                <a:ea typeface="Open Sans"/>
                <a:cs typeface="Open Sans"/>
                <a:sym typeface="Open Sans"/>
              </a:defRPr>
            </a:lvl4pPr>
            <a:lvl5pPr marL="2285943" lvl="4" indent="-292093" rtl="0">
              <a:spcBef>
                <a:spcPts val="0"/>
              </a:spcBef>
              <a:spcAft>
                <a:spcPts val="0"/>
              </a:spcAft>
              <a:buSzPts val="1000"/>
              <a:buFont typeface="Open Sans"/>
              <a:buChar char="○"/>
              <a:defRPr sz="1000">
                <a:latin typeface="Open Sans"/>
                <a:ea typeface="Open Sans"/>
                <a:cs typeface="Open Sans"/>
                <a:sym typeface="Open Sans"/>
              </a:defRPr>
            </a:lvl5pPr>
            <a:lvl6pPr marL="2743132" lvl="5" indent="-292093" rtl="0">
              <a:spcBef>
                <a:spcPts val="0"/>
              </a:spcBef>
              <a:spcAft>
                <a:spcPts val="0"/>
              </a:spcAft>
              <a:buSzPts val="1000"/>
              <a:buFont typeface="Open Sans"/>
              <a:buChar char="■"/>
              <a:defRPr sz="1000">
                <a:latin typeface="Open Sans"/>
                <a:ea typeface="Open Sans"/>
                <a:cs typeface="Open Sans"/>
                <a:sym typeface="Open Sans"/>
              </a:defRPr>
            </a:lvl6pPr>
            <a:lvl7pPr marL="3200320" lvl="6" indent="-292093" rtl="0">
              <a:spcBef>
                <a:spcPts val="0"/>
              </a:spcBef>
              <a:spcAft>
                <a:spcPts val="0"/>
              </a:spcAft>
              <a:buSzPts val="1000"/>
              <a:buFont typeface="Open Sans"/>
              <a:buChar char="●"/>
              <a:defRPr sz="1000">
                <a:latin typeface="Open Sans"/>
                <a:ea typeface="Open Sans"/>
                <a:cs typeface="Open Sans"/>
                <a:sym typeface="Open Sans"/>
              </a:defRPr>
            </a:lvl7pPr>
            <a:lvl8pPr marL="3657509" lvl="7" indent="-292093" rtl="0">
              <a:spcBef>
                <a:spcPts val="0"/>
              </a:spcBef>
              <a:spcAft>
                <a:spcPts val="0"/>
              </a:spcAft>
              <a:buSzPts val="1000"/>
              <a:buFont typeface="Open Sans"/>
              <a:buChar char="○"/>
              <a:defRPr sz="1000">
                <a:latin typeface="Open Sans"/>
                <a:ea typeface="Open Sans"/>
                <a:cs typeface="Open Sans"/>
                <a:sym typeface="Open Sans"/>
              </a:defRPr>
            </a:lvl8pPr>
            <a:lvl9pPr marL="4114697" lvl="8" indent="-292093" rtl="0">
              <a:spcBef>
                <a:spcPts val="0"/>
              </a:spcBef>
              <a:spcAft>
                <a:spcPts val="0"/>
              </a:spcAft>
              <a:buSzPts val="1000"/>
              <a:buFont typeface="Open Sans"/>
              <a:buChar char="■"/>
              <a:defRPr sz="1000">
                <a:latin typeface="Open Sans"/>
                <a:ea typeface="Open Sans"/>
                <a:cs typeface="Open Sans"/>
                <a:sym typeface="Open Sans"/>
              </a:defRPr>
            </a:lvl9pPr>
          </a:lstStyle>
          <a:p>
            <a:endParaRPr/>
          </a:p>
        </p:txBody>
      </p:sp>
      <p:pic>
        <p:nvPicPr>
          <p:cNvPr id="23" name="Google Shape;23;p4"/>
          <p:cNvPicPr preferRelativeResize="0"/>
          <p:nvPr/>
        </p:nvPicPr>
        <p:blipFill>
          <a:blip r:embed="rId2">
            <a:alphaModFix/>
          </a:blip>
          <a:stretch>
            <a:fillRect/>
          </a:stretch>
        </p:blipFill>
        <p:spPr>
          <a:xfrm>
            <a:off x="8178124" y="-1"/>
            <a:ext cx="965876" cy="634600"/>
          </a:xfrm>
          <a:prstGeom prst="rect">
            <a:avLst/>
          </a:prstGeom>
          <a:noFill/>
          <a:ln>
            <a:noFill/>
          </a:ln>
        </p:spPr>
      </p:pic>
    </p:spTree>
    <p:extLst>
      <p:ext uri="{BB962C8B-B14F-4D97-AF65-F5344CB8AC3E}">
        <p14:creationId xmlns:p14="http://schemas.microsoft.com/office/powerpoint/2010/main" val="37568311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hasis title">
    <p:bg>
      <p:bgPr>
        <a:solidFill>
          <a:srgbClr val="1D0D5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4E4F2-B105-A24C-B7D5-7825114D6A60}"/>
              </a:ext>
            </a:extLst>
          </p:cNvPr>
          <p:cNvSpPr>
            <a:spLocks noGrp="1"/>
          </p:cNvSpPr>
          <p:nvPr>
            <p:ph type="title" hasCustomPrompt="1"/>
          </p:nvPr>
        </p:nvSpPr>
        <p:spPr/>
        <p:txBody>
          <a:bodyPr/>
          <a:lstStyle>
            <a:lvl1pPr>
              <a:defRPr>
                <a:solidFill>
                  <a:schemeClr val="bg1"/>
                </a:solidFill>
              </a:defRPr>
            </a:lvl1pPr>
          </a:lstStyle>
          <a:p>
            <a:r>
              <a:rPr lang="en-US"/>
              <a:t>Click to edit title style</a:t>
            </a:r>
          </a:p>
        </p:txBody>
      </p:sp>
      <p:sp>
        <p:nvSpPr>
          <p:cNvPr id="3" name="Footer Placeholder 2">
            <a:extLst>
              <a:ext uri="{FF2B5EF4-FFF2-40B4-BE49-F238E27FC236}">
                <a16:creationId xmlns:a16="http://schemas.microsoft.com/office/drawing/2014/main" id="{82D38FE4-863A-9D4C-97CF-5A383A2EA40B}"/>
              </a:ext>
            </a:extLst>
          </p:cNvPr>
          <p:cNvSpPr>
            <a:spLocks noGrp="1"/>
          </p:cNvSpPr>
          <p:nvPr>
            <p:ph type="ftr" sz="quarter" idx="10"/>
          </p:nvPr>
        </p:nvSpPr>
        <p:spPr/>
        <p:txBody>
          <a:bodyPr/>
          <a:lstStyle>
            <a:lvl1pPr>
              <a:defRPr>
                <a:solidFill>
                  <a:schemeClr val="bg1"/>
                </a:solidFill>
              </a:defRPr>
            </a:lvl1pPr>
          </a:lstStyle>
          <a:p>
            <a:endParaRPr lang="en-US"/>
          </a:p>
        </p:txBody>
      </p:sp>
      <p:sp>
        <p:nvSpPr>
          <p:cNvPr id="8" name="Text Placeholder 7">
            <a:extLst>
              <a:ext uri="{FF2B5EF4-FFF2-40B4-BE49-F238E27FC236}">
                <a16:creationId xmlns:a16="http://schemas.microsoft.com/office/drawing/2014/main" id="{EC859554-D924-5545-B7D4-65DA43F52E5D}"/>
              </a:ext>
            </a:extLst>
          </p:cNvPr>
          <p:cNvSpPr>
            <a:spLocks noGrp="1"/>
          </p:cNvSpPr>
          <p:nvPr>
            <p:ph type="body" sz="quarter" idx="12"/>
          </p:nvPr>
        </p:nvSpPr>
        <p:spPr>
          <a:xfrm>
            <a:off x="311700" y="1208313"/>
            <a:ext cx="8520598" cy="3405781"/>
          </a:xfrm>
        </p:spPr>
        <p:txBody>
          <a:bodyPr/>
          <a:lstStyle>
            <a:lvl1pPr marL="457200" indent="-457200">
              <a:buClr>
                <a:schemeClr val="bg1"/>
              </a:buClr>
              <a:buFont typeface="+mj-lt"/>
              <a:buAutoNum type="arabicPeriod"/>
              <a:defRPr>
                <a:solidFill>
                  <a:schemeClr val="bg1"/>
                </a:solidFill>
              </a:defRPr>
            </a:lvl1pPr>
            <a:lvl2pPr marL="342900" indent="-342900">
              <a:buClr>
                <a:schemeClr val="bg1"/>
              </a:buClr>
              <a:buFont typeface="+mj-lt"/>
              <a:buAutoNum type="arabicPeriod"/>
              <a:defRPr>
                <a:solidFill>
                  <a:schemeClr val="bg1"/>
                </a:solidFill>
              </a:defRPr>
            </a:lvl2pPr>
            <a:lvl3pPr marL="342900" indent="-342900">
              <a:buClr>
                <a:schemeClr val="bg1"/>
              </a:buClr>
              <a:buFont typeface="+mj-lt"/>
              <a:buAutoNum type="arabicPeriod"/>
              <a:defRPr>
                <a:solidFill>
                  <a:schemeClr val="bg1"/>
                </a:solidFill>
              </a:defRPr>
            </a:lvl3pPr>
            <a:lvl4pPr marL="342900" indent="-342900">
              <a:buClr>
                <a:schemeClr val="bg1"/>
              </a:buClr>
              <a:buFont typeface="+mj-lt"/>
              <a:buAutoNum type="arabicPeriod"/>
              <a:defRPr>
                <a:solidFill>
                  <a:schemeClr val="bg1"/>
                </a:solidFill>
              </a:defRPr>
            </a:lvl4pPr>
            <a:lvl5pPr marL="342900" indent="-342900">
              <a:buClr>
                <a:schemeClr val="bg1"/>
              </a:buClr>
              <a:buFont typeface="+mj-lt"/>
              <a:buAutoNum type="arabicPeriod"/>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4775562"/>
      </p:ext>
    </p:extLst>
  </p:cSld>
  <p:clrMapOvr>
    <a:masterClrMapping/>
  </p:clrMapOvr>
  <p:extLst>
    <p:ext uri="{DCECCB84-F9BA-43D5-87BE-67443E8EF086}">
      <p15:sldGuideLst xmlns:p15="http://schemas.microsoft.com/office/powerpoint/2012/main">
        <p15:guide id="1" pos="2880" userDrawn="1">
          <p15:clr>
            <a:srgbClr val="FBAE40"/>
          </p15:clr>
        </p15:guide>
        <p15:guide id="2" pos="29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mphasis no title">
    <p:bg>
      <p:bgPr>
        <a:solidFill>
          <a:srgbClr val="1D0D5C"/>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D38FE4-863A-9D4C-97CF-5A383A2EA40B}"/>
              </a:ext>
            </a:extLst>
          </p:cNvPr>
          <p:cNvSpPr>
            <a:spLocks noGrp="1"/>
          </p:cNvSpPr>
          <p:nvPr>
            <p:ph type="ftr" sz="quarter" idx="10"/>
          </p:nvPr>
        </p:nvSpPr>
        <p:spPr/>
        <p:txBody>
          <a:bodyPr/>
          <a:lstStyle>
            <a:lvl1pPr>
              <a:defRPr>
                <a:solidFill>
                  <a:schemeClr val="bg1"/>
                </a:solidFill>
              </a:defRPr>
            </a:lvl1pPr>
          </a:lstStyle>
          <a:p>
            <a:endParaRPr lang="en-US"/>
          </a:p>
        </p:txBody>
      </p:sp>
      <p:sp>
        <p:nvSpPr>
          <p:cNvPr id="8" name="Text Placeholder 7">
            <a:extLst>
              <a:ext uri="{FF2B5EF4-FFF2-40B4-BE49-F238E27FC236}">
                <a16:creationId xmlns:a16="http://schemas.microsoft.com/office/drawing/2014/main" id="{EC859554-D924-5545-B7D4-65DA43F52E5D}"/>
              </a:ext>
            </a:extLst>
          </p:cNvPr>
          <p:cNvSpPr>
            <a:spLocks noGrp="1"/>
          </p:cNvSpPr>
          <p:nvPr>
            <p:ph type="body" sz="quarter" idx="12"/>
          </p:nvPr>
        </p:nvSpPr>
        <p:spPr>
          <a:xfrm>
            <a:off x="311700" y="1208313"/>
            <a:ext cx="8520598" cy="3405781"/>
          </a:xfrm>
        </p:spPr>
        <p:txBody>
          <a:bodyPr>
            <a:noAutofit/>
          </a:bodyPr>
          <a:lstStyle>
            <a:lvl1pPr marL="457200" indent="-457200">
              <a:buClr>
                <a:schemeClr val="bg1"/>
              </a:buClr>
              <a:buFont typeface="+mj-lt"/>
              <a:buAutoNum type="arabicPeriod"/>
              <a:defRPr sz="4200">
                <a:solidFill>
                  <a:schemeClr val="bg1"/>
                </a:solidFill>
              </a:defRPr>
            </a:lvl1pPr>
            <a:lvl2pPr marL="342900" indent="-342900">
              <a:buClr>
                <a:schemeClr val="bg1"/>
              </a:buClr>
              <a:buFont typeface="+mj-lt"/>
              <a:buAutoNum type="arabicPeriod"/>
              <a:defRPr sz="4200">
                <a:solidFill>
                  <a:schemeClr val="bg1"/>
                </a:solidFill>
              </a:defRPr>
            </a:lvl2pPr>
            <a:lvl3pPr marL="342900" indent="-342900">
              <a:buClr>
                <a:schemeClr val="bg1"/>
              </a:buClr>
              <a:buFont typeface="+mj-lt"/>
              <a:buAutoNum type="arabicPeriod"/>
              <a:defRPr sz="4200">
                <a:solidFill>
                  <a:schemeClr val="bg1"/>
                </a:solidFill>
              </a:defRPr>
            </a:lvl3pPr>
            <a:lvl4pPr marL="342900" indent="-342900">
              <a:buClr>
                <a:schemeClr val="bg1"/>
              </a:buClr>
              <a:buFont typeface="+mj-lt"/>
              <a:buAutoNum type="arabicPeriod"/>
              <a:defRPr sz="4200">
                <a:solidFill>
                  <a:schemeClr val="bg1"/>
                </a:solidFill>
              </a:defRPr>
            </a:lvl4pPr>
            <a:lvl5pPr marL="342900" indent="-342900">
              <a:buClr>
                <a:schemeClr val="bg1"/>
              </a:buClr>
              <a:buFont typeface="+mj-lt"/>
              <a:buAutoNum type="arabicPeriod"/>
              <a:defRPr sz="4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5415309"/>
      </p:ext>
    </p:extLst>
  </p:cSld>
  <p:clrMapOvr>
    <a:masterClrMapping/>
  </p:clrMapOvr>
  <p:extLst>
    <p:ext uri="{DCECCB84-F9BA-43D5-87BE-67443E8EF086}">
      <p15:sldGuideLst xmlns:p15="http://schemas.microsoft.com/office/powerpoint/2012/main">
        <p15:guide id="1" pos="2880" userDrawn="1">
          <p15:clr>
            <a:srgbClr val="FBAE40"/>
          </p15:clr>
        </p15:guide>
        <p15:guide id="2" pos="29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lit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A83C703-975A-0B41-8BA7-0C90A59FCCA2}"/>
              </a:ext>
            </a:extLst>
          </p:cNvPr>
          <p:cNvSpPr/>
          <p:nvPr userDrawn="1"/>
        </p:nvSpPr>
        <p:spPr>
          <a:xfrm>
            <a:off x="0" y="0"/>
            <a:ext cx="4572000" cy="5143500"/>
          </a:xfrm>
          <a:prstGeom prst="rect">
            <a:avLst/>
          </a:prstGeom>
          <a:solidFill>
            <a:srgbClr val="1D0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14E4F2-B105-A24C-B7D5-7825114D6A60}"/>
              </a:ext>
            </a:extLst>
          </p:cNvPr>
          <p:cNvSpPr>
            <a:spLocks noGrp="1"/>
          </p:cNvSpPr>
          <p:nvPr>
            <p:ph type="title" hasCustomPrompt="1"/>
          </p:nvPr>
        </p:nvSpPr>
        <p:spPr>
          <a:xfrm>
            <a:off x="311699" y="783495"/>
            <a:ext cx="3892798" cy="3555961"/>
          </a:xfrm>
        </p:spPr>
        <p:txBody>
          <a:bodyPr/>
          <a:lstStyle>
            <a:lvl1pPr>
              <a:defRPr>
                <a:solidFill>
                  <a:schemeClr val="bg1"/>
                </a:solidFill>
              </a:defRPr>
            </a:lvl1pPr>
          </a:lstStyle>
          <a:p>
            <a:r>
              <a:rPr lang="en-US"/>
              <a:t>Click to edit title style</a:t>
            </a:r>
          </a:p>
        </p:txBody>
      </p:sp>
      <p:sp>
        <p:nvSpPr>
          <p:cNvPr id="3" name="Footer Placeholder 2">
            <a:extLst>
              <a:ext uri="{FF2B5EF4-FFF2-40B4-BE49-F238E27FC236}">
                <a16:creationId xmlns:a16="http://schemas.microsoft.com/office/drawing/2014/main" id="{82D38FE4-863A-9D4C-97CF-5A383A2EA40B}"/>
              </a:ext>
            </a:extLst>
          </p:cNvPr>
          <p:cNvSpPr>
            <a:spLocks noGrp="1"/>
          </p:cNvSpPr>
          <p:nvPr>
            <p:ph type="ftr" sz="quarter" idx="10"/>
          </p:nvPr>
        </p:nvSpPr>
        <p:spPr/>
        <p:txBody>
          <a:bodyPr/>
          <a:lstStyle>
            <a:lvl1pPr>
              <a:defRPr>
                <a:solidFill>
                  <a:srgbClr val="1D0D5C"/>
                </a:solidFill>
              </a:defRPr>
            </a:lvl1pPr>
          </a:lstStyle>
          <a:p>
            <a:endParaRPr lang="en-US"/>
          </a:p>
        </p:txBody>
      </p:sp>
      <p:sp>
        <p:nvSpPr>
          <p:cNvPr id="8" name="Text Placeholder 7">
            <a:extLst>
              <a:ext uri="{FF2B5EF4-FFF2-40B4-BE49-F238E27FC236}">
                <a16:creationId xmlns:a16="http://schemas.microsoft.com/office/drawing/2014/main" id="{EC859554-D924-5545-B7D4-65DA43F52E5D}"/>
              </a:ext>
            </a:extLst>
          </p:cNvPr>
          <p:cNvSpPr>
            <a:spLocks noGrp="1"/>
          </p:cNvSpPr>
          <p:nvPr>
            <p:ph type="body" sz="quarter" idx="12"/>
          </p:nvPr>
        </p:nvSpPr>
        <p:spPr>
          <a:xfrm>
            <a:off x="4939500" y="783496"/>
            <a:ext cx="3892798" cy="355596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1309430"/>
      </p:ext>
    </p:extLst>
  </p:cSld>
  <p:clrMapOvr>
    <a:masterClrMapping/>
  </p:clrMapOvr>
  <p:extLst>
    <p:ext uri="{DCECCB84-F9BA-43D5-87BE-67443E8EF086}">
      <p15:sldGuideLst xmlns:p15="http://schemas.microsoft.com/office/powerpoint/2012/main">
        <p15:guide id="1" pos="2880" userDrawn="1">
          <p15:clr>
            <a:srgbClr val="FBAE40"/>
          </p15:clr>
        </p15:guide>
        <p15:guide id="2" pos="29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lit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A83C703-975A-0B41-8BA7-0C90A59FCCA2}"/>
              </a:ext>
            </a:extLst>
          </p:cNvPr>
          <p:cNvSpPr/>
          <p:nvPr userDrawn="1"/>
        </p:nvSpPr>
        <p:spPr>
          <a:xfrm>
            <a:off x="4572000" y="0"/>
            <a:ext cx="4572000" cy="5143500"/>
          </a:xfrm>
          <a:prstGeom prst="rect">
            <a:avLst/>
          </a:prstGeom>
          <a:solidFill>
            <a:srgbClr val="1D0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14E4F2-B105-A24C-B7D5-7825114D6A60}"/>
              </a:ext>
            </a:extLst>
          </p:cNvPr>
          <p:cNvSpPr>
            <a:spLocks noGrp="1"/>
          </p:cNvSpPr>
          <p:nvPr>
            <p:ph type="title" hasCustomPrompt="1"/>
          </p:nvPr>
        </p:nvSpPr>
        <p:spPr>
          <a:xfrm>
            <a:off x="311699" y="783495"/>
            <a:ext cx="3892798" cy="3555961"/>
          </a:xfrm>
        </p:spPr>
        <p:txBody>
          <a:bodyPr/>
          <a:lstStyle>
            <a:lvl1pPr>
              <a:defRPr>
                <a:solidFill>
                  <a:srgbClr val="1D0D5C"/>
                </a:solidFill>
              </a:defRPr>
            </a:lvl1pPr>
          </a:lstStyle>
          <a:p>
            <a:r>
              <a:rPr lang="en-US"/>
              <a:t>Click to edit title style</a:t>
            </a:r>
          </a:p>
        </p:txBody>
      </p:sp>
      <p:sp>
        <p:nvSpPr>
          <p:cNvPr id="3" name="Footer Placeholder 2">
            <a:extLst>
              <a:ext uri="{FF2B5EF4-FFF2-40B4-BE49-F238E27FC236}">
                <a16:creationId xmlns:a16="http://schemas.microsoft.com/office/drawing/2014/main" id="{82D38FE4-863A-9D4C-97CF-5A383A2EA40B}"/>
              </a:ext>
            </a:extLst>
          </p:cNvPr>
          <p:cNvSpPr>
            <a:spLocks noGrp="1"/>
          </p:cNvSpPr>
          <p:nvPr>
            <p:ph type="ftr" sz="quarter" idx="10"/>
          </p:nvPr>
        </p:nvSpPr>
        <p:spPr/>
        <p:txBody>
          <a:bodyPr/>
          <a:lstStyle>
            <a:lvl1pPr>
              <a:defRPr>
                <a:solidFill>
                  <a:schemeClr val="bg1"/>
                </a:solidFill>
              </a:defRPr>
            </a:lvl1pPr>
          </a:lstStyle>
          <a:p>
            <a:endParaRPr lang="en-US"/>
          </a:p>
        </p:txBody>
      </p:sp>
      <p:sp>
        <p:nvSpPr>
          <p:cNvPr id="8" name="Text Placeholder 7">
            <a:extLst>
              <a:ext uri="{FF2B5EF4-FFF2-40B4-BE49-F238E27FC236}">
                <a16:creationId xmlns:a16="http://schemas.microsoft.com/office/drawing/2014/main" id="{EC859554-D924-5545-B7D4-65DA43F52E5D}"/>
              </a:ext>
            </a:extLst>
          </p:cNvPr>
          <p:cNvSpPr>
            <a:spLocks noGrp="1"/>
          </p:cNvSpPr>
          <p:nvPr>
            <p:ph type="body" sz="quarter" idx="12"/>
          </p:nvPr>
        </p:nvSpPr>
        <p:spPr>
          <a:xfrm>
            <a:off x="4939500" y="783496"/>
            <a:ext cx="3892798" cy="3555961"/>
          </a:xfr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6">
            <a:extLst>
              <a:ext uri="{FF2B5EF4-FFF2-40B4-BE49-F238E27FC236}">
                <a16:creationId xmlns:a16="http://schemas.microsoft.com/office/drawing/2014/main" id="{DE4D0D88-F3CF-1C42-93AF-C5BFA67857B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77342" y="0"/>
            <a:ext cx="966658" cy="634600"/>
          </a:xfrm>
          <a:prstGeom prst="rect">
            <a:avLst/>
          </a:prstGeom>
        </p:spPr>
      </p:pic>
    </p:spTree>
    <p:extLst>
      <p:ext uri="{BB962C8B-B14F-4D97-AF65-F5344CB8AC3E}">
        <p14:creationId xmlns:p14="http://schemas.microsoft.com/office/powerpoint/2010/main" val="3340627439"/>
      </p:ext>
    </p:extLst>
  </p:cSld>
  <p:clrMapOvr>
    <a:masterClrMapping/>
  </p:clrMapOvr>
  <p:extLst>
    <p:ext uri="{DCECCB84-F9BA-43D5-87BE-67443E8EF086}">
      <p15:sldGuideLst xmlns:p15="http://schemas.microsoft.com/office/powerpoint/2012/main">
        <p15:guide id="1" pos="2880" userDrawn="1">
          <p15:clr>
            <a:srgbClr val="FBAE40"/>
          </p15:clr>
        </p15:guide>
        <p15:guide id="2" pos="29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userDrawn="1">
  <p:cSld name="1_Title and body">
    <p:spTree>
      <p:nvGrpSpPr>
        <p:cNvPr id="1" name="Shape 18"/>
        <p:cNvGrpSpPr/>
        <p:nvPr/>
      </p:nvGrpSpPr>
      <p:grpSpPr>
        <a:xfrm>
          <a:off x="0" y="0"/>
          <a:ext cx="0" cy="0"/>
          <a:chOff x="0" y="0"/>
          <a:chExt cx="0" cy="0"/>
        </a:xfrm>
      </p:grpSpPr>
      <p:sp>
        <p:nvSpPr>
          <p:cNvPr id="14" name="Text Placeholder 4">
            <a:extLst>
              <a:ext uri="{FF2B5EF4-FFF2-40B4-BE49-F238E27FC236}">
                <a16:creationId xmlns:a16="http://schemas.microsoft.com/office/drawing/2014/main" id="{6999BED8-B34F-D145-BAAA-D8F9A9137EAA}"/>
              </a:ext>
            </a:extLst>
          </p:cNvPr>
          <p:cNvSpPr>
            <a:spLocks noGrp="1"/>
          </p:cNvSpPr>
          <p:nvPr>
            <p:ph idx="1" hasCustomPrompt="1"/>
          </p:nvPr>
        </p:nvSpPr>
        <p:spPr>
          <a:xfrm>
            <a:off x="311700" y="1208314"/>
            <a:ext cx="8520598" cy="3405781"/>
          </a:xfrm>
          <a:prstGeom prst="rect">
            <a:avLst/>
          </a:prstGeom>
        </p:spPr>
        <p:txBody>
          <a:bodyPr vert="horz" lIns="91440" tIns="45720" rIns="91440" bIns="45720" rtlCol="0">
            <a:normAutofit/>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CDC7A2A4-7743-9E47-825A-9523AD3D94C0}"/>
              </a:ext>
            </a:extLst>
          </p:cNvPr>
          <p:cNvSpPr>
            <a:spLocks noGrp="1"/>
          </p:cNvSpPr>
          <p:nvPr>
            <p:ph type="ftr" sz="quarter" idx="13"/>
          </p:nvPr>
        </p:nvSpPr>
        <p:spPr/>
        <p:txBody>
          <a:bodyPr/>
          <a:lstStyle/>
          <a:p>
            <a:endParaRPr lang="en-US"/>
          </a:p>
        </p:txBody>
      </p:sp>
      <p:sp>
        <p:nvSpPr>
          <p:cNvPr id="9" name="Title 8">
            <a:extLst>
              <a:ext uri="{FF2B5EF4-FFF2-40B4-BE49-F238E27FC236}">
                <a16:creationId xmlns:a16="http://schemas.microsoft.com/office/drawing/2014/main" id="{84B8AA1C-48BC-AD41-B3BF-1515BBD5AD61}"/>
              </a:ext>
            </a:extLst>
          </p:cNvPr>
          <p:cNvSpPr>
            <a:spLocks noGrp="1"/>
          </p:cNvSpPr>
          <p:nvPr>
            <p:ph type="title" hasCustomPrompt="1"/>
          </p:nvPr>
        </p:nvSpPr>
        <p:spPr/>
        <p:txBody>
          <a:bodyPr/>
          <a:lstStyle/>
          <a:p>
            <a:r>
              <a:rPr lang="en-US"/>
              <a:t>Click to edit Title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1">
  <p:cSld name="1_Title and body 1">
    <p:bg>
      <p:bgPr>
        <a:solidFill>
          <a:srgbClr val="1D0D5C"/>
        </a:solid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2800"/>
              <a:buFont typeface="Raleway SemiBold"/>
              <a:buNone/>
              <a:defRPr>
                <a:solidFill>
                  <a:schemeClr val="lt1"/>
                </a:solidFill>
                <a:latin typeface="Raleway SemiBold"/>
                <a:ea typeface="Raleway SemiBold"/>
                <a:cs typeface="Raleway SemiBold"/>
                <a:sym typeface="Raleway SemiBold"/>
              </a:defRPr>
            </a:lvl1pPr>
            <a:lvl2pPr lvl="1" rtl="0">
              <a:spcBef>
                <a:spcPts val="0"/>
              </a:spcBef>
              <a:spcAft>
                <a:spcPts val="0"/>
              </a:spcAft>
              <a:buClr>
                <a:schemeClr val="lt1"/>
              </a:buClr>
              <a:buSzPts val="2800"/>
              <a:buFont typeface="Raleway SemiBold"/>
              <a:buNone/>
              <a:defRPr>
                <a:solidFill>
                  <a:schemeClr val="lt1"/>
                </a:solidFill>
                <a:latin typeface="Raleway SemiBold"/>
                <a:ea typeface="Raleway SemiBold"/>
                <a:cs typeface="Raleway SemiBold"/>
                <a:sym typeface="Raleway SemiBold"/>
              </a:defRPr>
            </a:lvl2pPr>
            <a:lvl3pPr lvl="2" rtl="0">
              <a:spcBef>
                <a:spcPts val="0"/>
              </a:spcBef>
              <a:spcAft>
                <a:spcPts val="0"/>
              </a:spcAft>
              <a:buClr>
                <a:schemeClr val="lt1"/>
              </a:buClr>
              <a:buSzPts val="2800"/>
              <a:buFont typeface="Raleway SemiBold"/>
              <a:buNone/>
              <a:defRPr>
                <a:solidFill>
                  <a:schemeClr val="lt1"/>
                </a:solidFill>
                <a:latin typeface="Raleway SemiBold"/>
                <a:ea typeface="Raleway SemiBold"/>
                <a:cs typeface="Raleway SemiBold"/>
                <a:sym typeface="Raleway SemiBold"/>
              </a:defRPr>
            </a:lvl3pPr>
            <a:lvl4pPr lvl="3" rtl="0">
              <a:spcBef>
                <a:spcPts val="0"/>
              </a:spcBef>
              <a:spcAft>
                <a:spcPts val="0"/>
              </a:spcAft>
              <a:buClr>
                <a:schemeClr val="lt1"/>
              </a:buClr>
              <a:buSzPts val="2800"/>
              <a:buFont typeface="Raleway SemiBold"/>
              <a:buNone/>
              <a:defRPr>
                <a:solidFill>
                  <a:schemeClr val="lt1"/>
                </a:solidFill>
                <a:latin typeface="Raleway SemiBold"/>
                <a:ea typeface="Raleway SemiBold"/>
                <a:cs typeface="Raleway SemiBold"/>
                <a:sym typeface="Raleway SemiBold"/>
              </a:defRPr>
            </a:lvl4pPr>
            <a:lvl5pPr lvl="4" rtl="0">
              <a:spcBef>
                <a:spcPts val="0"/>
              </a:spcBef>
              <a:spcAft>
                <a:spcPts val="0"/>
              </a:spcAft>
              <a:buClr>
                <a:schemeClr val="lt1"/>
              </a:buClr>
              <a:buSzPts val="2800"/>
              <a:buFont typeface="Raleway SemiBold"/>
              <a:buNone/>
              <a:defRPr>
                <a:solidFill>
                  <a:schemeClr val="lt1"/>
                </a:solidFill>
                <a:latin typeface="Raleway SemiBold"/>
                <a:ea typeface="Raleway SemiBold"/>
                <a:cs typeface="Raleway SemiBold"/>
                <a:sym typeface="Raleway SemiBold"/>
              </a:defRPr>
            </a:lvl5pPr>
            <a:lvl6pPr lvl="5" rtl="0">
              <a:spcBef>
                <a:spcPts val="0"/>
              </a:spcBef>
              <a:spcAft>
                <a:spcPts val="0"/>
              </a:spcAft>
              <a:buClr>
                <a:schemeClr val="lt1"/>
              </a:buClr>
              <a:buSzPts val="2800"/>
              <a:buFont typeface="Raleway SemiBold"/>
              <a:buNone/>
              <a:defRPr>
                <a:solidFill>
                  <a:schemeClr val="lt1"/>
                </a:solidFill>
                <a:latin typeface="Raleway SemiBold"/>
                <a:ea typeface="Raleway SemiBold"/>
                <a:cs typeface="Raleway SemiBold"/>
                <a:sym typeface="Raleway SemiBold"/>
              </a:defRPr>
            </a:lvl6pPr>
            <a:lvl7pPr lvl="6" rtl="0">
              <a:spcBef>
                <a:spcPts val="0"/>
              </a:spcBef>
              <a:spcAft>
                <a:spcPts val="0"/>
              </a:spcAft>
              <a:buClr>
                <a:schemeClr val="lt1"/>
              </a:buClr>
              <a:buSzPts val="2800"/>
              <a:buFont typeface="Raleway SemiBold"/>
              <a:buNone/>
              <a:defRPr>
                <a:solidFill>
                  <a:schemeClr val="lt1"/>
                </a:solidFill>
                <a:latin typeface="Raleway SemiBold"/>
                <a:ea typeface="Raleway SemiBold"/>
                <a:cs typeface="Raleway SemiBold"/>
                <a:sym typeface="Raleway SemiBold"/>
              </a:defRPr>
            </a:lvl7pPr>
            <a:lvl8pPr lvl="7" rtl="0">
              <a:spcBef>
                <a:spcPts val="0"/>
              </a:spcBef>
              <a:spcAft>
                <a:spcPts val="0"/>
              </a:spcAft>
              <a:buClr>
                <a:schemeClr val="lt1"/>
              </a:buClr>
              <a:buSzPts val="2800"/>
              <a:buFont typeface="Raleway SemiBold"/>
              <a:buNone/>
              <a:defRPr>
                <a:solidFill>
                  <a:schemeClr val="lt1"/>
                </a:solidFill>
                <a:latin typeface="Raleway SemiBold"/>
                <a:ea typeface="Raleway SemiBold"/>
                <a:cs typeface="Raleway SemiBold"/>
                <a:sym typeface="Raleway SemiBold"/>
              </a:defRPr>
            </a:lvl8pPr>
            <a:lvl9pPr lvl="8" rtl="0">
              <a:spcBef>
                <a:spcPts val="0"/>
              </a:spcBef>
              <a:spcAft>
                <a:spcPts val="0"/>
              </a:spcAft>
              <a:buClr>
                <a:schemeClr val="lt1"/>
              </a:buClr>
              <a:buSzPts val="2800"/>
              <a:buFont typeface="Raleway SemiBold"/>
              <a:buNone/>
              <a:defRPr>
                <a:solidFill>
                  <a:schemeClr val="lt1"/>
                </a:solidFill>
                <a:latin typeface="Raleway SemiBold"/>
                <a:ea typeface="Raleway SemiBold"/>
                <a:cs typeface="Raleway SemiBold"/>
                <a:sym typeface="Raleway SemiBold"/>
              </a:defRPr>
            </a:lvl9pPr>
          </a:lstStyle>
          <a:p>
            <a:endParaRPr/>
          </a:p>
        </p:txBody>
      </p:sp>
      <p:sp>
        <p:nvSpPr>
          <p:cNvPr id="26" name="Google Shape;26;p5"/>
          <p:cNvSpPr txBox="1">
            <a:spLocks noGrp="1"/>
          </p:cNvSpPr>
          <p:nvPr>
            <p:ph type="body" idx="1" hasCustomPrompt="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chemeClr val="lt1"/>
              </a:buClr>
              <a:buSzPts val="1800"/>
              <a:buFont typeface="Open Sans"/>
              <a:buChar char="●"/>
              <a:defRPr>
                <a:solidFill>
                  <a:schemeClr val="lt1"/>
                </a:solidFill>
                <a:latin typeface="Open Sans"/>
                <a:ea typeface="Open Sans"/>
                <a:cs typeface="Open Sans"/>
                <a:sym typeface="Open Sans"/>
              </a:defRPr>
            </a:lvl1pPr>
            <a:lvl2pPr marL="914400" lvl="1" indent="-317500" rtl="0">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2pPr>
            <a:lvl3pPr marL="1371600" lvl="2" indent="-317500" rtl="0">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3pPr>
            <a:lvl4pPr marL="1828800" lvl="3" indent="-317500" rtl="0">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4pPr>
            <a:lvl5pPr marL="2286000" lvl="4" indent="-317500" rtl="0">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5pPr>
            <a:lvl6pPr marL="2743200" lvl="5" indent="-317500" rtl="0">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6pPr>
            <a:lvl7pPr marL="3200400" lvl="6" indent="-317500" rtl="0">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7pPr>
            <a:lvl8pPr marL="3657600" lvl="7" indent="-317500" rtl="0">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8pPr>
            <a:lvl9pPr marL="4114800" lvl="8" indent="-317500" rtl="0">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9pPr>
          </a:lstStyle>
          <a:p>
            <a:r>
              <a:rPr lang="en-US"/>
              <a:t>Agenda</a:t>
            </a:r>
          </a:p>
          <a:p>
            <a:r>
              <a:rPr lang="en-US"/>
              <a:t>Emphasize a single idea (text or image)</a:t>
            </a:r>
            <a:endParaRPr/>
          </a:p>
        </p:txBody>
      </p:sp>
      <p:sp>
        <p:nvSpPr>
          <p:cNvPr id="28" name="Google Shape;28;p5"/>
          <p:cNvSpPr txBox="1">
            <a:spLocks noGrp="1"/>
          </p:cNvSpPr>
          <p:nvPr>
            <p:ph type="body" idx="2" hasCustomPrompt="1"/>
          </p:nvPr>
        </p:nvSpPr>
        <p:spPr>
          <a:xfrm>
            <a:off x="311700" y="4730425"/>
            <a:ext cx="8520600" cy="326400"/>
          </a:xfrm>
          <a:prstGeom prst="rect">
            <a:avLst/>
          </a:prstGeom>
        </p:spPr>
        <p:txBody>
          <a:bodyPr spcFirstLastPara="1" wrap="square" lIns="91425" tIns="91425" rIns="91425" bIns="91425" anchor="t" anchorCtr="0">
            <a:normAutofit/>
          </a:bodyPr>
          <a:lstStyle>
            <a:lvl1pPr marL="457200" lvl="0" indent="-292100" rtl="0">
              <a:spcBef>
                <a:spcPts val="0"/>
              </a:spcBef>
              <a:spcAft>
                <a:spcPts val="0"/>
              </a:spcAft>
              <a:buClr>
                <a:schemeClr val="lt1"/>
              </a:buClr>
              <a:buSzPts val="1000"/>
              <a:buFont typeface="Open Sans"/>
              <a:buChar char="●"/>
              <a:defRPr sz="1000">
                <a:solidFill>
                  <a:schemeClr val="lt1"/>
                </a:solidFill>
                <a:latin typeface="Open Sans"/>
                <a:ea typeface="Open Sans"/>
                <a:cs typeface="Open Sans"/>
                <a:sym typeface="Open Sans"/>
              </a:defRPr>
            </a:lvl1pPr>
            <a:lvl2pPr marL="914400" lvl="1" indent="-292100" rtl="0">
              <a:spcBef>
                <a:spcPts val="0"/>
              </a:spcBef>
              <a:spcAft>
                <a:spcPts val="0"/>
              </a:spcAft>
              <a:buClr>
                <a:schemeClr val="lt1"/>
              </a:buClr>
              <a:buSzPts val="1000"/>
              <a:buFont typeface="Open Sans"/>
              <a:buChar char="○"/>
              <a:defRPr sz="1000">
                <a:solidFill>
                  <a:schemeClr val="lt1"/>
                </a:solidFill>
                <a:latin typeface="Open Sans"/>
                <a:ea typeface="Open Sans"/>
                <a:cs typeface="Open Sans"/>
                <a:sym typeface="Open Sans"/>
              </a:defRPr>
            </a:lvl2pPr>
            <a:lvl3pPr marL="1371600" lvl="2" indent="-292100" rtl="0">
              <a:spcBef>
                <a:spcPts val="0"/>
              </a:spcBef>
              <a:spcAft>
                <a:spcPts val="0"/>
              </a:spcAft>
              <a:buClr>
                <a:schemeClr val="lt1"/>
              </a:buClr>
              <a:buSzPts val="1000"/>
              <a:buFont typeface="Open Sans"/>
              <a:buChar char="■"/>
              <a:defRPr sz="1000">
                <a:solidFill>
                  <a:schemeClr val="lt1"/>
                </a:solidFill>
                <a:latin typeface="Open Sans"/>
                <a:ea typeface="Open Sans"/>
                <a:cs typeface="Open Sans"/>
                <a:sym typeface="Open Sans"/>
              </a:defRPr>
            </a:lvl3pPr>
            <a:lvl4pPr marL="1828800" lvl="3" indent="-292100" rtl="0">
              <a:spcBef>
                <a:spcPts val="0"/>
              </a:spcBef>
              <a:spcAft>
                <a:spcPts val="0"/>
              </a:spcAft>
              <a:buClr>
                <a:schemeClr val="lt1"/>
              </a:buClr>
              <a:buSzPts val="1000"/>
              <a:buFont typeface="Open Sans"/>
              <a:buChar char="●"/>
              <a:defRPr sz="1000">
                <a:solidFill>
                  <a:schemeClr val="lt1"/>
                </a:solidFill>
                <a:latin typeface="Open Sans"/>
                <a:ea typeface="Open Sans"/>
                <a:cs typeface="Open Sans"/>
                <a:sym typeface="Open Sans"/>
              </a:defRPr>
            </a:lvl4pPr>
            <a:lvl5pPr marL="2286000" lvl="4" indent="-292100" rtl="0">
              <a:spcBef>
                <a:spcPts val="0"/>
              </a:spcBef>
              <a:spcAft>
                <a:spcPts val="0"/>
              </a:spcAft>
              <a:buClr>
                <a:schemeClr val="lt1"/>
              </a:buClr>
              <a:buSzPts val="1000"/>
              <a:buFont typeface="Open Sans"/>
              <a:buChar char="○"/>
              <a:defRPr sz="1000">
                <a:solidFill>
                  <a:schemeClr val="lt1"/>
                </a:solidFill>
                <a:latin typeface="Open Sans"/>
                <a:ea typeface="Open Sans"/>
                <a:cs typeface="Open Sans"/>
                <a:sym typeface="Open Sans"/>
              </a:defRPr>
            </a:lvl5pPr>
            <a:lvl6pPr marL="2743200" lvl="5" indent="-292100" rtl="0">
              <a:spcBef>
                <a:spcPts val="0"/>
              </a:spcBef>
              <a:spcAft>
                <a:spcPts val="0"/>
              </a:spcAft>
              <a:buClr>
                <a:schemeClr val="lt1"/>
              </a:buClr>
              <a:buSzPts val="1000"/>
              <a:buFont typeface="Open Sans"/>
              <a:buChar char="■"/>
              <a:defRPr sz="1000">
                <a:solidFill>
                  <a:schemeClr val="lt1"/>
                </a:solidFill>
                <a:latin typeface="Open Sans"/>
                <a:ea typeface="Open Sans"/>
                <a:cs typeface="Open Sans"/>
                <a:sym typeface="Open Sans"/>
              </a:defRPr>
            </a:lvl6pPr>
            <a:lvl7pPr marL="3200400" lvl="6" indent="-292100" rtl="0">
              <a:spcBef>
                <a:spcPts val="0"/>
              </a:spcBef>
              <a:spcAft>
                <a:spcPts val="0"/>
              </a:spcAft>
              <a:buClr>
                <a:schemeClr val="lt1"/>
              </a:buClr>
              <a:buSzPts val="1000"/>
              <a:buFont typeface="Open Sans"/>
              <a:buChar char="●"/>
              <a:defRPr sz="1000">
                <a:solidFill>
                  <a:schemeClr val="lt1"/>
                </a:solidFill>
                <a:latin typeface="Open Sans"/>
                <a:ea typeface="Open Sans"/>
                <a:cs typeface="Open Sans"/>
                <a:sym typeface="Open Sans"/>
              </a:defRPr>
            </a:lvl7pPr>
            <a:lvl8pPr marL="3657600" lvl="7" indent="-292100" rtl="0">
              <a:spcBef>
                <a:spcPts val="0"/>
              </a:spcBef>
              <a:spcAft>
                <a:spcPts val="0"/>
              </a:spcAft>
              <a:buClr>
                <a:schemeClr val="lt1"/>
              </a:buClr>
              <a:buSzPts val="1000"/>
              <a:buFont typeface="Open Sans"/>
              <a:buChar char="○"/>
              <a:defRPr sz="1000">
                <a:solidFill>
                  <a:schemeClr val="lt1"/>
                </a:solidFill>
                <a:latin typeface="Open Sans"/>
                <a:ea typeface="Open Sans"/>
                <a:cs typeface="Open Sans"/>
                <a:sym typeface="Open Sans"/>
              </a:defRPr>
            </a:lvl8pPr>
            <a:lvl9pPr marL="4114800" lvl="8" indent="-292100" rtl="0">
              <a:spcBef>
                <a:spcPts val="0"/>
              </a:spcBef>
              <a:spcAft>
                <a:spcPts val="0"/>
              </a:spcAft>
              <a:buClr>
                <a:schemeClr val="lt1"/>
              </a:buClr>
              <a:buSzPts val="1000"/>
              <a:buFont typeface="Open Sans"/>
              <a:buChar char="■"/>
              <a:defRPr sz="1000">
                <a:solidFill>
                  <a:schemeClr val="lt1"/>
                </a:solidFill>
                <a:latin typeface="Open Sans"/>
                <a:ea typeface="Open Sans"/>
                <a:cs typeface="Open Sans"/>
                <a:sym typeface="Open Sans"/>
              </a:defRPr>
            </a:lvl9pPr>
          </a:lstStyle>
          <a:p>
            <a:r>
              <a:rPr lang="en-US"/>
              <a:t>Current section</a:t>
            </a:r>
            <a:endParaRPr/>
          </a:p>
        </p:txBody>
      </p:sp>
      <p:pic>
        <p:nvPicPr>
          <p:cNvPr id="29" name="Google Shape;29;p5"/>
          <p:cNvPicPr preferRelativeResize="0"/>
          <p:nvPr/>
        </p:nvPicPr>
        <p:blipFill>
          <a:blip r:embed="rId2">
            <a:alphaModFix/>
          </a:blip>
          <a:stretch>
            <a:fillRect/>
          </a:stretch>
        </p:blipFill>
        <p:spPr>
          <a:xfrm>
            <a:off x="8178124" y="-1"/>
            <a:ext cx="965876" cy="634600"/>
          </a:xfrm>
          <a:prstGeom prst="rect">
            <a:avLst/>
          </a:prstGeom>
          <a:noFill/>
          <a:ln>
            <a:noFill/>
          </a:ln>
        </p:spPr>
      </p:pic>
      <p:sp>
        <p:nvSpPr>
          <p:cNvPr id="3" name="Footer Placeholder 2">
            <a:extLst>
              <a:ext uri="{FF2B5EF4-FFF2-40B4-BE49-F238E27FC236}">
                <a16:creationId xmlns:a16="http://schemas.microsoft.com/office/drawing/2014/main" id="{17A44695-EEF9-E643-8011-A94C43A7F38D}"/>
              </a:ext>
            </a:extLst>
          </p:cNvPr>
          <p:cNvSpPr>
            <a:spLocks noGrp="1"/>
          </p:cNvSpPr>
          <p:nvPr>
            <p:ph type="ftr" sz="quarter" idx="10"/>
          </p:nvPr>
        </p:nvSpPr>
        <p:spPr/>
        <p:txBody>
          <a:bodyPr/>
          <a:lstStyle/>
          <a:p>
            <a:endParaRPr lang="en-US"/>
          </a:p>
        </p:txBody>
      </p:sp>
      <p:sp>
        <p:nvSpPr>
          <p:cNvPr id="4" name="Slide Number Placeholder 3">
            <a:extLst>
              <a:ext uri="{FF2B5EF4-FFF2-40B4-BE49-F238E27FC236}">
                <a16:creationId xmlns:a16="http://schemas.microsoft.com/office/drawing/2014/main" id="{D1D1EE84-5D85-6C45-8841-5B989754F01C}"/>
              </a:ext>
            </a:extLst>
          </p:cNvPr>
          <p:cNvSpPr>
            <a:spLocks noGrp="1"/>
          </p:cNvSpPr>
          <p:nvPr>
            <p:ph type="sldNum" sz="quarter" idx="11"/>
          </p:nvPr>
        </p:nvSpPr>
        <p:spPr>
          <a:xfrm>
            <a:off x="6774898" y="4767263"/>
            <a:ext cx="2057400" cy="274637"/>
          </a:xfrm>
          <a:prstGeom prst="rect">
            <a:avLst/>
          </a:prstGeom>
        </p:spPr>
        <p:txBody>
          <a:bodyPr/>
          <a:lstStyle/>
          <a:p>
            <a:fld id="{2C1D178B-380D-0849-BA72-3D332D1D6B0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ront slide">
    <p:bg>
      <p:bgPr>
        <a:solidFill>
          <a:srgbClr val="1D0D5C"/>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D1B1E7-7C08-254A-A336-E965492E1DE9}"/>
              </a:ext>
            </a:extLst>
          </p:cNvPr>
          <p:cNvSpPr/>
          <p:nvPr userDrawn="1"/>
        </p:nvSpPr>
        <p:spPr>
          <a:xfrm>
            <a:off x="0" y="0"/>
            <a:ext cx="9144000" cy="5143500"/>
          </a:xfrm>
          <a:prstGeom prst="rect">
            <a:avLst/>
          </a:prstGeom>
          <a:solidFill>
            <a:srgbClr val="1D0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2828836"/>
      </p:ext>
    </p:extLst>
  </p:cSld>
  <p:clrMapOvr>
    <a:masterClrMapping/>
  </p:clrMapOvr>
  <p:extLst>
    <p:ext uri="{DCECCB84-F9BA-43D5-87BE-67443E8EF086}">
      <p15:sldGuideLst xmlns:p15="http://schemas.microsoft.com/office/powerpoint/2012/main">
        <p15:guide id="1" pos="2880" userDrawn="1">
          <p15:clr>
            <a:srgbClr val="FBAE40"/>
          </p15:clr>
        </p15:guide>
        <p15:guide id="2" pos="298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2" name="Title Placeholder 1">
            <a:extLst>
              <a:ext uri="{FF2B5EF4-FFF2-40B4-BE49-F238E27FC236}">
                <a16:creationId xmlns:a16="http://schemas.microsoft.com/office/drawing/2014/main" id="{1278503B-FFE9-8B4F-A662-7FADC0ED3C81}"/>
              </a:ext>
            </a:extLst>
          </p:cNvPr>
          <p:cNvSpPr>
            <a:spLocks noGrp="1"/>
          </p:cNvSpPr>
          <p:nvPr>
            <p:ph type="title"/>
          </p:nvPr>
        </p:nvSpPr>
        <p:spPr>
          <a:xfrm>
            <a:off x="311700" y="529405"/>
            <a:ext cx="8520599" cy="528728"/>
          </a:xfrm>
          <a:prstGeom prst="rect">
            <a:avLst/>
          </a:prstGeom>
        </p:spPr>
        <p:txBody>
          <a:bodyPr vert="horz" lIns="91440" tIns="45720" rIns="91440" bIns="45720" rtlCol="0" anchor="ctr">
            <a:normAutofit/>
          </a:bodyPr>
          <a:lstStyle/>
          <a:p>
            <a:r>
              <a:rPr lang="en-US"/>
              <a:t>Click to edit Master title style</a:t>
            </a:r>
          </a:p>
        </p:txBody>
      </p:sp>
      <p:sp>
        <p:nvSpPr>
          <p:cNvPr id="5" name="Text Placeholder 4">
            <a:extLst>
              <a:ext uri="{FF2B5EF4-FFF2-40B4-BE49-F238E27FC236}">
                <a16:creationId xmlns:a16="http://schemas.microsoft.com/office/drawing/2014/main" id="{C5EE574C-AE01-E146-AB4D-9DF033087987}"/>
              </a:ext>
            </a:extLst>
          </p:cNvPr>
          <p:cNvSpPr>
            <a:spLocks noGrp="1"/>
          </p:cNvSpPr>
          <p:nvPr>
            <p:ph type="body" idx="1"/>
          </p:nvPr>
        </p:nvSpPr>
        <p:spPr>
          <a:xfrm>
            <a:off x="311700" y="1208314"/>
            <a:ext cx="8520598" cy="34057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B1CCF2FC-8591-BC4E-8A25-D2361F572F5A}"/>
              </a:ext>
            </a:extLst>
          </p:cNvPr>
          <p:cNvSpPr>
            <a:spLocks noGrp="1"/>
          </p:cNvSpPr>
          <p:nvPr>
            <p:ph type="ftr" sz="quarter" idx="3"/>
          </p:nvPr>
        </p:nvSpPr>
        <p:spPr>
          <a:xfrm>
            <a:off x="7189524" y="4868863"/>
            <a:ext cx="1841801" cy="274637"/>
          </a:xfrm>
          <a:prstGeom prst="rect">
            <a:avLst/>
          </a:prstGeom>
        </p:spPr>
        <p:txBody>
          <a:bodyPr vert="horz" lIns="91440" tIns="45720" rIns="91440" bIns="45720" rtlCol="0" anchor="ctr"/>
          <a:lstStyle>
            <a:lvl1pPr algn="r">
              <a:defRPr sz="700" b="0" i="0">
                <a:solidFill>
                  <a:srgbClr val="1D0D5C"/>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pic>
        <p:nvPicPr>
          <p:cNvPr id="18" name="Graphic 17">
            <a:extLst>
              <a:ext uri="{FF2B5EF4-FFF2-40B4-BE49-F238E27FC236}">
                <a16:creationId xmlns:a16="http://schemas.microsoft.com/office/drawing/2014/main" id="{B890C1EA-2CE2-3F43-80E4-ED0FA35D89E6}"/>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8177342" y="0"/>
            <a:ext cx="966658" cy="634600"/>
          </a:xfrm>
          <a:prstGeom prst="rect">
            <a:avLst/>
          </a:prstGeom>
        </p:spPr>
      </p:pic>
    </p:spTree>
  </p:cSld>
  <p:clrMap bg1="lt1" tx1="dk1" bg2="dk2" tx2="lt2" accent1="accent1" accent2="accent2" accent3="accent3" accent4="accent4" accent5="accent5" accent6="accent6" hlink="hlink" folHlink="folHlink"/>
  <p:sldLayoutIdLst>
    <p:sldLayoutId id="2147483667" r:id="rId1"/>
    <p:sldLayoutId id="2147483669" r:id="rId2"/>
    <p:sldLayoutId id="2147483672" r:id="rId3"/>
    <p:sldLayoutId id="2147483674" r:id="rId4"/>
    <p:sldLayoutId id="2147483666" r:id="rId5"/>
    <p:sldLayoutId id="2147483670" r:id="rId6"/>
    <p:sldLayoutId id="2147483650" r:id="rId7"/>
    <p:sldLayoutId id="2147483651" r:id="rId8"/>
    <p:sldLayoutId id="2147483671" r:id="rId9"/>
    <p:sldLayoutId id="2147483649" r:id="rId10"/>
    <p:sldLayoutId id="2147483652" r:id="rId11"/>
    <p:sldLayoutId id="2147483654" r:id="rId12"/>
    <p:sldLayoutId id="2147483655" r:id="rId13"/>
    <p:sldLayoutId id="2147483656" r:id="rId14"/>
    <p:sldLayoutId id="2147483659" r:id="rId15"/>
    <p:sldLayoutId id="2147483660" r:id="rId16"/>
    <p:sldLayoutId id="2147483664" r:id="rId17"/>
    <p:sldLayoutId id="2147483658" r:id="rId18"/>
    <p:sldLayoutId id="2147483663" r:id="rId19"/>
    <p:sldLayoutId id="2147483675" r:id="rId20"/>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500" b="1" i="0" u="none" strike="noStrike" cap="none">
          <a:solidFill>
            <a:srgbClr val="1D0D5C"/>
          </a:solidFill>
          <a:latin typeface="Raleway SemiBold" panose="020B0203030101060003" pitchFamily="34" charset="77"/>
          <a:ea typeface="Raleway SemiBold" panose="020B0203030101060003" pitchFamily="34"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342900" marR="0" lvl="0" indent="-342900" algn="l" rtl="0">
        <a:lnSpc>
          <a:spcPct val="100000"/>
        </a:lnSpc>
        <a:spcBef>
          <a:spcPts val="0"/>
        </a:spcBef>
        <a:spcAft>
          <a:spcPts val="0"/>
        </a:spcAft>
        <a:buClr>
          <a:srgbClr val="1D0D5C"/>
        </a:buClr>
        <a:buFont typeface="Arial" panose="020B0604020202020204" pitchFamily="34" charset="0"/>
        <a:buChar char="•"/>
        <a:defRPr sz="2000" b="0" i="0" u="none" strike="noStrike" cap="none">
          <a:solidFill>
            <a:srgbClr val="1D0D5C"/>
          </a:solidFill>
          <a:latin typeface="Open Sans" panose="020B0606030504020204" pitchFamily="34" charset="0"/>
          <a:ea typeface="Open Sans" panose="020B0606030504020204" pitchFamily="34" charset="0"/>
          <a:cs typeface="Open Sans" panose="020B0606030504020204" pitchFamily="34" charset="0"/>
          <a:sym typeface="Arial"/>
        </a:defRPr>
      </a:lvl1pPr>
      <a:lvl2pPr marL="342900" marR="0" lvl="1" indent="-342900" algn="l" rtl="0">
        <a:lnSpc>
          <a:spcPct val="100000"/>
        </a:lnSpc>
        <a:spcBef>
          <a:spcPts val="0"/>
        </a:spcBef>
        <a:spcAft>
          <a:spcPts val="0"/>
        </a:spcAft>
        <a:buClr>
          <a:srgbClr val="1D0D5C"/>
        </a:buClr>
        <a:buFont typeface="+mj-lt"/>
        <a:buAutoNum type="arabicPeriod"/>
        <a:defRPr sz="1400" b="0" i="0" u="none" strike="noStrike" cap="none">
          <a:solidFill>
            <a:srgbClr val="1D0D5C"/>
          </a:solidFill>
          <a:latin typeface="Open Sans" panose="020B0606030504020204" pitchFamily="34" charset="0"/>
          <a:ea typeface="Open Sans" panose="020B0606030504020204" pitchFamily="34" charset="0"/>
          <a:cs typeface="Open Sans" panose="020B0606030504020204" pitchFamily="34" charset="0"/>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1D0D5C"/>
          </a:solidFill>
          <a:latin typeface="Open Sans" panose="020B0606030504020204" pitchFamily="34" charset="0"/>
          <a:ea typeface="Open Sans" panose="020B0606030504020204" pitchFamily="34" charset="0"/>
          <a:cs typeface="Open Sans" panose="020B0606030504020204" pitchFamily="34" charset="0"/>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1D0D5C"/>
          </a:solidFill>
          <a:latin typeface="Open Sans" panose="020B0606030504020204" pitchFamily="34" charset="0"/>
          <a:ea typeface="Open Sans" panose="020B0606030504020204" pitchFamily="34" charset="0"/>
          <a:cs typeface="Open Sans" panose="020B0606030504020204" pitchFamily="34" charset="0"/>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1D0D5C"/>
          </a:solidFill>
          <a:latin typeface="Open Sans" panose="020B0606030504020204" pitchFamily="34" charset="0"/>
          <a:ea typeface="Open Sans" panose="020B0606030504020204" pitchFamily="34" charset="0"/>
          <a:cs typeface="Open Sans" panose="020B0606030504020204" pitchFamily="34" charset="0"/>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5.svg"/></Relationships>
</file>

<file path=ppt/slides/_rels/slide10.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47.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48.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19.png"/><Relationship Id="rId7"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52.svg"/><Relationship Id="rId4" Type="http://schemas.openxmlformats.org/officeDocument/2006/relationships/image" Target="../media/image20.svg"/><Relationship Id="rId9" Type="http://schemas.openxmlformats.org/officeDocument/2006/relationships/image" Target="../media/image51.png"/></Relationships>
</file>

<file path=ppt/slides/_rels/slide15.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57.png"/><Relationship Id="rId3" Type="http://schemas.openxmlformats.org/officeDocument/2006/relationships/image" Target="../media/image53.png"/><Relationship Id="rId7" Type="http://schemas.openxmlformats.org/officeDocument/2006/relationships/image" Target="../media/image17.png"/><Relationship Id="rId12" Type="http://schemas.openxmlformats.org/officeDocument/2006/relationships/image" Target="../media/image56.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6.svg"/><Relationship Id="rId11" Type="http://schemas.openxmlformats.org/officeDocument/2006/relationships/image" Target="../media/image55.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54.svg"/><Relationship Id="rId9" Type="http://schemas.openxmlformats.org/officeDocument/2006/relationships/image" Target="../media/image19.png"/><Relationship Id="rId14" Type="http://schemas.openxmlformats.org/officeDocument/2006/relationships/image" Target="../media/image58.svg"/></Relationships>
</file>

<file path=ppt/slides/_rels/slide1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2.svg"/><Relationship Id="rId9"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sv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svg"/><Relationship Id="rId9" Type="http://schemas.openxmlformats.org/officeDocument/2006/relationships/image" Target="../media/image66.svg"/></Relationships>
</file>

<file path=ppt/slides/_rels/slide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12.jpeg"/></Relationships>
</file>

<file path=ppt/slides/_rels/slide20.xml.rels><?xml version="1.0" encoding="UTF-8" standalone="yes"?>
<Relationships xmlns="http://schemas.openxmlformats.org/package/2006/relationships"><Relationship Id="rId8" Type="http://schemas.openxmlformats.org/officeDocument/2006/relationships/image" Target="../media/image72.svg"/><Relationship Id="rId13" Type="http://schemas.openxmlformats.org/officeDocument/2006/relationships/image" Target="../media/image19.png"/><Relationship Id="rId18" Type="http://schemas.openxmlformats.org/officeDocument/2006/relationships/image" Target="../media/image77.svg"/><Relationship Id="rId3" Type="http://schemas.openxmlformats.org/officeDocument/2006/relationships/image" Target="../media/image67.png"/><Relationship Id="rId21" Type="http://schemas.openxmlformats.org/officeDocument/2006/relationships/image" Target="../media/image21.png"/><Relationship Id="rId7" Type="http://schemas.openxmlformats.org/officeDocument/2006/relationships/image" Target="../media/image71.png"/><Relationship Id="rId12" Type="http://schemas.openxmlformats.org/officeDocument/2006/relationships/image" Target="../media/image75.svg"/><Relationship Id="rId17" Type="http://schemas.openxmlformats.org/officeDocument/2006/relationships/image" Target="../media/image76.png"/><Relationship Id="rId2" Type="http://schemas.openxmlformats.org/officeDocument/2006/relationships/notesSlide" Target="../notesSlides/notesSlide20.xml"/><Relationship Id="rId16" Type="http://schemas.openxmlformats.org/officeDocument/2006/relationships/image" Target="../media/image18.svg"/><Relationship Id="rId20" Type="http://schemas.openxmlformats.org/officeDocument/2006/relationships/image" Target="../media/image2.svg"/><Relationship Id="rId1" Type="http://schemas.openxmlformats.org/officeDocument/2006/relationships/slideLayout" Target="../slideLayouts/slideLayout2.xml"/><Relationship Id="rId6" Type="http://schemas.openxmlformats.org/officeDocument/2006/relationships/image" Target="../media/image70.svg"/><Relationship Id="rId11" Type="http://schemas.openxmlformats.org/officeDocument/2006/relationships/image" Target="../media/image74.png"/><Relationship Id="rId24" Type="http://schemas.openxmlformats.org/officeDocument/2006/relationships/image" Target="../media/image79.svg"/><Relationship Id="rId5" Type="http://schemas.openxmlformats.org/officeDocument/2006/relationships/image" Target="../media/image69.png"/><Relationship Id="rId15" Type="http://schemas.openxmlformats.org/officeDocument/2006/relationships/image" Target="../media/image17.png"/><Relationship Id="rId23" Type="http://schemas.openxmlformats.org/officeDocument/2006/relationships/image" Target="../media/image78.png"/><Relationship Id="rId10" Type="http://schemas.openxmlformats.org/officeDocument/2006/relationships/image" Target="../media/image73.svg"/><Relationship Id="rId19" Type="http://schemas.openxmlformats.org/officeDocument/2006/relationships/image" Target="../media/image1.png"/><Relationship Id="rId4" Type="http://schemas.openxmlformats.org/officeDocument/2006/relationships/image" Target="../media/image68.svg"/><Relationship Id="rId9" Type="http://schemas.openxmlformats.org/officeDocument/2006/relationships/image" Target="../media/image41.png"/><Relationship Id="rId14" Type="http://schemas.openxmlformats.org/officeDocument/2006/relationships/image" Target="../media/image20.svg"/><Relationship Id="rId22" Type="http://schemas.openxmlformats.org/officeDocument/2006/relationships/image" Target="../media/image22.svg"/></Relationships>
</file>

<file path=ppt/slides/_rels/slide21.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image" Target="../media/image81.svg"/></Relationships>
</file>

<file path=ppt/slides/_rels/slide22.xml.rels><?xml version="1.0" encoding="UTF-8" standalone="yes"?>
<Relationships xmlns="http://schemas.openxmlformats.org/package/2006/relationships"><Relationship Id="rId8" Type="http://schemas.openxmlformats.org/officeDocument/2006/relationships/image" Target="../media/image79.svg"/><Relationship Id="rId13" Type="http://schemas.openxmlformats.org/officeDocument/2006/relationships/image" Target="../media/image92.png"/><Relationship Id="rId3" Type="http://schemas.openxmlformats.org/officeDocument/2006/relationships/image" Target="../media/image86.png"/><Relationship Id="rId7" Type="http://schemas.openxmlformats.org/officeDocument/2006/relationships/image" Target="../media/image78.png"/><Relationship Id="rId12" Type="http://schemas.openxmlformats.org/officeDocument/2006/relationships/image" Target="../media/image2.sv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9.svg"/><Relationship Id="rId11" Type="http://schemas.openxmlformats.org/officeDocument/2006/relationships/image" Target="../media/image59.png"/><Relationship Id="rId5" Type="http://schemas.openxmlformats.org/officeDocument/2006/relationships/image" Target="../media/image88.png"/><Relationship Id="rId15" Type="http://schemas.openxmlformats.org/officeDocument/2006/relationships/comments" Target="../comments/comment1.xml"/><Relationship Id="rId10" Type="http://schemas.openxmlformats.org/officeDocument/2006/relationships/image" Target="../media/image91.svg"/><Relationship Id="rId4" Type="http://schemas.openxmlformats.org/officeDocument/2006/relationships/image" Target="../media/image87.svg"/><Relationship Id="rId9" Type="http://schemas.openxmlformats.org/officeDocument/2006/relationships/image" Target="../media/image90.png"/><Relationship Id="rId14" Type="http://schemas.openxmlformats.org/officeDocument/2006/relationships/image" Target="../media/image70.svg"/></Relationships>
</file>

<file path=ppt/slides/_rels/slide23.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6.svg"/><Relationship Id="rId18" Type="http://schemas.openxmlformats.org/officeDocument/2006/relationships/image" Target="../media/image101.png"/><Relationship Id="rId3" Type="http://schemas.openxmlformats.org/officeDocument/2006/relationships/image" Target="../media/image93.png"/><Relationship Id="rId7" Type="http://schemas.openxmlformats.org/officeDocument/2006/relationships/image" Target="../media/image97.svg"/><Relationship Id="rId12" Type="http://schemas.openxmlformats.org/officeDocument/2006/relationships/image" Target="../media/image15.png"/><Relationship Id="rId17" Type="http://schemas.openxmlformats.org/officeDocument/2006/relationships/image" Target="../media/image20.svg"/><Relationship Id="rId2" Type="http://schemas.openxmlformats.org/officeDocument/2006/relationships/notesSlide" Target="../notesSlides/notesSlide23.xml"/><Relationship Id="rId16"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96.png"/><Relationship Id="rId11" Type="http://schemas.openxmlformats.org/officeDocument/2006/relationships/image" Target="../media/image100.svg"/><Relationship Id="rId5" Type="http://schemas.openxmlformats.org/officeDocument/2006/relationships/image" Target="../media/image95.svg"/><Relationship Id="rId15" Type="http://schemas.openxmlformats.org/officeDocument/2006/relationships/image" Target="../media/image18.svg"/><Relationship Id="rId10" Type="http://schemas.openxmlformats.org/officeDocument/2006/relationships/image" Target="../media/image99.png"/><Relationship Id="rId4" Type="http://schemas.openxmlformats.org/officeDocument/2006/relationships/image" Target="../media/image94.png"/><Relationship Id="rId9" Type="http://schemas.openxmlformats.org/officeDocument/2006/relationships/image" Target="../media/image46.svg"/><Relationship Id="rId14" Type="http://schemas.openxmlformats.org/officeDocument/2006/relationships/image" Target="../media/image17.png"/></Relationships>
</file>

<file path=ppt/slides/_rels/slide24.xml.rels><?xml version="1.0" encoding="UTF-8" standalone="yes"?>
<Relationships xmlns="http://schemas.openxmlformats.org/package/2006/relationships"><Relationship Id="rId8" Type="http://schemas.openxmlformats.org/officeDocument/2006/relationships/image" Target="../media/image107.svg"/><Relationship Id="rId13" Type="http://schemas.openxmlformats.org/officeDocument/2006/relationships/image" Target="../media/image112.png"/><Relationship Id="rId18" Type="http://schemas.openxmlformats.org/officeDocument/2006/relationships/image" Target="../media/image117.png"/><Relationship Id="rId26" Type="http://schemas.openxmlformats.org/officeDocument/2006/relationships/image" Target="../media/image1.png"/><Relationship Id="rId3" Type="http://schemas.openxmlformats.org/officeDocument/2006/relationships/image" Target="../media/image102.png"/><Relationship Id="rId21" Type="http://schemas.openxmlformats.org/officeDocument/2006/relationships/image" Target="../media/image120.svg"/><Relationship Id="rId7" Type="http://schemas.openxmlformats.org/officeDocument/2006/relationships/image" Target="../media/image106.png"/><Relationship Id="rId12" Type="http://schemas.openxmlformats.org/officeDocument/2006/relationships/image" Target="../media/image111.png"/><Relationship Id="rId17" Type="http://schemas.openxmlformats.org/officeDocument/2006/relationships/image" Target="../media/image116.svg"/><Relationship Id="rId25" Type="http://schemas.openxmlformats.org/officeDocument/2006/relationships/image" Target="../media/image124.svg"/><Relationship Id="rId2" Type="http://schemas.openxmlformats.org/officeDocument/2006/relationships/notesSlide" Target="../notesSlides/notesSlide24.xml"/><Relationship Id="rId16" Type="http://schemas.openxmlformats.org/officeDocument/2006/relationships/image" Target="../media/image115.png"/><Relationship Id="rId20" Type="http://schemas.openxmlformats.org/officeDocument/2006/relationships/image" Target="../media/image119.png"/><Relationship Id="rId29" Type="http://schemas.openxmlformats.org/officeDocument/2006/relationships/image" Target="../media/image126.svg"/><Relationship Id="rId1" Type="http://schemas.openxmlformats.org/officeDocument/2006/relationships/slideLayout" Target="../slideLayouts/slideLayout2.xml"/><Relationship Id="rId6" Type="http://schemas.openxmlformats.org/officeDocument/2006/relationships/image" Target="../media/image105.svg"/><Relationship Id="rId11" Type="http://schemas.openxmlformats.org/officeDocument/2006/relationships/image" Target="../media/image110.png"/><Relationship Id="rId24" Type="http://schemas.openxmlformats.org/officeDocument/2006/relationships/image" Target="../media/image123.png"/><Relationship Id="rId5" Type="http://schemas.openxmlformats.org/officeDocument/2006/relationships/image" Target="../media/image104.png"/><Relationship Id="rId15" Type="http://schemas.openxmlformats.org/officeDocument/2006/relationships/image" Target="../media/image114.png"/><Relationship Id="rId23" Type="http://schemas.openxmlformats.org/officeDocument/2006/relationships/image" Target="../media/image122.svg"/><Relationship Id="rId28" Type="http://schemas.openxmlformats.org/officeDocument/2006/relationships/image" Target="../media/image125.png"/><Relationship Id="rId10" Type="http://schemas.openxmlformats.org/officeDocument/2006/relationships/image" Target="../media/image109.svg"/><Relationship Id="rId19" Type="http://schemas.openxmlformats.org/officeDocument/2006/relationships/image" Target="../media/image118.svg"/><Relationship Id="rId4" Type="http://schemas.openxmlformats.org/officeDocument/2006/relationships/image" Target="../media/image103.svg"/><Relationship Id="rId9" Type="http://schemas.openxmlformats.org/officeDocument/2006/relationships/image" Target="../media/image108.png"/><Relationship Id="rId14" Type="http://schemas.openxmlformats.org/officeDocument/2006/relationships/image" Target="../media/image113.png"/><Relationship Id="rId22" Type="http://schemas.openxmlformats.org/officeDocument/2006/relationships/image" Target="../media/image121.png"/><Relationship Id="rId27" Type="http://schemas.openxmlformats.org/officeDocument/2006/relationships/image" Target="../media/image2.svg"/></Relationships>
</file>

<file path=ppt/slides/_rels/slide25.xml.rels><?xml version="1.0" encoding="UTF-8" standalone="yes"?>
<Relationships xmlns="http://schemas.openxmlformats.org/package/2006/relationships"><Relationship Id="rId8" Type="http://schemas.openxmlformats.org/officeDocument/2006/relationships/image" Target="../media/image132.svg"/><Relationship Id="rId13" Type="http://schemas.openxmlformats.org/officeDocument/2006/relationships/image" Target="../media/image111.png"/><Relationship Id="rId18" Type="http://schemas.openxmlformats.org/officeDocument/2006/relationships/image" Target="../media/image116.svg"/><Relationship Id="rId26" Type="http://schemas.openxmlformats.org/officeDocument/2006/relationships/image" Target="../media/image138.svg"/><Relationship Id="rId3" Type="http://schemas.openxmlformats.org/officeDocument/2006/relationships/image" Target="../media/image127.png"/><Relationship Id="rId21" Type="http://schemas.openxmlformats.org/officeDocument/2006/relationships/image" Target="../media/image136.png"/><Relationship Id="rId7" Type="http://schemas.openxmlformats.org/officeDocument/2006/relationships/image" Target="../media/image131.png"/><Relationship Id="rId12" Type="http://schemas.microsoft.com/office/2007/relationships/hdphoto" Target="../media/hdphoto1.wdp"/><Relationship Id="rId17" Type="http://schemas.openxmlformats.org/officeDocument/2006/relationships/image" Target="../media/image115.png"/><Relationship Id="rId25" Type="http://schemas.openxmlformats.org/officeDocument/2006/relationships/image" Target="../media/image137.png"/><Relationship Id="rId2" Type="http://schemas.openxmlformats.org/officeDocument/2006/relationships/notesSlide" Target="../notesSlides/notesSlide25.xml"/><Relationship Id="rId16" Type="http://schemas.openxmlformats.org/officeDocument/2006/relationships/image" Target="../media/image114.png"/><Relationship Id="rId20" Type="http://schemas.openxmlformats.org/officeDocument/2006/relationships/image" Target="../media/image118.svg"/><Relationship Id="rId29"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30.svg"/><Relationship Id="rId11" Type="http://schemas.openxmlformats.org/officeDocument/2006/relationships/image" Target="../media/image135.png"/><Relationship Id="rId24" Type="http://schemas.openxmlformats.org/officeDocument/2006/relationships/image" Target="../media/image122.svg"/><Relationship Id="rId5" Type="http://schemas.openxmlformats.org/officeDocument/2006/relationships/image" Target="../media/image129.png"/><Relationship Id="rId15" Type="http://schemas.openxmlformats.org/officeDocument/2006/relationships/image" Target="../media/image113.png"/><Relationship Id="rId23" Type="http://schemas.openxmlformats.org/officeDocument/2006/relationships/image" Target="../media/image121.png"/><Relationship Id="rId28" Type="http://schemas.openxmlformats.org/officeDocument/2006/relationships/image" Target="../media/image140.svg"/><Relationship Id="rId10" Type="http://schemas.openxmlformats.org/officeDocument/2006/relationships/image" Target="../media/image134.svg"/><Relationship Id="rId19" Type="http://schemas.openxmlformats.org/officeDocument/2006/relationships/image" Target="../media/image117.png"/><Relationship Id="rId4" Type="http://schemas.openxmlformats.org/officeDocument/2006/relationships/image" Target="../media/image128.svg"/><Relationship Id="rId9" Type="http://schemas.openxmlformats.org/officeDocument/2006/relationships/image" Target="../media/image133.png"/><Relationship Id="rId14" Type="http://schemas.openxmlformats.org/officeDocument/2006/relationships/image" Target="../media/image112.png"/><Relationship Id="rId22" Type="http://schemas.openxmlformats.org/officeDocument/2006/relationships/image" Target="../media/image120.svg"/><Relationship Id="rId27" Type="http://schemas.openxmlformats.org/officeDocument/2006/relationships/image" Target="../media/image139.png"/><Relationship Id="rId30" Type="http://schemas.openxmlformats.org/officeDocument/2006/relationships/image" Target="../media/image142.svg"/></Relationships>
</file>

<file path=ppt/slides/_rels/slide26.xml.rels><?xml version="1.0" encoding="UTF-8" standalone="yes"?>
<Relationships xmlns="http://schemas.openxmlformats.org/package/2006/relationships"><Relationship Id="rId8" Type="http://schemas.openxmlformats.org/officeDocument/2006/relationships/image" Target="../media/image132.svg"/><Relationship Id="rId13" Type="http://schemas.openxmlformats.org/officeDocument/2006/relationships/image" Target="../media/image111.png"/><Relationship Id="rId18" Type="http://schemas.openxmlformats.org/officeDocument/2006/relationships/image" Target="../media/image116.svg"/><Relationship Id="rId26" Type="http://schemas.openxmlformats.org/officeDocument/2006/relationships/image" Target="../media/image138.svg"/><Relationship Id="rId3" Type="http://schemas.openxmlformats.org/officeDocument/2006/relationships/image" Target="../media/image102.png"/><Relationship Id="rId21" Type="http://schemas.openxmlformats.org/officeDocument/2006/relationships/image" Target="../media/image144.png"/><Relationship Id="rId7" Type="http://schemas.openxmlformats.org/officeDocument/2006/relationships/image" Target="../media/image131.png"/><Relationship Id="rId12" Type="http://schemas.microsoft.com/office/2007/relationships/hdphoto" Target="../media/hdphoto1.wdp"/><Relationship Id="rId17" Type="http://schemas.openxmlformats.org/officeDocument/2006/relationships/image" Target="../media/image115.png"/><Relationship Id="rId25" Type="http://schemas.openxmlformats.org/officeDocument/2006/relationships/image" Target="../media/image137.png"/><Relationship Id="rId2" Type="http://schemas.openxmlformats.org/officeDocument/2006/relationships/notesSlide" Target="../notesSlides/notesSlide26.xml"/><Relationship Id="rId16" Type="http://schemas.openxmlformats.org/officeDocument/2006/relationships/image" Target="../media/image114.png"/><Relationship Id="rId20" Type="http://schemas.openxmlformats.org/officeDocument/2006/relationships/image" Target="../media/image118.svg"/><Relationship Id="rId29"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30.svg"/><Relationship Id="rId11" Type="http://schemas.openxmlformats.org/officeDocument/2006/relationships/image" Target="../media/image135.png"/><Relationship Id="rId24" Type="http://schemas.openxmlformats.org/officeDocument/2006/relationships/image" Target="../media/image122.svg"/><Relationship Id="rId5" Type="http://schemas.openxmlformats.org/officeDocument/2006/relationships/image" Target="../media/image129.png"/><Relationship Id="rId15" Type="http://schemas.openxmlformats.org/officeDocument/2006/relationships/image" Target="../media/image113.png"/><Relationship Id="rId23" Type="http://schemas.openxmlformats.org/officeDocument/2006/relationships/image" Target="../media/image121.png"/><Relationship Id="rId28" Type="http://schemas.openxmlformats.org/officeDocument/2006/relationships/image" Target="../media/image140.svg"/><Relationship Id="rId10" Type="http://schemas.openxmlformats.org/officeDocument/2006/relationships/image" Target="../media/image134.svg"/><Relationship Id="rId19" Type="http://schemas.openxmlformats.org/officeDocument/2006/relationships/image" Target="../media/image117.png"/><Relationship Id="rId4" Type="http://schemas.openxmlformats.org/officeDocument/2006/relationships/image" Target="../media/image143.svg"/><Relationship Id="rId9" Type="http://schemas.openxmlformats.org/officeDocument/2006/relationships/image" Target="../media/image133.png"/><Relationship Id="rId14" Type="http://schemas.openxmlformats.org/officeDocument/2006/relationships/image" Target="../media/image112.png"/><Relationship Id="rId22" Type="http://schemas.openxmlformats.org/officeDocument/2006/relationships/image" Target="../media/image145.svg"/><Relationship Id="rId27" Type="http://schemas.openxmlformats.org/officeDocument/2006/relationships/image" Target="../media/image139.png"/><Relationship Id="rId30" Type="http://schemas.openxmlformats.org/officeDocument/2006/relationships/image" Target="../media/image142.svg"/></Relationships>
</file>

<file path=ppt/slides/_rels/slide27.xml.rels><?xml version="1.0" encoding="UTF-8" standalone="yes"?>
<Relationships xmlns="http://schemas.openxmlformats.org/package/2006/relationships"><Relationship Id="rId8" Type="http://schemas.openxmlformats.org/officeDocument/2006/relationships/image" Target="../media/image132.svg"/><Relationship Id="rId13" Type="http://schemas.openxmlformats.org/officeDocument/2006/relationships/image" Target="../media/image113.png"/><Relationship Id="rId18" Type="http://schemas.openxmlformats.org/officeDocument/2006/relationships/image" Target="../media/image118.svg"/><Relationship Id="rId26" Type="http://schemas.openxmlformats.org/officeDocument/2006/relationships/image" Target="../media/image139.png"/><Relationship Id="rId3" Type="http://schemas.openxmlformats.org/officeDocument/2006/relationships/image" Target="../media/image127.png"/><Relationship Id="rId21" Type="http://schemas.openxmlformats.org/officeDocument/2006/relationships/image" Target="../media/image148.png"/><Relationship Id="rId7" Type="http://schemas.openxmlformats.org/officeDocument/2006/relationships/image" Target="../media/image131.png"/><Relationship Id="rId12" Type="http://schemas.openxmlformats.org/officeDocument/2006/relationships/image" Target="../media/image112.png"/><Relationship Id="rId17" Type="http://schemas.openxmlformats.org/officeDocument/2006/relationships/image" Target="../media/image117.png"/><Relationship Id="rId25" Type="http://schemas.openxmlformats.org/officeDocument/2006/relationships/image" Target="../media/image138.svg"/><Relationship Id="rId2" Type="http://schemas.openxmlformats.org/officeDocument/2006/relationships/notesSlide" Target="../notesSlides/notesSlide27.xml"/><Relationship Id="rId16" Type="http://schemas.openxmlformats.org/officeDocument/2006/relationships/image" Target="../media/image147.svg"/><Relationship Id="rId20" Type="http://schemas.openxmlformats.org/officeDocument/2006/relationships/image" Target="../media/image145.svg"/><Relationship Id="rId29" Type="http://schemas.openxmlformats.org/officeDocument/2006/relationships/image" Target="../media/image142.svg"/><Relationship Id="rId1" Type="http://schemas.openxmlformats.org/officeDocument/2006/relationships/slideLayout" Target="../slideLayouts/slideLayout2.xml"/><Relationship Id="rId6" Type="http://schemas.openxmlformats.org/officeDocument/2006/relationships/image" Target="../media/image146.svg"/><Relationship Id="rId11" Type="http://schemas.openxmlformats.org/officeDocument/2006/relationships/image" Target="../media/image111.png"/><Relationship Id="rId24" Type="http://schemas.openxmlformats.org/officeDocument/2006/relationships/image" Target="../media/image137.png"/><Relationship Id="rId5" Type="http://schemas.openxmlformats.org/officeDocument/2006/relationships/image" Target="../media/image104.png"/><Relationship Id="rId15" Type="http://schemas.openxmlformats.org/officeDocument/2006/relationships/image" Target="../media/image115.png"/><Relationship Id="rId23" Type="http://schemas.openxmlformats.org/officeDocument/2006/relationships/image" Target="../media/image110.png"/><Relationship Id="rId28" Type="http://schemas.openxmlformats.org/officeDocument/2006/relationships/image" Target="../media/image141.png"/><Relationship Id="rId10" Type="http://schemas.openxmlformats.org/officeDocument/2006/relationships/image" Target="../media/image134.svg"/><Relationship Id="rId19" Type="http://schemas.openxmlformats.org/officeDocument/2006/relationships/image" Target="../media/image144.png"/><Relationship Id="rId4" Type="http://schemas.openxmlformats.org/officeDocument/2006/relationships/image" Target="../media/image128.svg"/><Relationship Id="rId9" Type="http://schemas.openxmlformats.org/officeDocument/2006/relationships/image" Target="../media/image133.png"/><Relationship Id="rId14" Type="http://schemas.openxmlformats.org/officeDocument/2006/relationships/image" Target="../media/image114.png"/><Relationship Id="rId22" Type="http://schemas.openxmlformats.org/officeDocument/2006/relationships/image" Target="../media/image149.svg"/><Relationship Id="rId27" Type="http://schemas.openxmlformats.org/officeDocument/2006/relationships/image" Target="../media/image140.svg"/></Relationships>
</file>

<file path=ppt/slides/_rels/slide28.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18" Type="http://schemas.openxmlformats.org/officeDocument/2006/relationships/image" Target="../media/image149.svg"/><Relationship Id="rId26" Type="http://schemas.openxmlformats.org/officeDocument/2006/relationships/image" Target="../media/image1.png"/><Relationship Id="rId3" Type="http://schemas.openxmlformats.org/officeDocument/2006/relationships/image" Target="../media/image127.png"/><Relationship Id="rId21" Type="http://schemas.openxmlformats.org/officeDocument/2006/relationships/image" Target="../media/image107.svg"/><Relationship Id="rId7" Type="http://schemas.openxmlformats.org/officeDocument/2006/relationships/image" Target="../media/image111.png"/><Relationship Id="rId12" Type="http://schemas.openxmlformats.org/officeDocument/2006/relationships/image" Target="../media/image147.svg"/><Relationship Id="rId17" Type="http://schemas.openxmlformats.org/officeDocument/2006/relationships/image" Target="../media/image148.png"/><Relationship Id="rId25" Type="http://schemas.openxmlformats.org/officeDocument/2006/relationships/image" Target="../media/image124.svg"/><Relationship Id="rId2" Type="http://schemas.openxmlformats.org/officeDocument/2006/relationships/notesSlide" Target="../notesSlides/notesSlide28.xml"/><Relationship Id="rId16" Type="http://schemas.openxmlformats.org/officeDocument/2006/relationships/image" Target="../media/image145.svg"/><Relationship Id="rId20" Type="http://schemas.openxmlformats.org/officeDocument/2006/relationships/image" Target="../media/image106.png"/><Relationship Id="rId29" Type="http://schemas.openxmlformats.org/officeDocument/2006/relationships/image" Target="../media/image126.svg"/><Relationship Id="rId1" Type="http://schemas.openxmlformats.org/officeDocument/2006/relationships/slideLayout" Target="../slideLayouts/slideLayout2.xml"/><Relationship Id="rId6" Type="http://schemas.openxmlformats.org/officeDocument/2006/relationships/image" Target="../media/image130.svg"/><Relationship Id="rId11" Type="http://schemas.openxmlformats.org/officeDocument/2006/relationships/image" Target="../media/image115.png"/><Relationship Id="rId24" Type="http://schemas.openxmlformats.org/officeDocument/2006/relationships/image" Target="../media/image123.png"/><Relationship Id="rId5" Type="http://schemas.openxmlformats.org/officeDocument/2006/relationships/image" Target="../media/image129.png"/><Relationship Id="rId15" Type="http://schemas.openxmlformats.org/officeDocument/2006/relationships/image" Target="../media/image144.png"/><Relationship Id="rId23" Type="http://schemas.openxmlformats.org/officeDocument/2006/relationships/image" Target="../media/image109.svg"/><Relationship Id="rId28" Type="http://schemas.openxmlformats.org/officeDocument/2006/relationships/image" Target="../media/image125.png"/><Relationship Id="rId10" Type="http://schemas.openxmlformats.org/officeDocument/2006/relationships/image" Target="../media/image114.png"/><Relationship Id="rId19" Type="http://schemas.openxmlformats.org/officeDocument/2006/relationships/image" Target="../media/image110.png"/><Relationship Id="rId4" Type="http://schemas.openxmlformats.org/officeDocument/2006/relationships/image" Target="../media/image128.svg"/><Relationship Id="rId9" Type="http://schemas.openxmlformats.org/officeDocument/2006/relationships/image" Target="../media/image113.png"/><Relationship Id="rId14" Type="http://schemas.openxmlformats.org/officeDocument/2006/relationships/image" Target="../media/image118.svg"/><Relationship Id="rId22" Type="http://schemas.openxmlformats.org/officeDocument/2006/relationships/image" Target="../media/image108.png"/><Relationship Id="rId27" Type="http://schemas.openxmlformats.org/officeDocument/2006/relationships/image" Target="../media/image2.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51.svg"/><Relationship Id="rId5" Type="http://schemas.openxmlformats.org/officeDocument/2006/relationships/image" Target="../media/image150.png"/><Relationship Id="rId4" Type="http://schemas.openxmlformats.org/officeDocument/2006/relationships/image" Target="../media/image54.svg"/></Relationships>
</file>

<file path=ppt/slides/_rels/slide32.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152.png"/><Relationship Id="rId7"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151.svg"/><Relationship Id="rId4" Type="http://schemas.openxmlformats.org/officeDocument/2006/relationships/image" Target="../media/image153.svg"/><Relationship Id="rId9" Type="http://schemas.openxmlformats.org/officeDocument/2006/relationships/image" Target="../media/image15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157.svg"/><Relationship Id="rId5" Type="http://schemas.openxmlformats.org/officeDocument/2006/relationships/image" Target="../media/image156.png"/><Relationship Id="rId4" Type="http://schemas.openxmlformats.org/officeDocument/2006/relationships/image" Target="../media/image155.svg"/></Relationships>
</file>

<file path=ppt/slides/_rels/slide35.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image" Target="../media/image61.svg"/><Relationship Id="rId3" Type="http://schemas.openxmlformats.org/officeDocument/2006/relationships/image" Target="../media/image154.png"/><Relationship Id="rId7" Type="http://schemas.openxmlformats.org/officeDocument/2006/relationships/diagramQuickStyle" Target="../diagrams/quickStyle1.xml"/><Relationship Id="rId12"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Layout" Target="../diagrams/layout1.xml"/><Relationship Id="rId11" Type="http://schemas.openxmlformats.org/officeDocument/2006/relationships/image" Target="../media/image153.svg"/><Relationship Id="rId5" Type="http://schemas.openxmlformats.org/officeDocument/2006/relationships/diagramData" Target="../diagrams/data1.xml"/><Relationship Id="rId15" Type="http://schemas.openxmlformats.org/officeDocument/2006/relationships/image" Target="../media/image50.svg"/><Relationship Id="rId10" Type="http://schemas.openxmlformats.org/officeDocument/2006/relationships/image" Target="../media/image152.png"/><Relationship Id="rId4" Type="http://schemas.openxmlformats.org/officeDocument/2006/relationships/image" Target="../media/image155.svg"/><Relationship Id="rId9" Type="http://schemas.microsoft.com/office/2007/relationships/diagramDrawing" Target="../diagrams/drawing1.xml"/><Relationship Id="rId1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55.svg"/></Relationships>
</file>

<file path=ppt/slides/_rels/slide37.xml.rels><?xml version="1.0" encoding="UTF-8" standalone="yes"?>
<Relationships xmlns="http://schemas.openxmlformats.org/package/2006/relationships"><Relationship Id="rId8" Type="http://schemas.openxmlformats.org/officeDocument/2006/relationships/image" Target="../media/image161.svg"/><Relationship Id="rId13" Type="http://schemas.openxmlformats.org/officeDocument/2006/relationships/image" Target="../media/image166.png"/><Relationship Id="rId3" Type="http://schemas.openxmlformats.org/officeDocument/2006/relationships/image" Target="../media/image154.png"/><Relationship Id="rId7" Type="http://schemas.openxmlformats.org/officeDocument/2006/relationships/image" Target="../media/image160.png"/><Relationship Id="rId12" Type="http://schemas.openxmlformats.org/officeDocument/2006/relationships/image" Target="../media/image165.sv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59.svg"/><Relationship Id="rId11" Type="http://schemas.openxmlformats.org/officeDocument/2006/relationships/image" Target="../media/image164.png"/><Relationship Id="rId5" Type="http://schemas.openxmlformats.org/officeDocument/2006/relationships/image" Target="../media/image158.png"/><Relationship Id="rId10" Type="http://schemas.openxmlformats.org/officeDocument/2006/relationships/image" Target="../media/image163.svg"/><Relationship Id="rId4" Type="http://schemas.openxmlformats.org/officeDocument/2006/relationships/image" Target="../media/image155.svg"/><Relationship Id="rId9" Type="http://schemas.openxmlformats.org/officeDocument/2006/relationships/image" Target="../media/image162.png"/><Relationship Id="rId14" Type="http://schemas.openxmlformats.org/officeDocument/2006/relationships/image" Target="../media/image167.svg"/></Relationships>
</file>

<file path=ppt/slides/_rels/slide38.xml.rels><?xml version="1.0" encoding="UTF-8" standalone="yes"?>
<Relationships xmlns="http://schemas.openxmlformats.org/package/2006/relationships"><Relationship Id="rId8" Type="http://schemas.openxmlformats.org/officeDocument/2006/relationships/image" Target="../media/image171.svg"/><Relationship Id="rId13" Type="http://schemas.openxmlformats.org/officeDocument/2006/relationships/image" Target="../media/image176.png"/><Relationship Id="rId3" Type="http://schemas.openxmlformats.org/officeDocument/2006/relationships/image" Target="../media/image154.png"/><Relationship Id="rId7" Type="http://schemas.openxmlformats.org/officeDocument/2006/relationships/image" Target="../media/image170.png"/><Relationship Id="rId12" Type="http://schemas.openxmlformats.org/officeDocument/2006/relationships/image" Target="../media/image175.sv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69.svg"/><Relationship Id="rId11" Type="http://schemas.openxmlformats.org/officeDocument/2006/relationships/image" Target="../media/image174.png"/><Relationship Id="rId5" Type="http://schemas.openxmlformats.org/officeDocument/2006/relationships/image" Target="../media/image168.png"/><Relationship Id="rId10" Type="http://schemas.openxmlformats.org/officeDocument/2006/relationships/image" Target="../media/image173.svg"/><Relationship Id="rId4" Type="http://schemas.openxmlformats.org/officeDocument/2006/relationships/image" Target="../media/image155.svg"/><Relationship Id="rId9" Type="http://schemas.openxmlformats.org/officeDocument/2006/relationships/image" Target="../media/image172.png"/><Relationship Id="rId14" Type="http://schemas.openxmlformats.org/officeDocument/2006/relationships/image" Target="../media/image177.svg"/></Relationships>
</file>

<file path=ppt/slides/_rels/slide39.xml.rels><?xml version="1.0" encoding="UTF-8" standalone="yes"?>
<Relationships xmlns="http://schemas.openxmlformats.org/package/2006/relationships"><Relationship Id="rId8" Type="http://schemas.openxmlformats.org/officeDocument/2006/relationships/image" Target="../media/image105.svg"/><Relationship Id="rId13" Type="http://schemas.openxmlformats.org/officeDocument/2006/relationships/image" Target="../media/image110.png"/><Relationship Id="rId18" Type="http://schemas.openxmlformats.org/officeDocument/2006/relationships/image" Target="../media/image115.png"/><Relationship Id="rId26" Type="http://schemas.openxmlformats.org/officeDocument/2006/relationships/image" Target="../media/image123.png"/><Relationship Id="rId3" Type="http://schemas.openxmlformats.org/officeDocument/2006/relationships/image" Target="../media/image154.png"/><Relationship Id="rId21" Type="http://schemas.openxmlformats.org/officeDocument/2006/relationships/image" Target="../media/image118.svg"/><Relationship Id="rId7" Type="http://schemas.openxmlformats.org/officeDocument/2006/relationships/image" Target="../media/image104.png"/><Relationship Id="rId12" Type="http://schemas.openxmlformats.org/officeDocument/2006/relationships/image" Target="../media/image109.svg"/><Relationship Id="rId17" Type="http://schemas.openxmlformats.org/officeDocument/2006/relationships/image" Target="../media/image114.png"/><Relationship Id="rId25" Type="http://schemas.openxmlformats.org/officeDocument/2006/relationships/image" Target="../media/image122.svg"/><Relationship Id="rId2" Type="http://schemas.openxmlformats.org/officeDocument/2006/relationships/notesSlide" Target="../notesSlides/notesSlide39.xml"/><Relationship Id="rId16" Type="http://schemas.openxmlformats.org/officeDocument/2006/relationships/image" Target="../media/image113.png"/><Relationship Id="rId20" Type="http://schemas.openxmlformats.org/officeDocument/2006/relationships/image" Target="../media/image117.png"/><Relationship Id="rId29" Type="http://schemas.openxmlformats.org/officeDocument/2006/relationships/image" Target="../media/image2.svg"/><Relationship Id="rId1" Type="http://schemas.openxmlformats.org/officeDocument/2006/relationships/slideLayout" Target="../slideLayouts/slideLayout2.xml"/><Relationship Id="rId6" Type="http://schemas.openxmlformats.org/officeDocument/2006/relationships/image" Target="../media/image103.svg"/><Relationship Id="rId11" Type="http://schemas.openxmlformats.org/officeDocument/2006/relationships/image" Target="../media/image108.png"/><Relationship Id="rId24" Type="http://schemas.openxmlformats.org/officeDocument/2006/relationships/image" Target="../media/image121.png"/><Relationship Id="rId5" Type="http://schemas.openxmlformats.org/officeDocument/2006/relationships/image" Target="../media/image102.png"/><Relationship Id="rId15" Type="http://schemas.openxmlformats.org/officeDocument/2006/relationships/image" Target="../media/image112.png"/><Relationship Id="rId23" Type="http://schemas.openxmlformats.org/officeDocument/2006/relationships/image" Target="../media/image120.svg"/><Relationship Id="rId28" Type="http://schemas.openxmlformats.org/officeDocument/2006/relationships/image" Target="../media/image1.png"/><Relationship Id="rId10" Type="http://schemas.openxmlformats.org/officeDocument/2006/relationships/image" Target="../media/image107.svg"/><Relationship Id="rId19" Type="http://schemas.openxmlformats.org/officeDocument/2006/relationships/image" Target="../media/image116.svg"/><Relationship Id="rId31" Type="http://schemas.openxmlformats.org/officeDocument/2006/relationships/image" Target="../media/image126.svg"/><Relationship Id="rId4" Type="http://schemas.openxmlformats.org/officeDocument/2006/relationships/image" Target="../media/image155.svg"/><Relationship Id="rId9" Type="http://schemas.openxmlformats.org/officeDocument/2006/relationships/image" Target="../media/image106.png"/><Relationship Id="rId14" Type="http://schemas.openxmlformats.org/officeDocument/2006/relationships/image" Target="../media/image111.png"/><Relationship Id="rId22" Type="http://schemas.openxmlformats.org/officeDocument/2006/relationships/image" Target="../media/image119.png"/><Relationship Id="rId27" Type="http://schemas.openxmlformats.org/officeDocument/2006/relationships/image" Target="../media/image124.svg"/><Relationship Id="rId30" Type="http://schemas.openxmlformats.org/officeDocument/2006/relationships/image" Target="../media/image12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54.png"/><Relationship Id="rId7" Type="http://schemas.openxmlformats.org/officeDocument/2006/relationships/diagramQuickStyle" Target="../diagrams/quickStyle2.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155.svg"/><Relationship Id="rId9" Type="http://schemas.microsoft.com/office/2007/relationships/diagramDrawing" Target="../diagrams/drawing2.xml"/></Relationships>
</file>

<file path=ppt/slides/_rels/slide4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comments" Target="../comments/comment2.xml"/><Relationship Id="rId4" Type="http://schemas.openxmlformats.org/officeDocument/2006/relationships/image" Target="../media/image157.svg"/></Relationships>
</file>

<file path=ppt/slides/_rels/slide42.xml.rels><?xml version="1.0" encoding="UTF-8" standalone="yes"?>
<Relationships xmlns="http://schemas.openxmlformats.org/package/2006/relationships"><Relationship Id="rId8" Type="http://schemas.openxmlformats.org/officeDocument/2006/relationships/image" Target="../media/image182.svg"/><Relationship Id="rId3" Type="http://schemas.openxmlformats.org/officeDocument/2006/relationships/image" Target="../media/image178.png"/><Relationship Id="rId7" Type="http://schemas.openxmlformats.org/officeDocument/2006/relationships/image" Target="../media/image181.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80.svg"/><Relationship Id="rId5" Type="http://schemas.openxmlformats.org/officeDocument/2006/relationships/image" Target="../media/image179.png"/><Relationship Id="rId10" Type="http://schemas.openxmlformats.org/officeDocument/2006/relationships/image" Target="../media/image184.svg"/><Relationship Id="rId4" Type="http://schemas.openxmlformats.org/officeDocument/2006/relationships/image" Target="../media/image157.svg"/><Relationship Id="rId9" Type="http://schemas.openxmlformats.org/officeDocument/2006/relationships/image" Target="../media/image18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8" Type="http://schemas.openxmlformats.org/officeDocument/2006/relationships/image" Target="../media/image107.svg"/><Relationship Id="rId13" Type="http://schemas.openxmlformats.org/officeDocument/2006/relationships/image" Target="../media/image112.png"/><Relationship Id="rId18" Type="http://schemas.openxmlformats.org/officeDocument/2006/relationships/image" Target="../media/image117.png"/><Relationship Id="rId26" Type="http://schemas.openxmlformats.org/officeDocument/2006/relationships/image" Target="../media/image1.png"/><Relationship Id="rId3" Type="http://schemas.openxmlformats.org/officeDocument/2006/relationships/image" Target="../media/image102.png"/><Relationship Id="rId21" Type="http://schemas.openxmlformats.org/officeDocument/2006/relationships/image" Target="../media/image120.svg"/><Relationship Id="rId7" Type="http://schemas.openxmlformats.org/officeDocument/2006/relationships/image" Target="../media/image106.png"/><Relationship Id="rId12" Type="http://schemas.openxmlformats.org/officeDocument/2006/relationships/image" Target="../media/image111.png"/><Relationship Id="rId17" Type="http://schemas.openxmlformats.org/officeDocument/2006/relationships/image" Target="../media/image116.svg"/><Relationship Id="rId25" Type="http://schemas.openxmlformats.org/officeDocument/2006/relationships/image" Target="../media/image124.svg"/><Relationship Id="rId2" Type="http://schemas.openxmlformats.org/officeDocument/2006/relationships/notesSlide" Target="../notesSlides/notesSlide44.xml"/><Relationship Id="rId16" Type="http://schemas.openxmlformats.org/officeDocument/2006/relationships/image" Target="../media/image115.png"/><Relationship Id="rId20" Type="http://schemas.openxmlformats.org/officeDocument/2006/relationships/image" Target="../media/image119.png"/><Relationship Id="rId29" Type="http://schemas.openxmlformats.org/officeDocument/2006/relationships/image" Target="../media/image126.svg"/><Relationship Id="rId1" Type="http://schemas.openxmlformats.org/officeDocument/2006/relationships/slideLayout" Target="../slideLayouts/slideLayout2.xml"/><Relationship Id="rId6" Type="http://schemas.openxmlformats.org/officeDocument/2006/relationships/image" Target="../media/image105.svg"/><Relationship Id="rId11" Type="http://schemas.openxmlformats.org/officeDocument/2006/relationships/image" Target="../media/image110.png"/><Relationship Id="rId24" Type="http://schemas.openxmlformats.org/officeDocument/2006/relationships/image" Target="../media/image123.png"/><Relationship Id="rId5" Type="http://schemas.openxmlformats.org/officeDocument/2006/relationships/image" Target="../media/image104.png"/><Relationship Id="rId15" Type="http://schemas.openxmlformats.org/officeDocument/2006/relationships/image" Target="../media/image114.png"/><Relationship Id="rId23" Type="http://schemas.openxmlformats.org/officeDocument/2006/relationships/image" Target="../media/image122.svg"/><Relationship Id="rId28" Type="http://schemas.openxmlformats.org/officeDocument/2006/relationships/image" Target="../media/image125.png"/><Relationship Id="rId10" Type="http://schemas.openxmlformats.org/officeDocument/2006/relationships/image" Target="../media/image109.svg"/><Relationship Id="rId19" Type="http://schemas.openxmlformats.org/officeDocument/2006/relationships/image" Target="../media/image118.svg"/><Relationship Id="rId4" Type="http://schemas.openxmlformats.org/officeDocument/2006/relationships/image" Target="../media/image103.svg"/><Relationship Id="rId9" Type="http://schemas.openxmlformats.org/officeDocument/2006/relationships/image" Target="../media/image108.png"/><Relationship Id="rId14" Type="http://schemas.openxmlformats.org/officeDocument/2006/relationships/image" Target="../media/image113.png"/><Relationship Id="rId22" Type="http://schemas.openxmlformats.org/officeDocument/2006/relationships/image" Target="../media/image121.png"/><Relationship Id="rId27" Type="http://schemas.openxmlformats.org/officeDocument/2006/relationships/image" Target="../media/image2.svg"/></Relationships>
</file>

<file path=ppt/slides/_rels/slide45.xml.rels><?xml version="1.0" encoding="UTF-8" standalone="yes"?>
<Relationships xmlns="http://schemas.openxmlformats.org/package/2006/relationships"><Relationship Id="rId8" Type="http://schemas.openxmlformats.org/officeDocument/2006/relationships/image" Target="../media/image130.svg"/><Relationship Id="rId13" Type="http://schemas.openxmlformats.org/officeDocument/2006/relationships/image" Target="../media/image135.png"/><Relationship Id="rId18" Type="http://schemas.openxmlformats.org/officeDocument/2006/relationships/image" Target="../media/image114.png"/><Relationship Id="rId26" Type="http://schemas.openxmlformats.org/officeDocument/2006/relationships/image" Target="../media/image138.svg"/><Relationship Id="rId3" Type="http://schemas.openxmlformats.org/officeDocument/2006/relationships/image" Target="../media/image136.png"/><Relationship Id="rId21" Type="http://schemas.openxmlformats.org/officeDocument/2006/relationships/image" Target="../media/image117.png"/><Relationship Id="rId7" Type="http://schemas.openxmlformats.org/officeDocument/2006/relationships/image" Target="../media/image129.png"/><Relationship Id="rId12" Type="http://schemas.openxmlformats.org/officeDocument/2006/relationships/image" Target="../media/image134.svg"/><Relationship Id="rId17" Type="http://schemas.openxmlformats.org/officeDocument/2006/relationships/image" Target="../media/image113.png"/><Relationship Id="rId25" Type="http://schemas.openxmlformats.org/officeDocument/2006/relationships/image" Target="../media/image137.png"/><Relationship Id="rId2" Type="http://schemas.openxmlformats.org/officeDocument/2006/relationships/notesSlide" Target="../notesSlides/notesSlide45.xml"/><Relationship Id="rId16" Type="http://schemas.openxmlformats.org/officeDocument/2006/relationships/image" Target="../media/image112.png"/><Relationship Id="rId20" Type="http://schemas.openxmlformats.org/officeDocument/2006/relationships/image" Target="../media/image116.svg"/><Relationship Id="rId29"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28.svg"/><Relationship Id="rId11" Type="http://schemas.openxmlformats.org/officeDocument/2006/relationships/image" Target="../media/image133.png"/><Relationship Id="rId24" Type="http://schemas.openxmlformats.org/officeDocument/2006/relationships/image" Target="../media/image122.svg"/><Relationship Id="rId5" Type="http://schemas.openxmlformats.org/officeDocument/2006/relationships/image" Target="../media/image127.png"/><Relationship Id="rId15" Type="http://schemas.openxmlformats.org/officeDocument/2006/relationships/image" Target="../media/image111.png"/><Relationship Id="rId23" Type="http://schemas.openxmlformats.org/officeDocument/2006/relationships/image" Target="../media/image121.png"/><Relationship Id="rId28" Type="http://schemas.openxmlformats.org/officeDocument/2006/relationships/image" Target="../media/image140.svg"/><Relationship Id="rId10" Type="http://schemas.openxmlformats.org/officeDocument/2006/relationships/image" Target="../media/image132.svg"/><Relationship Id="rId19" Type="http://schemas.openxmlformats.org/officeDocument/2006/relationships/image" Target="../media/image115.png"/><Relationship Id="rId4" Type="http://schemas.openxmlformats.org/officeDocument/2006/relationships/image" Target="../media/image120.svg"/><Relationship Id="rId9" Type="http://schemas.openxmlformats.org/officeDocument/2006/relationships/image" Target="../media/image131.png"/><Relationship Id="rId14" Type="http://schemas.microsoft.com/office/2007/relationships/hdphoto" Target="../media/hdphoto1.wdp"/><Relationship Id="rId22" Type="http://schemas.openxmlformats.org/officeDocument/2006/relationships/image" Target="../media/image118.svg"/><Relationship Id="rId27" Type="http://schemas.openxmlformats.org/officeDocument/2006/relationships/image" Target="../media/image139.png"/><Relationship Id="rId30" Type="http://schemas.openxmlformats.org/officeDocument/2006/relationships/image" Target="../media/image142.svg"/></Relationships>
</file>

<file path=ppt/slides/_rels/slide46.xml.rels><?xml version="1.0" encoding="UTF-8" standalone="yes"?>
<Relationships xmlns="http://schemas.openxmlformats.org/package/2006/relationships"><Relationship Id="rId8" Type="http://schemas.openxmlformats.org/officeDocument/2006/relationships/image" Target="../media/image116.svg"/><Relationship Id="rId13" Type="http://schemas.openxmlformats.org/officeDocument/2006/relationships/image" Target="../media/image108.png"/><Relationship Id="rId18" Type="http://schemas.openxmlformats.org/officeDocument/2006/relationships/image" Target="../media/image122.svg"/><Relationship Id="rId26" Type="http://schemas.openxmlformats.org/officeDocument/2006/relationships/image" Target="../media/image198.png"/><Relationship Id="rId3" Type="http://schemas.openxmlformats.org/officeDocument/2006/relationships/image" Target="../media/image185.png"/><Relationship Id="rId21" Type="http://schemas.openxmlformats.org/officeDocument/2006/relationships/image" Target="../media/image193.svg"/><Relationship Id="rId7" Type="http://schemas.openxmlformats.org/officeDocument/2006/relationships/image" Target="../media/image115.png"/><Relationship Id="rId12" Type="http://schemas.openxmlformats.org/officeDocument/2006/relationships/image" Target="../media/image188.svg"/><Relationship Id="rId17" Type="http://schemas.openxmlformats.org/officeDocument/2006/relationships/image" Target="../media/image191.png"/><Relationship Id="rId25" Type="http://schemas.openxmlformats.org/officeDocument/2006/relationships/image" Target="../media/image197.svg"/><Relationship Id="rId2" Type="http://schemas.openxmlformats.org/officeDocument/2006/relationships/notesSlide" Target="../notesSlides/notesSlide46.xml"/><Relationship Id="rId16" Type="http://schemas.openxmlformats.org/officeDocument/2006/relationships/image" Target="../media/image190.svg"/><Relationship Id="rId20" Type="http://schemas.openxmlformats.org/officeDocument/2006/relationships/image" Target="../media/image192.png"/><Relationship Id="rId1" Type="http://schemas.openxmlformats.org/officeDocument/2006/relationships/slideLayout" Target="../slideLayouts/slideLayout2.xml"/><Relationship Id="rId6" Type="http://schemas.openxmlformats.org/officeDocument/2006/relationships/image" Target="../media/image118.svg"/><Relationship Id="rId11" Type="http://schemas.openxmlformats.org/officeDocument/2006/relationships/image" Target="../media/image187.png"/><Relationship Id="rId24" Type="http://schemas.openxmlformats.org/officeDocument/2006/relationships/image" Target="../media/image196.png"/><Relationship Id="rId5" Type="http://schemas.openxmlformats.org/officeDocument/2006/relationships/image" Target="../media/image117.png"/><Relationship Id="rId15" Type="http://schemas.openxmlformats.org/officeDocument/2006/relationships/image" Target="../media/image189.png"/><Relationship Id="rId23" Type="http://schemas.openxmlformats.org/officeDocument/2006/relationships/image" Target="../media/image195.svg"/><Relationship Id="rId10" Type="http://schemas.openxmlformats.org/officeDocument/2006/relationships/image" Target="../media/image120.svg"/><Relationship Id="rId19" Type="http://schemas.openxmlformats.org/officeDocument/2006/relationships/image" Target="../media/image121.png"/><Relationship Id="rId4" Type="http://schemas.openxmlformats.org/officeDocument/2006/relationships/image" Target="../media/image186.png"/><Relationship Id="rId9" Type="http://schemas.openxmlformats.org/officeDocument/2006/relationships/image" Target="../media/image136.png"/><Relationship Id="rId14" Type="http://schemas.openxmlformats.org/officeDocument/2006/relationships/image" Target="../media/image109.svg"/><Relationship Id="rId22" Type="http://schemas.openxmlformats.org/officeDocument/2006/relationships/image" Target="../media/image194.png"/><Relationship Id="rId27" Type="http://schemas.openxmlformats.org/officeDocument/2006/relationships/image" Target="../media/image199.svg"/></Relationships>
</file>

<file path=ppt/slides/_rels/slide47.xml.rels><?xml version="1.0" encoding="UTF-8" standalone="yes"?>
<Relationships xmlns="http://schemas.openxmlformats.org/package/2006/relationships"><Relationship Id="rId8" Type="http://schemas.openxmlformats.org/officeDocument/2006/relationships/image" Target="../media/image116.svg"/><Relationship Id="rId13" Type="http://schemas.openxmlformats.org/officeDocument/2006/relationships/image" Target="../media/image121.png"/><Relationship Id="rId18" Type="http://schemas.openxmlformats.org/officeDocument/2006/relationships/image" Target="../media/image195.svg"/><Relationship Id="rId26" Type="http://schemas.openxmlformats.org/officeDocument/2006/relationships/image" Target="../media/image204.png"/><Relationship Id="rId3" Type="http://schemas.openxmlformats.org/officeDocument/2006/relationships/image" Target="../media/image185.png"/><Relationship Id="rId21" Type="http://schemas.openxmlformats.org/officeDocument/2006/relationships/image" Target="../media/image108.png"/><Relationship Id="rId7" Type="http://schemas.openxmlformats.org/officeDocument/2006/relationships/image" Target="../media/image115.png"/><Relationship Id="rId12" Type="http://schemas.openxmlformats.org/officeDocument/2006/relationships/image" Target="../media/image201.svg"/><Relationship Id="rId17" Type="http://schemas.openxmlformats.org/officeDocument/2006/relationships/image" Target="../media/image194.png"/><Relationship Id="rId25" Type="http://schemas.openxmlformats.org/officeDocument/2006/relationships/image" Target="../media/image191.png"/><Relationship Id="rId2" Type="http://schemas.openxmlformats.org/officeDocument/2006/relationships/notesSlide" Target="../notesSlides/notesSlide47.xml"/><Relationship Id="rId16" Type="http://schemas.openxmlformats.org/officeDocument/2006/relationships/image" Target="../media/image193.svg"/><Relationship Id="rId20" Type="http://schemas.openxmlformats.org/officeDocument/2006/relationships/image" Target="../media/image203.svg"/><Relationship Id="rId29" Type="http://schemas.openxmlformats.org/officeDocument/2006/relationships/image" Target="../media/image149.svg"/><Relationship Id="rId1" Type="http://schemas.openxmlformats.org/officeDocument/2006/relationships/slideLayout" Target="../slideLayouts/slideLayout2.xml"/><Relationship Id="rId6" Type="http://schemas.openxmlformats.org/officeDocument/2006/relationships/image" Target="../media/image118.svg"/><Relationship Id="rId11" Type="http://schemas.openxmlformats.org/officeDocument/2006/relationships/image" Target="../media/image200.png"/><Relationship Id="rId24" Type="http://schemas.openxmlformats.org/officeDocument/2006/relationships/image" Target="../media/image190.svg"/><Relationship Id="rId5" Type="http://schemas.openxmlformats.org/officeDocument/2006/relationships/image" Target="../media/image117.png"/><Relationship Id="rId15" Type="http://schemas.openxmlformats.org/officeDocument/2006/relationships/image" Target="../media/image192.png"/><Relationship Id="rId23" Type="http://schemas.openxmlformats.org/officeDocument/2006/relationships/image" Target="../media/image189.png"/><Relationship Id="rId28" Type="http://schemas.openxmlformats.org/officeDocument/2006/relationships/image" Target="../media/image148.png"/><Relationship Id="rId10" Type="http://schemas.openxmlformats.org/officeDocument/2006/relationships/image" Target="../media/image120.svg"/><Relationship Id="rId19" Type="http://schemas.openxmlformats.org/officeDocument/2006/relationships/image" Target="../media/image202.png"/><Relationship Id="rId4" Type="http://schemas.openxmlformats.org/officeDocument/2006/relationships/image" Target="../media/image186.png"/><Relationship Id="rId9" Type="http://schemas.openxmlformats.org/officeDocument/2006/relationships/image" Target="../media/image136.png"/><Relationship Id="rId14" Type="http://schemas.openxmlformats.org/officeDocument/2006/relationships/image" Target="../media/image122.svg"/><Relationship Id="rId22" Type="http://schemas.openxmlformats.org/officeDocument/2006/relationships/image" Target="../media/image109.svg"/><Relationship Id="rId27" Type="http://schemas.openxmlformats.org/officeDocument/2006/relationships/image" Target="../media/image205.svg"/></Relationships>
</file>

<file path=ppt/slides/_rels/slide48.xml.rels><?xml version="1.0" encoding="UTF-8" standalone="yes"?>
<Relationships xmlns="http://schemas.openxmlformats.org/package/2006/relationships"><Relationship Id="rId8" Type="http://schemas.openxmlformats.org/officeDocument/2006/relationships/image" Target="../media/image116.svg"/><Relationship Id="rId13" Type="http://schemas.openxmlformats.org/officeDocument/2006/relationships/image" Target="../media/image192.png"/><Relationship Id="rId18" Type="http://schemas.openxmlformats.org/officeDocument/2006/relationships/image" Target="../media/image197.svg"/><Relationship Id="rId26" Type="http://schemas.openxmlformats.org/officeDocument/2006/relationships/image" Target="../media/image205.svg"/><Relationship Id="rId3" Type="http://schemas.openxmlformats.org/officeDocument/2006/relationships/image" Target="../media/image185.png"/><Relationship Id="rId21" Type="http://schemas.openxmlformats.org/officeDocument/2006/relationships/image" Target="../media/image208.png"/><Relationship Id="rId7" Type="http://schemas.openxmlformats.org/officeDocument/2006/relationships/image" Target="../media/image115.png"/><Relationship Id="rId12" Type="http://schemas.openxmlformats.org/officeDocument/2006/relationships/image" Target="../media/image122.svg"/><Relationship Id="rId17" Type="http://schemas.openxmlformats.org/officeDocument/2006/relationships/image" Target="../media/image196.png"/><Relationship Id="rId25" Type="http://schemas.openxmlformats.org/officeDocument/2006/relationships/image" Target="../media/image204.png"/><Relationship Id="rId2" Type="http://schemas.openxmlformats.org/officeDocument/2006/relationships/notesSlide" Target="../notesSlides/notesSlide48.xml"/><Relationship Id="rId16" Type="http://schemas.openxmlformats.org/officeDocument/2006/relationships/image" Target="../media/image195.svg"/><Relationship Id="rId20" Type="http://schemas.openxmlformats.org/officeDocument/2006/relationships/image" Target="../media/image207.svg"/><Relationship Id="rId29" Type="http://schemas.openxmlformats.org/officeDocument/2006/relationships/image" Target="../media/image187.png"/><Relationship Id="rId1" Type="http://schemas.openxmlformats.org/officeDocument/2006/relationships/slideLayout" Target="../slideLayouts/slideLayout2.xml"/><Relationship Id="rId6" Type="http://schemas.openxmlformats.org/officeDocument/2006/relationships/image" Target="../media/image118.svg"/><Relationship Id="rId11" Type="http://schemas.openxmlformats.org/officeDocument/2006/relationships/image" Target="../media/image121.png"/><Relationship Id="rId24" Type="http://schemas.openxmlformats.org/officeDocument/2006/relationships/image" Target="../media/image203.svg"/><Relationship Id="rId5" Type="http://schemas.openxmlformats.org/officeDocument/2006/relationships/image" Target="../media/image117.png"/><Relationship Id="rId15" Type="http://schemas.openxmlformats.org/officeDocument/2006/relationships/image" Target="../media/image194.png"/><Relationship Id="rId23" Type="http://schemas.openxmlformats.org/officeDocument/2006/relationships/image" Target="../media/image202.png"/><Relationship Id="rId28" Type="http://schemas.openxmlformats.org/officeDocument/2006/relationships/image" Target="../media/image149.svg"/><Relationship Id="rId10" Type="http://schemas.openxmlformats.org/officeDocument/2006/relationships/image" Target="../media/image120.svg"/><Relationship Id="rId19" Type="http://schemas.openxmlformats.org/officeDocument/2006/relationships/image" Target="../media/image206.png"/><Relationship Id="rId4" Type="http://schemas.openxmlformats.org/officeDocument/2006/relationships/image" Target="../media/image186.png"/><Relationship Id="rId9" Type="http://schemas.openxmlformats.org/officeDocument/2006/relationships/image" Target="../media/image136.png"/><Relationship Id="rId14" Type="http://schemas.openxmlformats.org/officeDocument/2006/relationships/image" Target="../media/image193.svg"/><Relationship Id="rId22" Type="http://schemas.openxmlformats.org/officeDocument/2006/relationships/image" Target="../media/image209.svg"/><Relationship Id="rId27" Type="http://schemas.openxmlformats.org/officeDocument/2006/relationships/image" Target="../media/image148.png"/><Relationship Id="rId30" Type="http://schemas.openxmlformats.org/officeDocument/2006/relationships/image" Target="../media/image188.svg"/></Relationships>
</file>

<file path=ppt/slides/_rels/slide49.xml.rels><?xml version="1.0" encoding="UTF-8" standalone="yes"?>
<Relationships xmlns="http://schemas.openxmlformats.org/package/2006/relationships"><Relationship Id="rId8" Type="http://schemas.openxmlformats.org/officeDocument/2006/relationships/image" Target="../media/image116.svg"/><Relationship Id="rId13" Type="http://schemas.openxmlformats.org/officeDocument/2006/relationships/image" Target="../media/image192.png"/><Relationship Id="rId18" Type="http://schemas.openxmlformats.org/officeDocument/2006/relationships/image" Target="../media/image197.svg"/><Relationship Id="rId26" Type="http://schemas.openxmlformats.org/officeDocument/2006/relationships/image" Target="../media/image203.svg"/><Relationship Id="rId3" Type="http://schemas.openxmlformats.org/officeDocument/2006/relationships/image" Target="../media/image185.png"/><Relationship Id="rId21" Type="http://schemas.openxmlformats.org/officeDocument/2006/relationships/image" Target="../media/image206.png"/><Relationship Id="rId7" Type="http://schemas.openxmlformats.org/officeDocument/2006/relationships/image" Target="../media/image115.png"/><Relationship Id="rId12" Type="http://schemas.openxmlformats.org/officeDocument/2006/relationships/image" Target="../media/image122.svg"/><Relationship Id="rId17" Type="http://schemas.openxmlformats.org/officeDocument/2006/relationships/image" Target="../media/image196.png"/><Relationship Id="rId25" Type="http://schemas.openxmlformats.org/officeDocument/2006/relationships/image" Target="../media/image202.png"/><Relationship Id="rId2" Type="http://schemas.openxmlformats.org/officeDocument/2006/relationships/notesSlide" Target="../notesSlides/notesSlide49.xml"/><Relationship Id="rId16" Type="http://schemas.openxmlformats.org/officeDocument/2006/relationships/image" Target="../media/image195.svg"/><Relationship Id="rId20" Type="http://schemas.openxmlformats.org/officeDocument/2006/relationships/image" Target="../media/image201.svg"/><Relationship Id="rId1" Type="http://schemas.openxmlformats.org/officeDocument/2006/relationships/slideLayout" Target="../slideLayouts/slideLayout2.xml"/><Relationship Id="rId6" Type="http://schemas.openxmlformats.org/officeDocument/2006/relationships/image" Target="../media/image118.svg"/><Relationship Id="rId11" Type="http://schemas.openxmlformats.org/officeDocument/2006/relationships/image" Target="../media/image121.png"/><Relationship Id="rId24" Type="http://schemas.openxmlformats.org/officeDocument/2006/relationships/image" Target="../media/image209.svg"/><Relationship Id="rId5" Type="http://schemas.openxmlformats.org/officeDocument/2006/relationships/image" Target="../media/image117.png"/><Relationship Id="rId15" Type="http://schemas.openxmlformats.org/officeDocument/2006/relationships/image" Target="../media/image194.png"/><Relationship Id="rId23" Type="http://schemas.openxmlformats.org/officeDocument/2006/relationships/image" Target="../media/image208.png"/><Relationship Id="rId28" Type="http://schemas.openxmlformats.org/officeDocument/2006/relationships/image" Target="../media/image199.svg"/><Relationship Id="rId10" Type="http://schemas.openxmlformats.org/officeDocument/2006/relationships/image" Target="../media/image120.svg"/><Relationship Id="rId19" Type="http://schemas.openxmlformats.org/officeDocument/2006/relationships/image" Target="../media/image200.png"/><Relationship Id="rId4" Type="http://schemas.openxmlformats.org/officeDocument/2006/relationships/image" Target="../media/image186.png"/><Relationship Id="rId9" Type="http://schemas.openxmlformats.org/officeDocument/2006/relationships/image" Target="../media/image136.png"/><Relationship Id="rId14" Type="http://schemas.openxmlformats.org/officeDocument/2006/relationships/image" Target="../media/image193.svg"/><Relationship Id="rId22" Type="http://schemas.openxmlformats.org/officeDocument/2006/relationships/image" Target="../media/image207.svg"/><Relationship Id="rId27" Type="http://schemas.openxmlformats.org/officeDocument/2006/relationships/image" Target="../media/image19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8" Type="http://schemas.openxmlformats.org/officeDocument/2006/relationships/image" Target="../media/image130.svg"/><Relationship Id="rId13" Type="http://schemas.openxmlformats.org/officeDocument/2006/relationships/image" Target="../media/image135.png"/><Relationship Id="rId18" Type="http://schemas.openxmlformats.org/officeDocument/2006/relationships/image" Target="../media/image114.png"/><Relationship Id="rId26" Type="http://schemas.openxmlformats.org/officeDocument/2006/relationships/image" Target="../media/image138.svg"/><Relationship Id="rId3" Type="http://schemas.openxmlformats.org/officeDocument/2006/relationships/image" Target="../media/image136.png"/><Relationship Id="rId21" Type="http://schemas.openxmlformats.org/officeDocument/2006/relationships/image" Target="../media/image117.png"/><Relationship Id="rId7" Type="http://schemas.openxmlformats.org/officeDocument/2006/relationships/image" Target="../media/image129.png"/><Relationship Id="rId12" Type="http://schemas.openxmlformats.org/officeDocument/2006/relationships/image" Target="../media/image134.svg"/><Relationship Id="rId17" Type="http://schemas.openxmlformats.org/officeDocument/2006/relationships/image" Target="../media/image113.png"/><Relationship Id="rId25" Type="http://schemas.openxmlformats.org/officeDocument/2006/relationships/image" Target="../media/image137.png"/><Relationship Id="rId2" Type="http://schemas.openxmlformats.org/officeDocument/2006/relationships/notesSlide" Target="../notesSlides/notesSlide50.xml"/><Relationship Id="rId16" Type="http://schemas.openxmlformats.org/officeDocument/2006/relationships/image" Target="../media/image112.png"/><Relationship Id="rId20" Type="http://schemas.openxmlformats.org/officeDocument/2006/relationships/image" Target="../media/image116.svg"/><Relationship Id="rId29"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28.svg"/><Relationship Id="rId11" Type="http://schemas.openxmlformats.org/officeDocument/2006/relationships/image" Target="../media/image133.png"/><Relationship Id="rId24" Type="http://schemas.openxmlformats.org/officeDocument/2006/relationships/image" Target="../media/image122.svg"/><Relationship Id="rId5" Type="http://schemas.openxmlformats.org/officeDocument/2006/relationships/image" Target="../media/image127.png"/><Relationship Id="rId15" Type="http://schemas.openxmlformats.org/officeDocument/2006/relationships/image" Target="../media/image111.png"/><Relationship Id="rId23" Type="http://schemas.openxmlformats.org/officeDocument/2006/relationships/image" Target="../media/image121.png"/><Relationship Id="rId28" Type="http://schemas.openxmlformats.org/officeDocument/2006/relationships/image" Target="../media/image140.svg"/><Relationship Id="rId10" Type="http://schemas.openxmlformats.org/officeDocument/2006/relationships/image" Target="../media/image132.svg"/><Relationship Id="rId19" Type="http://schemas.openxmlformats.org/officeDocument/2006/relationships/image" Target="../media/image115.png"/><Relationship Id="rId4" Type="http://schemas.openxmlformats.org/officeDocument/2006/relationships/image" Target="../media/image120.svg"/><Relationship Id="rId9" Type="http://schemas.openxmlformats.org/officeDocument/2006/relationships/image" Target="../media/image131.png"/><Relationship Id="rId14" Type="http://schemas.microsoft.com/office/2007/relationships/hdphoto" Target="../media/hdphoto1.wdp"/><Relationship Id="rId22" Type="http://schemas.openxmlformats.org/officeDocument/2006/relationships/image" Target="../media/image118.svg"/><Relationship Id="rId27" Type="http://schemas.openxmlformats.org/officeDocument/2006/relationships/image" Target="../media/image139.png"/><Relationship Id="rId30" Type="http://schemas.openxmlformats.org/officeDocument/2006/relationships/image" Target="../media/image142.svg"/></Relationships>
</file>

<file path=ppt/slides/_rels/slide51.xml.rels><?xml version="1.0" encoding="UTF-8" standalone="yes"?>
<Relationships xmlns="http://schemas.openxmlformats.org/package/2006/relationships"><Relationship Id="rId8" Type="http://schemas.openxmlformats.org/officeDocument/2006/relationships/image" Target="../media/image130.svg"/><Relationship Id="rId13" Type="http://schemas.openxmlformats.org/officeDocument/2006/relationships/image" Target="../media/image135.png"/><Relationship Id="rId18" Type="http://schemas.openxmlformats.org/officeDocument/2006/relationships/image" Target="../media/image114.png"/><Relationship Id="rId26" Type="http://schemas.openxmlformats.org/officeDocument/2006/relationships/image" Target="../media/image140.svg"/><Relationship Id="rId3" Type="http://schemas.openxmlformats.org/officeDocument/2006/relationships/image" Target="../media/image136.png"/><Relationship Id="rId21" Type="http://schemas.openxmlformats.org/officeDocument/2006/relationships/image" Target="../media/image210.png"/><Relationship Id="rId7" Type="http://schemas.openxmlformats.org/officeDocument/2006/relationships/image" Target="../media/image129.png"/><Relationship Id="rId12" Type="http://schemas.openxmlformats.org/officeDocument/2006/relationships/image" Target="../media/image134.svg"/><Relationship Id="rId17" Type="http://schemas.openxmlformats.org/officeDocument/2006/relationships/image" Target="../media/image113.png"/><Relationship Id="rId25" Type="http://schemas.openxmlformats.org/officeDocument/2006/relationships/image" Target="../media/image139.png"/><Relationship Id="rId2" Type="http://schemas.openxmlformats.org/officeDocument/2006/relationships/notesSlide" Target="../notesSlides/notesSlide51.xml"/><Relationship Id="rId16" Type="http://schemas.openxmlformats.org/officeDocument/2006/relationships/image" Target="../media/image112.png"/><Relationship Id="rId20" Type="http://schemas.openxmlformats.org/officeDocument/2006/relationships/image" Target="../media/image116.svg"/><Relationship Id="rId29"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128.svg"/><Relationship Id="rId11" Type="http://schemas.openxmlformats.org/officeDocument/2006/relationships/image" Target="../media/image133.png"/><Relationship Id="rId24" Type="http://schemas.openxmlformats.org/officeDocument/2006/relationships/image" Target="../media/image138.svg"/><Relationship Id="rId5" Type="http://schemas.openxmlformats.org/officeDocument/2006/relationships/image" Target="../media/image127.png"/><Relationship Id="rId15" Type="http://schemas.openxmlformats.org/officeDocument/2006/relationships/image" Target="../media/image111.png"/><Relationship Id="rId23" Type="http://schemas.openxmlformats.org/officeDocument/2006/relationships/image" Target="../media/image137.png"/><Relationship Id="rId28" Type="http://schemas.openxmlformats.org/officeDocument/2006/relationships/image" Target="../media/image142.svg"/><Relationship Id="rId10" Type="http://schemas.openxmlformats.org/officeDocument/2006/relationships/image" Target="../media/image132.svg"/><Relationship Id="rId19" Type="http://schemas.openxmlformats.org/officeDocument/2006/relationships/image" Target="../media/image115.png"/><Relationship Id="rId4" Type="http://schemas.openxmlformats.org/officeDocument/2006/relationships/image" Target="../media/image120.svg"/><Relationship Id="rId9" Type="http://schemas.openxmlformats.org/officeDocument/2006/relationships/image" Target="../media/image131.png"/><Relationship Id="rId14" Type="http://schemas.microsoft.com/office/2007/relationships/hdphoto" Target="../media/hdphoto1.wdp"/><Relationship Id="rId22" Type="http://schemas.openxmlformats.org/officeDocument/2006/relationships/image" Target="../media/image211.svg"/><Relationship Id="rId27" Type="http://schemas.openxmlformats.org/officeDocument/2006/relationships/image" Target="../media/image141.png"/><Relationship Id="rId30" Type="http://schemas.openxmlformats.org/officeDocument/2006/relationships/image" Target="../media/image118.svg"/></Relationships>
</file>

<file path=ppt/slides/_rels/slide52.xml.rels><?xml version="1.0" encoding="UTF-8" standalone="yes"?>
<Relationships xmlns="http://schemas.openxmlformats.org/package/2006/relationships"><Relationship Id="rId8" Type="http://schemas.openxmlformats.org/officeDocument/2006/relationships/image" Target="../media/image130.svg"/><Relationship Id="rId13" Type="http://schemas.openxmlformats.org/officeDocument/2006/relationships/image" Target="../media/image135.png"/><Relationship Id="rId18" Type="http://schemas.openxmlformats.org/officeDocument/2006/relationships/image" Target="../media/image114.png"/><Relationship Id="rId26" Type="http://schemas.openxmlformats.org/officeDocument/2006/relationships/image" Target="../media/image138.svg"/><Relationship Id="rId3" Type="http://schemas.openxmlformats.org/officeDocument/2006/relationships/image" Target="../media/image136.png"/><Relationship Id="rId21" Type="http://schemas.openxmlformats.org/officeDocument/2006/relationships/image" Target="../media/image117.png"/><Relationship Id="rId7" Type="http://schemas.openxmlformats.org/officeDocument/2006/relationships/image" Target="../media/image129.png"/><Relationship Id="rId12" Type="http://schemas.openxmlformats.org/officeDocument/2006/relationships/image" Target="../media/image134.svg"/><Relationship Id="rId17" Type="http://schemas.openxmlformats.org/officeDocument/2006/relationships/image" Target="../media/image113.png"/><Relationship Id="rId25" Type="http://schemas.openxmlformats.org/officeDocument/2006/relationships/image" Target="../media/image137.png"/><Relationship Id="rId2" Type="http://schemas.openxmlformats.org/officeDocument/2006/relationships/notesSlide" Target="../notesSlides/notesSlide52.xml"/><Relationship Id="rId16" Type="http://schemas.openxmlformats.org/officeDocument/2006/relationships/image" Target="../media/image112.png"/><Relationship Id="rId20" Type="http://schemas.openxmlformats.org/officeDocument/2006/relationships/image" Target="../media/image116.svg"/><Relationship Id="rId29"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28.svg"/><Relationship Id="rId11" Type="http://schemas.openxmlformats.org/officeDocument/2006/relationships/image" Target="../media/image133.png"/><Relationship Id="rId24" Type="http://schemas.openxmlformats.org/officeDocument/2006/relationships/image" Target="../media/image211.svg"/><Relationship Id="rId5" Type="http://schemas.openxmlformats.org/officeDocument/2006/relationships/image" Target="../media/image127.png"/><Relationship Id="rId15" Type="http://schemas.openxmlformats.org/officeDocument/2006/relationships/image" Target="../media/image111.png"/><Relationship Id="rId23" Type="http://schemas.openxmlformats.org/officeDocument/2006/relationships/image" Target="../media/image210.png"/><Relationship Id="rId28" Type="http://schemas.openxmlformats.org/officeDocument/2006/relationships/image" Target="../media/image140.svg"/><Relationship Id="rId10" Type="http://schemas.openxmlformats.org/officeDocument/2006/relationships/image" Target="../media/image132.svg"/><Relationship Id="rId19" Type="http://schemas.openxmlformats.org/officeDocument/2006/relationships/image" Target="../media/image115.png"/><Relationship Id="rId4" Type="http://schemas.openxmlformats.org/officeDocument/2006/relationships/image" Target="../media/image120.svg"/><Relationship Id="rId9" Type="http://schemas.openxmlformats.org/officeDocument/2006/relationships/image" Target="../media/image131.png"/><Relationship Id="rId14" Type="http://schemas.microsoft.com/office/2007/relationships/hdphoto" Target="../media/hdphoto1.wdp"/><Relationship Id="rId22" Type="http://schemas.openxmlformats.org/officeDocument/2006/relationships/image" Target="../media/image118.svg"/><Relationship Id="rId27" Type="http://schemas.openxmlformats.org/officeDocument/2006/relationships/image" Target="../media/image139.png"/><Relationship Id="rId30" Type="http://schemas.openxmlformats.org/officeDocument/2006/relationships/image" Target="../media/image142.svg"/></Relationships>
</file>

<file path=ppt/slides/_rels/slide53.xml.rels><?xml version="1.0" encoding="UTF-8" standalone="yes"?>
<Relationships xmlns="http://schemas.openxmlformats.org/package/2006/relationships"><Relationship Id="rId8" Type="http://schemas.openxmlformats.org/officeDocument/2006/relationships/image" Target="../media/image131.png"/><Relationship Id="rId13" Type="http://schemas.microsoft.com/office/2007/relationships/hdphoto" Target="../media/hdphoto1.wdp"/><Relationship Id="rId18" Type="http://schemas.openxmlformats.org/officeDocument/2006/relationships/image" Target="../media/image115.png"/><Relationship Id="rId26" Type="http://schemas.openxmlformats.org/officeDocument/2006/relationships/image" Target="../media/image137.png"/><Relationship Id="rId3" Type="http://schemas.openxmlformats.org/officeDocument/2006/relationships/image" Target="../media/image102.png"/><Relationship Id="rId21" Type="http://schemas.openxmlformats.org/officeDocument/2006/relationships/image" Target="../media/image118.svg"/><Relationship Id="rId7" Type="http://schemas.openxmlformats.org/officeDocument/2006/relationships/image" Target="../media/image130.svg"/><Relationship Id="rId12" Type="http://schemas.openxmlformats.org/officeDocument/2006/relationships/image" Target="../media/image135.png"/><Relationship Id="rId17" Type="http://schemas.openxmlformats.org/officeDocument/2006/relationships/image" Target="../media/image114.png"/><Relationship Id="rId25" Type="http://schemas.openxmlformats.org/officeDocument/2006/relationships/image" Target="../media/image122.svg"/><Relationship Id="rId2" Type="http://schemas.openxmlformats.org/officeDocument/2006/relationships/notesSlide" Target="../notesSlides/notesSlide53.xml"/><Relationship Id="rId16" Type="http://schemas.openxmlformats.org/officeDocument/2006/relationships/image" Target="../media/image113.png"/><Relationship Id="rId20" Type="http://schemas.openxmlformats.org/officeDocument/2006/relationships/image" Target="../media/image117.png"/><Relationship Id="rId29" Type="http://schemas.openxmlformats.org/officeDocument/2006/relationships/image" Target="../media/image140.svg"/><Relationship Id="rId1" Type="http://schemas.openxmlformats.org/officeDocument/2006/relationships/slideLayout" Target="../slideLayouts/slideLayout2.xml"/><Relationship Id="rId6" Type="http://schemas.openxmlformats.org/officeDocument/2006/relationships/image" Target="../media/image129.png"/><Relationship Id="rId11" Type="http://schemas.openxmlformats.org/officeDocument/2006/relationships/image" Target="../media/image134.svg"/><Relationship Id="rId24" Type="http://schemas.openxmlformats.org/officeDocument/2006/relationships/image" Target="../media/image121.png"/><Relationship Id="rId5" Type="http://schemas.openxmlformats.org/officeDocument/2006/relationships/image" Target="../media/image143.svg"/><Relationship Id="rId15" Type="http://schemas.openxmlformats.org/officeDocument/2006/relationships/image" Target="../media/image112.png"/><Relationship Id="rId23" Type="http://schemas.openxmlformats.org/officeDocument/2006/relationships/image" Target="../media/image145.svg"/><Relationship Id="rId28" Type="http://schemas.openxmlformats.org/officeDocument/2006/relationships/image" Target="../media/image139.png"/><Relationship Id="rId10" Type="http://schemas.openxmlformats.org/officeDocument/2006/relationships/image" Target="../media/image133.png"/><Relationship Id="rId19" Type="http://schemas.openxmlformats.org/officeDocument/2006/relationships/image" Target="../media/image116.svg"/><Relationship Id="rId31" Type="http://schemas.openxmlformats.org/officeDocument/2006/relationships/image" Target="../media/image142.svg"/><Relationship Id="rId4" Type="http://schemas.openxmlformats.org/officeDocument/2006/relationships/image" Target="../media/image103.svg"/><Relationship Id="rId9" Type="http://schemas.openxmlformats.org/officeDocument/2006/relationships/image" Target="../media/image132.svg"/><Relationship Id="rId14" Type="http://schemas.openxmlformats.org/officeDocument/2006/relationships/image" Target="../media/image111.png"/><Relationship Id="rId22" Type="http://schemas.openxmlformats.org/officeDocument/2006/relationships/image" Target="../media/image144.png"/><Relationship Id="rId27" Type="http://schemas.openxmlformats.org/officeDocument/2006/relationships/image" Target="../media/image138.svg"/><Relationship Id="rId30" Type="http://schemas.openxmlformats.org/officeDocument/2006/relationships/image" Target="../media/image141.png"/></Relationships>
</file>

<file path=ppt/slides/_rels/slide54.xml.rels><?xml version="1.0" encoding="UTF-8" standalone="yes"?>
<Relationships xmlns="http://schemas.openxmlformats.org/package/2006/relationships"><Relationship Id="rId8" Type="http://schemas.openxmlformats.org/officeDocument/2006/relationships/image" Target="../media/image118.svg"/><Relationship Id="rId13" Type="http://schemas.openxmlformats.org/officeDocument/2006/relationships/image" Target="../media/image212.png"/><Relationship Id="rId18" Type="http://schemas.openxmlformats.org/officeDocument/2006/relationships/image" Target="../media/image197.svg"/><Relationship Id="rId26" Type="http://schemas.openxmlformats.org/officeDocument/2006/relationships/image" Target="../media/image203.svg"/><Relationship Id="rId3" Type="http://schemas.openxmlformats.org/officeDocument/2006/relationships/image" Target="../media/image102.png"/><Relationship Id="rId21" Type="http://schemas.openxmlformats.org/officeDocument/2006/relationships/image" Target="../media/image206.png"/><Relationship Id="rId7" Type="http://schemas.openxmlformats.org/officeDocument/2006/relationships/image" Target="../media/image117.png"/><Relationship Id="rId12" Type="http://schemas.openxmlformats.org/officeDocument/2006/relationships/image" Target="../media/image122.svg"/><Relationship Id="rId17" Type="http://schemas.openxmlformats.org/officeDocument/2006/relationships/image" Target="../media/image196.png"/><Relationship Id="rId25" Type="http://schemas.openxmlformats.org/officeDocument/2006/relationships/image" Target="../media/image202.png"/><Relationship Id="rId2" Type="http://schemas.openxmlformats.org/officeDocument/2006/relationships/notesSlide" Target="../notesSlides/notesSlide54.xml"/><Relationship Id="rId16" Type="http://schemas.openxmlformats.org/officeDocument/2006/relationships/image" Target="../media/image215.svg"/><Relationship Id="rId20" Type="http://schemas.openxmlformats.org/officeDocument/2006/relationships/image" Target="../media/image201.svg"/><Relationship Id="rId29"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86.png"/><Relationship Id="rId11" Type="http://schemas.openxmlformats.org/officeDocument/2006/relationships/image" Target="../media/image121.png"/><Relationship Id="rId24" Type="http://schemas.openxmlformats.org/officeDocument/2006/relationships/image" Target="../media/image209.svg"/><Relationship Id="rId5" Type="http://schemas.openxmlformats.org/officeDocument/2006/relationships/image" Target="../media/image185.png"/><Relationship Id="rId15" Type="http://schemas.openxmlformats.org/officeDocument/2006/relationships/image" Target="../media/image214.png"/><Relationship Id="rId23" Type="http://schemas.openxmlformats.org/officeDocument/2006/relationships/image" Target="../media/image208.png"/><Relationship Id="rId28" Type="http://schemas.openxmlformats.org/officeDocument/2006/relationships/image" Target="../media/image205.svg"/><Relationship Id="rId10" Type="http://schemas.openxmlformats.org/officeDocument/2006/relationships/image" Target="../media/image116.svg"/><Relationship Id="rId19" Type="http://schemas.openxmlformats.org/officeDocument/2006/relationships/image" Target="../media/image200.png"/><Relationship Id="rId4" Type="http://schemas.openxmlformats.org/officeDocument/2006/relationships/image" Target="../media/image103.svg"/><Relationship Id="rId9" Type="http://schemas.openxmlformats.org/officeDocument/2006/relationships/image" Target="../media/image115.png"/><Relationship Id="rId14" Type="http://schemas.openxmlformats.org/officeDocument/2006/relationships/image" Target="../media/image213.svg"/><Relationship Id="rId22" Type="http://schemas.openxmlformats.org/officeDocument/2006/relationships/image" Target="../media/image207.svg"/><Relationship Id="rId27" Type="http://schemas.openxmlformats.org/officeDocument/2006/relationships/image" Target="../media/image204.png"/><Relationship Id="rId30" Type="http://schemas.openxmlformats.org/officeDocument/2006/relationships/image" Target="../media/image149.svg"/></Relationships>
</file>

<file path=ppt/slides/_rels/slide55.xml.rels><?xml version="1.0" encoding="UTF-8" standalone="yes"?>
<Relationships xmlns="http://schemas.openxmlformats.org/package/2006/relationships"><Relationship Id="rId8" Type="http://schemas.openxmlformats.org/officeDocument/2006/relationships/image" Target="../media/image199.svg"/><Relationship Id="rId13" Type="http://schemas.openxmlformats.org/officeDocument/2006/relationships/image" Target="../media/image219.png"/><Relationship Id="rId18" Type="http://schemas.openxmlformats.org/officeDocument/2006/relationships/image" Target="../media/image196.png"/><Relationship Id="rId3" Type="http://schemas.openxmlformats.org/officeDocument/2006/relationships/image" Target="../media/image216.png"/><Relationship Id="rId21" Type="http://schemas.openxmlformats.org/officeDocument/2006/relationships/image" Target="../media/image222.svg"/><Relationship Id="rId7" Type="http://schemas.openxmlformats.org/officeDocument/2006/relationships/image" Target="../media/image218.png"/><Relationship Id="rId12" Type="http://schemas.openxmlformats.org/officeDocument/2006/relationships/image" Target="../media/image70.svg"/><Relationship Id="rId17" Type="http://schemas.openxmlformats.org/officeDocument/2006/relationships/image" Target="../media/image213.svg"/><Relationship Id="rId2" Type="http://schemas.openxmlformats.org/officeDocument/2006/relationships/notesSlide" Target="../notesSlides/notesSlide55.xml"/><Relationship Id="rId16" Type="http://schemas.openxmlformats.org/officeDocument/2006/relationships/image" Target="../media/image212.png"/><Relationship Id="rId20" Type="http://schemas.openxmlformats.org/officeDocument/2006/relationships/image" Target="../media/image221.png"/><Relationship Id="rId1" Type="http://schemas.openxmlformats.org/officeDocument/2006/relationships/slideLayout" Target="../slideLayouts/slideLayout2.xml"/><Relationship Id="rId6" Type="http://schemas.openxmlformats.org/officeDocument/2006/relationships/image" Target="../media/image215.svg"/><Relationship Id="rId11" Type="http://schemas.openxmlformats.org/officeDocument/2006/relationships/image" Target="../media/image69.png"/><Relationship Id="rId24" Type="http://schemas.openxmlformats.org/officeDocument/2006/relationships/image" Target="../media/image103.svg"/><Relationship Id="rId5" Type="http://schemas.openxmlformats.org/officeDocument/2006/relationships/image" Target="../media/image214.png"/><Relationship Id="rId15" Type="http://schemas.openxmlformats.org/officeDocument/2006/relationships/image" Target="../media/image112.png"/><Relationship Id="rId23" Type="http://schemas.openxmlformats.org/officeDocument/2006/relationships/image" Target="../media/image224.png"/><Relationship Id="rId10" Type="http://schemas.openxmlformats.org/officeDocument/2006/relationships/image" Target="../media/image122.svg"/><Relationship Id="rId19" Type="http://schemas.openxmlformats.org/officeDocument/2006/relationships/image" Target="../media/image197.svg"/><Relationship Id="rId4" Type="http://schemas.openxmlformats.org/officeDocument/2006/relationships/image" Target="../media/image217.svg"/><Relationship Id="rId9" Type="http://schemas.openxmlformats.org/officeDocument/2006/relationships/image" Target="../media/image191.png"/><Relationship Id="rId14" Type="http://schemas.openxmlformats.org/officeDocument/2006/relationships/image" Target="../media/image220.svg"/><Relationship Id="rId22" Type="http://schemas.openxmlformats.org/officeDocument/2006/relationships/image" Target="../media/image223.svg"/></Relationships>
</file>

<file path=ppt/slides/_rels/slide56.xml.rels><?xml version="1.0" encoding="UTF-8" standalone="yes"?>
<Relationships xmlns="http://schemas.openxmlformats.org/package/2006/relationships"><Relationship Id="rId8" Type="http://schemas.openxmlformats.org/officeDocument/2006/relationships/image" Target="../media/image131.png"/><Relationship Id="rId13" Type="http://schemas.microsoft.com/office/2007/relationships/hdphoto" Target="../media/hdphoto1.wdp"/><Relationship Id="rId18" Type="http://schemas.openxmlformats.org/officeDocument/2006/relationships/image" Target="../media/image115.png"/><Relationship Id="rId26" Type="http://schemas.openxmlformats.org/officeDocument/2006/relationships/image" Target="../media/image137.png"/><Relationship Id="rId3" Type="http://schemas.openxmlformats.org/officeDocument/2006/relationships/image" Target="../media/image102.png"/><Relationship Id="rId21" Type="http://schemas.openxmlformats.org/officeDocument/2006/relationships/image" Target="../media/image118.svg"/><Relationship Id="rId7" Type="http://schemas.openxmlformats.org/officeDocument/2006/relationships/image" Target="../media/image130.svg"/><Relationship Id="rId12" Type="http://schemas.openxmlformats.org/officeDocument/2006/relationships/image" Target="../media/image135.png"/><Relationship Id="rId17" Type="http://schemas.openxmlformats.org/officeDocument/2006/relationships/image" Target="../media/image114.png"/><Relationship Id="rId25" Type="http://schemas.openxmlformats.org/officeDocument/2006/relationships/image" Target="../media/image211.svg"/><Relationship Id="rId2" Type="http://schemas.openxmlformats.org/officeDocument/2006/relationships/notesSlide" Target="../notesSlides/notesSlide56.xml"/><Relationship Id="rId16" Type="http://schemas.openxmlformats.org/officeDocument/2006/relationships/image" Target="../media/image113.png"/><Relationship Id="rId20" Type="http://schemas.openxmlformats.org/officeDocument/2006/relationships/image" Target="../media/image117.png"/><Relationship Id="rId29" Type="http://schemas.openxmlformats.org/officeDocument/2006/relationships/image" Target="../media/image140.svg"/><Relationship Id="rId1" Type="http://schemas.openxmlformats.org/officeDocument/2006/relationships/slideLayout" Target="../slideLayouts/slideLayout2.xml"/><Relationship Id="rId6" Type="http://schemas.openxmlformats.org/officeDocument/2006/relationships/image" Target="../media/image129.png"/><Relationship Id="rId11" Type="http://schemas.openxmlformats.org/officeDocument/2006/relationships/image" Target="../media/image134.svg"/><Relationship Id="rId24" Type="http://schemas.openxmlformats.org/officeDocument/2006/relationships/image" Target="../media/image210.png"/><Relationship Id="rId5" Type="http://schemas.openxmlformats.org/officeDocument/2006/relationships/image" Target="../media/image143.svg"/><Relationship Id="rId15" Type="http://schemas.openxmlformats.org/officeDocument/2006/relationships/image" Target="../media/image112.png"/><Relationship Id="rId23" Type="http://schemas.openxmlformats.org/officeDocument/2006/relationships/image" Target="../media/image145.svg"/><Relationship Id="rId28" Type="http://schemas.openxmlformats.org/officeDocument/2006/relationships/image" Target="../media/image139.png"/><Relationship Id="rId10" Type="http://schemas.openxmlformats.org/officeDocument/2006/relationships/image" Target="../media/image133.png"/><Relationship Id="rId19" Type="http://schemas.openxmlformats.org/officeDocument/2006/relationships/image" Target="../media/image116.svg"/><Relationship Id="rId31" Type="http://schemas.openxmlformats.org/officeDocument/2006/relationships/image" Target="../media/image142.svg"/><Relationship Id="rId4" Type="http://schemas.openxmlformats.org/officeDocument/2006/relationships/image" Target="../media/image103.svg"/><Relationship Id="rId9" Type="http://schemas.openxmlformats.org/officeDocument/2006/relationships/image" Target="../media/image132.svg"/><Relationship Id="rId14" Type="http://schemas.openxmlformats.org/officeDocument/2006/relationships/image" Target="../media/image111.png"/><Relationship Id="rId22" Type="http://schemas.openxmlformats.org/officeDocument/2006/relationships/image" Target="../media/image144.png"/><Relationship Id="rId27" Type="http://schemas.openxmlformats.org/officeDocument/2006/relationships/image" Target="../media/image138.svg"/><Relationship Id="rId30" Type="http://schemas.openxmlformats.org/officeDocument/2006/relationships/image" Target="../media/image141.png"/></Relationships>
</file>

<file path=ppt/slides/_rels/slide57.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227.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103.svg"/></Relationships>
</file>

<file path=ppt/slides/_rels/slide58.xml.rels><?xml version="1.0" encoding="UTF-8" standalone="yes"?>
<Relationships xmlns="http://schemas.openxmlformats.org/package/2006/relationships"><Relationship Id="rId8" Type="http://schemas.openxmlformats.org/officeDocument/2006/relationships/image" Target="../media/image131.png"/><Relationship Id="rId13" Type="http://schemas.microsoft.com/office/2007/relationships/hdphoto" Target="../media/hdphoto1.wdp"/><Relationship Id="rId18" Type="http://schemas.openxmlformats.org/officeDocument/2006/relationships/image" Target="../media/image115.png"/><Relationship Id="rId26" Type="http://schemas.openxmlformats.org/officeDocument/2006/relationships/image" Target="../media/image137.png"/><Relationship Id="rId3" Type="http://schemas.openxmlformats.org/officeDocument/2006/relationships/image" Target="../media/image102.png"/><Relationship Id="rId21" Type="http://schemas.openxmlformats.org/officeDocument/2006/relationships/image" Target="../media/image118.svg"/><Relationship Id="rId7" Type="http://schemas.openxmlformats.org/officeDocument/2006/relationships/image" Target="../media/image130.svg"/><Relationship Id="rId12" Type="http://schemas.openxmlformats.org/officeDocument/2006/relationships/image" Target="../media/image135.png"/><Relationship Id="rId17" Type="http://schemas.openxmlformats.org/officeDocument/2006/relationships/image" Target="../media/image114.png"/><Relationship Id="rId25" Type="http://schemas.openxmlformats.org/officeDocument/2006/relationships/image" Target="../media/image211.svg"/><Relationship Id="rId2" Type="http://schemas.openxmlformats.org/officeDocument/2006/relationships/notesSlide" Target="../notesSlides/notesSlide58.xml"/><Relationship Id="rId16" Type="http://schemas.openxmlformats.org/officeDocument/2006/relationships/image" Target="../media/image113.png"/><Relationship Id="rId20" Type="http://schemas.openxmlformats.org/officeDocument/2006/relationships/image" Target="../media/image117.png"/><Relationship Id="rId29" Type="http://schemas.openxmlformats.org/officeDocument/2006/relationships/image" Target="../media/image140.svg"/><Relationship Id="rId1" Type="http://schemas.openxmlformats.org/officeDocument/2006/relationships/slideLayout" Target="../slideLayouts/slideLayout2.xml"/><Relationship Id="rId6" Type="http://schemas.openxmlformats.org/officeDocument/2006/relationships/image" Target="../media/image129.png"/><Relationship Id="rId11" Type="http://schemas.openxmlformats.org/officeDocument/2006/relationships/image" Target="../media/image134.svg"/><Relationship Id="rId24" Type="http://schemas.openxmlformats.org/officeDocument/2006/relationships/image" Target="../media/image210.png"/><Relationship Id="rId5" Type="http://schemas.openxmlformats.org/officeDocument/2006/relationships/image" Target="../media/image143.svg"/><Relationship Id="rId15" Type="http://schemas.openxmlformats.org/officeDocument/2006/relationships/image" Target="../media/image112.png"/><Relationship Id="rId23" Type="http://schemas.openxmlformats.org/officeDocument/2006/relationships/image" Target="../media/image145.svg"/><Relationship Id="rId28" Type="http://schemas.openxmlformats.org/officeDocument/2006/relationships/image" Target="../media/image139.png"/><Relationship Id="rId10" Type="http://schemas.openxmlformats.org/officeDocument/2006/relationships/image" Target="../media/image133.png"/><Relationship Id="rId19" Type="http://schemas.openxmlformats.org/officeDocument/2006/relationships/image" Target="../media/image116.svg"/><Relationship Id="rId31" Type="http://schemas.openxmlformats.org/officeDocument/2006/relationships/image" Target="../media/image142.svg"/><Relationship Id="rId4" Type="http://schemas.openxmlformats.org/officeDocument/2006/relationships/image" Target="../media/image103.svg"/><Relationship Id="rId9" Type="http://schemas.openxmlformats.org/officeDocument/2006/relationships/image" Target="../media/image132.svg"/><Relationship Id="rId14" Type="http://schemas.openxmlformats.org/officeDocument/2006/relationships/image" Target="../media/image111.png"/><Relationship Id="rId22" Type="http://schemas.openxmlformats.org/officeDocument/2006/relationships/image" Target="../media/image144.png"/><Relationship Id="rId27" Type="http://schemas.openxmlformats.org/officeDocument/2006/relationships/image" Target="../media/image138.svg"/><Relationship Id="rId30" Type="http://schemas.openxmlformats.org/officeDocument/2006/relationships/image" Target="../media/image141.png"/></Relationships>
</file>

<file path=ppt/slides/_rels/slide59.xml.rels><?xml version="1.0" encoding="UTF-8" standalone="yes"?>
<Relationships xmlns="http://schemas.openxmlformats.org/package/2006/relationships"><Relationship Id="rId8" Type="http://schemas.openxmlformats.org/officeDocument/2006/relationships/image" Target="../media/image231.svg"/><Relationship Id="rId3" Type="http://schemas.openxmlformats.org/officeDocument/2006/relationships/image" Target="../media/image102.png"/><Relationship Id="rId7" Type="http://schemas.openxmlformats.org/officeDocument/2006/relationships/image" Target="../media/image230.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229.svg"/><Relationship Id="rId5" Type="http://schemas.openxmlformats.org/officeDocument/2006/relationships/image" Target="../media/image228.png"/><Relationship Id="rId4" Type="http://schemas.openxmlformats.org/officeDocument/2006/relationships/image" Target="../media/image103.svg"/><Relationship Id="rId9" Type="http://schemas.openxmlformats.org/officeDocument/2006/relationships/comments" Target="../comments/comment3.xml"/></Relationships>
</file>

<file path=ppt/slides/_rels/slide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s/_rels/slide60.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12.png"/><Relationship Id="rId18" Type="http://schemas.openxmlformats.org/officeDocument/2006/relationships/image" Target="../media/image117.png"/><Relationship Id="rId26" Type="http://schemas.openxmlformats.org/officeDocument/2006/relationships/image" Target="../media/image138.svg"/><Relationship Id="rId3" Type="http://schemas.openxmlformats.org/officeDocument/2006/relationships/image" Target="../media/image104.png"/><Relationship Id="rId21" Type="http://schemas.openxmlformats.org/officeDocument/2006/relationships/image" Target="../media/image145.svg"/><Relationship Id="rId7" Type="http://schemas.openxmlformats.org/officeDocument/2006/relationships/image" Target="../media/image146.svg"/><Relationship Id="rId12" Type="http://schemas.openxmlformats.org/officeDocument/2006/relationships/image" Target="../media/image111.png"/><Relationship Id="rId17" Type="http://schemas.openxmlformats.org/officeDocument/2006/relationships/image" Target="../media/image147.svg"/><Relationship Id="rId25" Type="http://schemas.openxmlformats.org/officeDocument/2006/relationships/image" Target="../media/image137.png"/><Relationship Id="rId2" Type="http://schemas.openxmlformats.org/officeDocument/2006/relationships/notesSlide" Target="../notesSlides/notesSlide60.xml"/><Relationship Id="rId16" Type="http://schemas.openxmlformats.org/officeDocument/2006/relationships/image" Target="../media/image115.png"/><Relationship Id="rId20" Type="http://schemas.openxmlformats.org/officeDocument/2006/relationships/image" Target="../media/image144.png"/><Relationship Id="rId29"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28.svg"/><Relationship Id="rId11" Type="http://schemas.openxmlformats.org/officeDocument/2006/relationships/image" Target="../media/image134.svg"/><Relationship Id="rId24" Type="http://schemas.openxmlformats.org/officeDocument/2006/relationships/image" Target="../media/image110.png"/><Relationship Id="rId5" Type="http://schemas.openxmlformats.org/officeDocument/2006/relationships/image" Target="../media/image127.png"/><Relationship Id="rId15" Type="http://schemas.openxmlformats.org/officeDocument/2006/relationships/image" Target="../media/image114.png"/><Relationship Id="rId23" Type="http://schemas.openxmlformats.org/officeDocument/2006/relationships/image" Target="../media/image149.svg"/><Relationship Id="rId28" Type="http://schemas.openxmlformats.org/officeDocument/2006/relationships/image" Target="../media/image140.svg"/><Relationship Id="rId10" Type="http://schemas.openxmlformats.org/officeDocument/2006/relationships/image" Target="../media/image133.png"/><Relationship Id="rId19" Type="http://schemas.openxmlformats.org/officeDocument/2006/relationships/image" Target="../media/image118.svg"/><Relationship Id="rId4" Type="http://schemas.openxmlformats.org/officeDocument/2006/relationships/image" Target="../media/image105.svg"/><Relationship Id="rId9" Type="http://schemas.openxmlformats.org/officeDocument/2006/relationships/image" Target="../media/image132.svg"/><Relationship Id="rId14" Type="http://schemas.openxmlformats.org/officeDocument/2006/relationships/image" Target="../media/image113.png"/><Relationship Id="rId22" Type="http://schemas.openxmlformats.org/officeDocument/2006/relationships/image" Target="../media/image148.png"/><Relationship Id="rId27" Type="http://schemas.openxmlformats.org/officeDocument/2006/relationships/image" Target="../media/image139.png"/><Relationship Id="rId30" Type="http://schemas.openxmlformats.org/officeDocument/2006/relationships/image" Target="../media/image142.svg"/></Relationships>
</file>

<file path=ppt/slides/_rels/slide6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comments" Target="../comments/comment4.xml"/><Relationship Id="rId5" Type="http://schemas.openxmlformats.org/officeDocument/2006/relationships/image" Target="../media/image232.png"/><Relationship Id="rId4" Type="http://schemas.openxmlformats.org/officeDocument/2006/relationships/image" Target="../media/image105.svg"/></Relationships>
</file>

<file path=ppt/slides/_rels/slide62.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12.png"/><Relationship Id="rId18" Type="http://schemas.openxmlformats.org/officeDocument/2006/relationships/image" Target="../media/image117.png"/><Relationship Id="rId26" Type="http://schemas.openxmlformats.org/officeDocument/2006/relationships/image" Target="../media/image138.svg"/><Relationship Id="rId3" Type="http://schemas.openxmlformats.org/officeDocument/2006/relationships/image" Target="../media/image104.png"/><Relationship Id="rId21" Type="http://schemas.openxmlformats.org/officeDocument/2006/relationships/image" Target="../media/image145.svg"/><Relationship Id="rId7" Type="http://schemas.openxmlformats.org/officeDocument/2006/relationships/image" Target="../media/image146.svg"/><Relationship Id="rId12" Type="http://schemas.openxmlformats.org/officeDocument/2006/relationships/image" Target="../media/image111.png"/><Relationship Id="rId17" Type="http://schemas.openxmlformats.org/officeDocument/2006/relationships/image" Target="../media/image147.svg"/><Relationship Id="rId25" Type="http://schemas.openxmlformats.org/officeDocument/2006/relationships/image" Target="../media/image137.png"/><Relationship Id="rId2" Type="http://schemas.openxmlformats.org/officeDocument/2006/relationships/notesSlide" Target="../notesSlides/notesSlide62.xml"/><Relationship Id="rId16" Type="http://schemas.openxmlformats.org/officeDocument/2006/relationships/image" Target="../media/image115.png"/><Relationship Id="rId20" Type="http://schemas.openxmlformats.org/officeDocument/2006/relationships/image" Target="../media/image144.png"/><Relationship Id="rId29"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28.svg"/><Relationship Id="rId11" Type="http://schemas.openxmlformats.org/officeDocument/2006/relationships/image" Target="../media/image134.svg"/><Relationship Id="rId24" Type="http://schemas.openxmlformats.org/officeDocument/2006/relationships/image" Target="../media/image110.png"/><Relationship Id="rId5" Type="http://schemas.openxmlformats.org/officeDocument/2006/relationships/image" Target="../media/image127.png"/><Relationship Id="rId15" Type="http://schemas.openxmlformats.org/officeDocument/2006/relationships/image" Target="../media/image114.png"/><Relationship Id="rId23" Type="http://schemas.openxmlformats.org/officeDocument/2006/relationships/image" Target="../media/image149.svg"/><Relationship Id="rId28" Type="http://schemas.openxmlformats.org/officeDocument/2006/relationships/image" Target="../media/image140.svg"/><Relationship Id="rId10" Type="http://schemas.openxmlformats.org/officeDocument/2006/relationships/image" Target="../media/image133.png"/><Relationship Id="rId19" Type="http://schemas.openxmlformats.org/officeDocument/2006/relationships/image" Target="../media/image118.svg"/><Relationship Id="rId4" Type="http://schemas.openxmlformats.org/officeDocument/2006/relationships/image" Target="../media/image105.svg"/><Relationship Id="rId9" Type="http://schemas.openxmlformats.org/officeDocument/2006/relationships/image" Target="../media/image132.svg"/><Relationship Id="rId14" Type="http://schemas.openxmlformats.org/officeDocument/2006/relationships/image" Target="../media/image113.png"/><Relationship Id="rId22" Type="http://schemas.openxmlformats.org/officeDocument/2006/relationships/image" Target="../media/image148.png"/><Relationship Id="rId27" Type="http://schemas.openxmlformats.org/officeDocument/2006/relationships/image" Target="../media/image139.png"/><Relationship Id="rId30" Type="http://schemas.openxmlformats.org/officeDocument/2006/relationships/image" Target="../media/image142.svg"/></Relationships>
</file>

<file path=ppt/slides/_rels/slide63.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105.svg"/><Relationship Id="rId4" Type="http://schemas.openxmlformats.org/officeDocument/2006/relationships/image" Target="../media/image104.png"/></Relationships>
</file>

<file path=ppt/slides/_rels/slide64.xml.rels><?xml version="1.0" encoding="UTF-8" standalone="yes"?>
<Relationships xmlns="http://schemas.openxmlformats.org/package/2006/relationships"><Relationship Id="rId8" Type="http://schemas.openxmlformats.org/officeDocument/2006/relationships/image" Target="../media/image128.svg"/><Relationship Id="rId13" Type="http://schemas.openxmlformats.org/officeDocument/2006/relationships/image" Target="../media/image113.png"/><Relationship Id="rId18" Type="http://schemas.openxmlformats.org/officeDocument/2006/relationships/image" Target="../media/image118.svg"/><Relationship Id="rId26" Type="http://schemas.openxmlformats.org/officeDocument/2006/relationships/image" Target="../media/image1.png"/><Relationship Id="rId3" Type="http://schemas.openxmlformats.org/officeDocument/2006/relationships/image" Target="../media/image106.png"/><Relationship Id="rId21" Type="http://schemas.openxmlformats.org/officeDocument/2006/relationships/image" Target="../media/image148.png"/><Relationship Id="rId7" Type="http://schemas.openxmlformats.org/officeDocument/2006/relationships/image" Target="../media/image127.png"/><Relationship Id="rId12" Type="http://schemas.openxmlformats.org/officeDocument/2006/relationships/image" Target="../media/image112.png"/><Relationship Id="rId17" Type="http://schemas.openxmlformats.org/officeDocument/2006/relationships/image" Target="../media/image117.png"/><Relationship Id="rId25" Type="http://schemas.openxmlformats.org/officeDocument/2006/relationships/image" Target="../media/image124.svg"/><Relationship Id="rId2" Type="http://schemas.openxmlformats.org/officeDocument/2006/relationships/notesSlide" Target="../notesSlides/notesSlide64.xml"/><Relationship Id="rId16" Type="http://schemas.openxmlformats.org/officeDocument/2006/relationships/image" Target="../media/image147.svg"/><Relationship Id="rId20" Type="http://schemas.openxmlformats.org/officeDocument/2006/relationships/image" Target="../media/image145.svg"/><Relationship Id="rId29" Type="http://schemas.openxmlformats.org/officeDocument/2006/relationships/image" Target="../media/image126.svg"/><Relationship Id="rId1" Type="http://schemas.openxmlformats.org/officeDocument/2006/relationships/slideLayout" Target="../slideLayouts/slideLayout2.xml"/><Relationship Id="rId6" Type="http://schemas.openxmlformats.org/officeDocument/2006/relationships/image" Target="../media/image109.svg"/><Relationship Id="rId11" Type="http://schemas.openxmlformats.org/officeDocument/2006/relationships/image" Target="../media/image111.png"/><Relationship Id="rId24" Type="http://schemas.openxmlformats.org/officeDocument/2006/relationships/image" Target="../media/image123.png"/><Relationship Id="rId5" Type="http://schemas.openxmlformats.org/officeDocument/2006/relationships/image" Target="../media/image108.png"/><Relationship Id="rId15" Type="http://schemas.openxmlformats.org/officeDocument/2006/relationships/image" Target="../media/image115.png"/><Relationship Id="rId23" Type="http://schemas.openxmlformats.org/officeDocument/2006/relationships/image" Target="../media/image110.png"/><Relationship Id="rId28" Type="http://schemas.openxmlformats.org/officeDocument/2006/relationships/image" Target="../media/image125.png"/><Relationship Id="rId10" Type="http://schemas.openxmlformats.org/officeDocument/2006/relationships/image" Target="../media/image130.svg"/><Relationship Id="rId19" Type="http://schemas.openxmlformats.org/officeDocument/2006/relationships/image" Target="../media/image144.png"/><Relationship Id="rId4" Type="http://schemas.openxmlformats.org/officeDocument/2006/relationships/image" Target="../media/image107.svg"/><Relationship Id="rId9" Type="http://schemas.openxmlformats.org/officeDocument/2006/relationships/image" Target="../media/image129.png"/><Relationship Id="rId14" Type="http://schemas.openxmlformats.org/officeDocument/2006/relationships/image" Target="../media/image114.png"/><Relationship Id="rId22" Type="http://schemas.openxmlformats.org/officeDocument/2006/relationships/image" Target="../media/image149.svg"/><Relationship Id="rId27" Type="http://schemas.openxmlformats.org/officeDocument/2006/relationships/image" Target="../media/image2.svg"/></Relationships>
</file>

<file path=ppt/slides/_rels/slide65.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106.png"/><Relationship Id="rId7" Type="http://schemas.openxmlformats.org/officeDocument/2006/relationships/image" Target="../media/image234.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109.svg"/><Relationship Id="rId5" Type="http://schemas.openxmlformats.org/officeDocument/2006/relationships/image" Target="../media/image108.png"/><Relationship Id="rId4" Type="http://schemas.openxmlformats.org/officeDocument/2006/relationships/image" Target="../media/image107.sv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236.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38.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7.png"/><Relationship Id="rId5" Type="http://schemas.openxmlformats.org/officeDocument/2006/relationships/image" Target="../media/image237.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38.sv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37.png"/><Relationship Id="rId5" Type="http://schemas.openxmlformats.org/officeDocument/2006/relationships/image" Target="../media/image239.png"/><Relationship Id="rId4"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40.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38.svg"/><Relationship Id="rId5" Type="http://schemas.openxmlformats.org/officeDocument/2006/relationships/image" Target="../media/image137.png"/><Relationship Id="rId4"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40.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38.svg"/><Relationship Id="rId5" Type="http://schemas.openxmlformats.org/officeDocument/2006/relationships/image" Target="../media/image137.png"/><Relationship Id="rId4"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8" Type="http://schemas.openxmlformats.org/officeDocument/2006/relationships/image" Target="../media/image242.svg"/><Relationship Id="rId3" Type="http://schemas.openxmlformats.org/officeDocument/2006/relationships/slideLayout" Target="../slideLayouts/slideLayout1.xml"/><Relationship Id="rId7" Type="http://schemas.openxmlformats.org/officeDocument/2006/relationships/image" Target="../media/image241.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238.svg"/><Relationship Id="rId11" Type="http://schemas.openxmlformats.org/officeDocument/2006/relationships/image" Target="../media/image240.png"/><Relationship Id="rId5" Type="http://schemas.openxmlformats.org/officeDocument/2006/relationships/image" Target="../media/image137.png"/><Relationship Id="rId10" Type="http://schemas.openxmlformats.org/officeDocument/2006/relationships/image" Target="../media/image244.svg"/><Relationship Id="rId4" Type="http://schemas.openxmlformats.org/officeDocument/2006/relationships/notesSlide" Target="../notesSlides/notesSlide73.xml"/><Relationship Id="rId9" Type="http://schemas.openxmlformats.org/officeDocument/2006/relationships/image" Target="../media/image243.png"/></Relationships>
</file>

<file path=ppt/slides/_rels/slide74.xml.rels><?xml version="1.0" encoding="UTF-8" standalone="yes"?>
<Relationships xmlns="http://schemas.openxmlformats.org/package/2006/relationships"><Relationship Id="rId8" Type="http://schemas.openxmlformats.org/officeDocument/2006/relationships/image" Target="../media/image244.svg"/><Relationship Id="rId3" Type="http://schemas.openxmlformats.org/officeDocument/2006/relationships/slideLayout" Target="../slideLayouts/slideLayout3.xml"/><Relationship Id="rId7" Type="http://schemas.openxmlformats.org/officeDocument/2006/relationships/image" Target="../media/image243.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242.svg"/><Relationship Id="rId11" Type="http://schemas.openxmlformats.org/officeDocument/2006/relationships/image" Target="../media/image245.png"/><Relationship Id="rId5" Type="http://schemas.openxmlformats.org/officeDocument/2006/relationships/image" Target="../media/image241.png"/><Relationship Id="rId10" Type="http://schemas.openxmlformats.org/officeDocument/2006/relationships/image" Target="../media/image238.svg"/><Relationship Id="rId4" Type="http://schemas.openxmlformats.org/officeDocument/2006/relationships/notesSlide" Target="../notesSlides/notesSlide74.xml"/><Relationship Id="rId9" Type="http://schemas.openxmlformats.org/officeDocument/2006/relationships/image" Target="../media/image137.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38.sv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137.png"/><Relationship Id="rId5" Type="http://schemas.openxmlformats.org/officeDocument/2006/relationships/image" Target="../media/image239.png"/><Relationship Id="rId4"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8" Type="http://schemas.openxmlformats.org/officeDocument/2006/relationships/image" Target="../media/image184.svg"/><Relationship Id="rId3" Type="http://schemas.openxmlformats.org/officeDocument/2006/relationships/image" Target="../media/image45.png"/><Relationship Id="rId7" Type="http://schemas.openxmlformats.org/officeDocument/2006/relationships/image" Target="../media/image183.png"/><Relationship Id="rId2" Type="http://schemas.openxmlformats.org/officeDocument/2006/relationships/notesSlide" Target="../notesSlides/notesSlide77.xml"/><Relationship Id="rId1" Type="http://schemas.openxmlformats.org/officeDocument/2006/relationships/slideLayout" Target="../slideLayouts/slideLayout5.xml"/><Relationship Id="rId6" Type="http://schemas.openxmlformats.org/officeDocument/2006/relationships/image" Target="../media/image182.svg"/><Relationship Id="rId5" Type="http://schemas.openxmlformats.org/officeDocument/2006/relationships/image" Target="../media/image181.png"/><Relationship Id="rId4" Type="http://schemas.openxmlformats.org/officeDocument/2006/relationships/image" Target="../media/image46.svg"/><Relationship Id="rId9" Type="http://schemas.openxmlformats.org/officeDocument/2006/relationships/comments" Target="../comments/comment5.xml"/></Relationships>
</file>

<file path=ppt/slides/_rels/slide78.xml.rels><?xml version="1.0" encoding="UTF-8" standalone="yes"?>
<Relationships xmlns="http://schemas.openxmlformats.org/package/2006/relationships"><Relationship Id="rId8" Type="http://schemas.openxmlformats.org/officeDocument/2006/relationships/image" Target="../media/image122.svg"/><Relationship Id="rId3" Type="http://schemas.openxmlformats.org/officeDocument/2006/relationships/image" Target="../media/image108.png"/><Relationship Id="rId7" Type="http://schemas.openxmlformats.org/officeDocument/2006/relationships/image" Target="../media/image191.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190.svg"/><Relationship Id="rId5" Type="http://schemas.openxmlformats.org/officeDocument/2006/relationships/image" Target="../media/image189.png"/><Relationship Id="rId4" Type="http://schemas.openxmlformats.org/officeDocument/2006/relationships/image" Target="../media/image109.svg"/></Relationships>
</file>

<file path=ppt/slides/_rels/slide79.xml.rels><?xml version="1.0" encoding="UTF-8" standalone="yes"?>
<Relationships xmlns="http://schemas.openxmlformats.org/package/2006/relationships"><Relationship Id="rId8" Type="http://schemas.openxmlformats.org/officeDocument/2006/relationships/image" Target="../media/image246.png"/><Relationship Id="rId3" Type="http://schemas.openxmlformats.org/officeDocument/2006/relationships/image" Target="../media/image117.png"/><Relationship Id="rId7" Type="http://schemas.openxmlformats.org/officeDocument/2006/relationships/image" Target="../media/image116.sv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115.png"/><Relationship Id="rId11" Type="http://schemas.openxmlformats.org/officeDocument/2006/relationships/image" Target="../media/image249.png"/><Relationship Id="rId5" Type="http://schemas.openxmlformats.org/officeDocument/2006/relationships/image" Target="../media/image111.png"/><Relationship Id="rId10" Type="http://schemas.openxmlformats.org/officeDocument/2006/relationships/image" Target="../media/image248.gif"/><Relationship Id="rId4" Type="http://schemas.openxmlformats.org/officeDocument/2006/relationships/image" Target="../media/image118.svg"/><Relationship Id="rId9" Type="http://schemas.openxmlformats.org/officeDocument/2006/relationships/image" Target="../media/image247.svg"/></Relationships>
</file>

<file path=ppt/slides/_rels/slide8.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18" Type="http://schemas.openxmlformats.org/officeDocument/2006/relationships/image" Target="../media/image38.sv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17" Type="http://schemas.openxmlformats.org/officeDocument/2006/relationships/image" Target="../media/image37.png"/><Relationship Id="rId2" Type="http://schemas.openxmlformats.org/officeDocument/2006/relationships/notesSlide" Target="../notesSlides/notesSlide8.xml"/><Relationship Id="rId16" Type="http://schemas.openxmlformats.org/officeDocument/2006/relationships/image" Target="../media/image36.svg"/><Relationship Id="rId1" Type="http://schemas.openxmlformats.org/officeDocument/2006/relationships/slideLayout" Target="../slideLayouts/slideLayout2.xml"/><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34.svg"/></Relationships>
</file>

<file path=ppt/slides/_rels/slide80.xml.rels><?xml version="1.0" encoding="UTF-8" standalone="yes"?>
<Relationships xmlns="http://schemas.openxmlformats.org/package/2006/relationships"><Relationship Id="rId8" Type="http://schemas.openxmlformats.org/officeDocument/2006/relationships/image" Target="../media/image255.png"/><Relationship Id="rId13" Type="http://schemas.openxmlformats.org/officeDocument/2006/relationships/image" Target="../media/image257.png"/><Relationship Id="rId18" Type="http://schemas.openxmlformats.org/officeDocument/2006/relationships/image" Target="../media/image196.png"/><Relationship Id="rId3" Type="http://schemas.openxmlformats.org/officeDocument/2006/relationships/image" Target="../media/image250.gif"/><Relationship Id="rId21" Type="http://schemas.openxmlformats.org/officeDocument/2006/relationships/image" Target="../media/image199.svg"/><Relationship Id="rId7" Type="http://schemas.openxmlformats.org/officeDocument/2006/relationships/image" Target="../media/image254.svg"/><Relationship Id="rId12" Type="http://schemas.openxmlformats.org/officeDocument/2006/relationships/image" Target="../media/image112.png"/><Relationship Id="rId17" Type="http://schemas.openxmlformats.org/officeDocument/2006/relationships/image" Target="../media/image215.svg"/><Relationship Id="rId25" Type="http://schemas.openxmlformats.org/officeDocument/2006/relationships/image" Target="../media/image116.svg"/><Relationship Id="rId2" Type="http://schemas.openxmlformats.org/officeDocument/2006/relationships/notesSlide" Target="../notesSlides/notesSlide80.xml"/><Relationship Id="rId16" Type="http://schemas.openxmlformats.org/officeDocument/2006/relationships/image" Target="../media/image214.png"/><Relationship Id="rId20" Type="http://schemas.openxmlformats.org/officeDocument/2006/relationships/image" Target="../media/image218.png"/><Relationship Id="rId1" Type="http://schemas.openxmlformats.org/officeDocument/2006/relationships/slideLayout" Target="../slideLayouts/slideLayout2.xml"/><Relationship Id="rId6" Type="http://schemas.openxmlformats.org/officeDocument/2006/relationships/image" Target="../media/image253.png"/><Relationship Id="rId11" Type="http://schemas.openxmlformats.org/officeDocument/2006/relationships/image" Target="../media/image222.svg"/><Relationship Id="rId24" Type="http://schemas.openxmlformats.org/officeDocument/2006/relationships/image" Target="../media/image258.png"/><Relationship Id="rId5" Type="http://schemas.openxmlformats.org/officeDocument/2006/relationships/image" Target="../media/image252.svg"/><Relationship Id="rId15" Type="http://schemas.openxmlformats.org/officeDocument/2006/relationships/image" Target="../media/image213.svg"/><Relationship Id="rId23" Type="http://schemas.openxmlformats.org/officeDocument/2006/relationships/image" Target="../media/image122.svg"/><Relationship Id="rId10" Type="http://schemas.openxmlformats.org/officeDocument/2006/relationships/image" Target="../media/image221.png"/><Relationship Id="rId19" Type="http://schemas.openxmlformats.org/officeDocument/2006/relationships/image" Target="../media/image197.svg"/><Relationship Id="rId4" Type="http://schemas.openxmlformats.org/officeDocument/2006/relationships/image" Target="../media/image251.png"/><Relationship Id="rId9" Type="http://schemas.openxmlformats.org/officeDocument/2006/relationships/image" Target="../media/image256.svg"/><Relationship Id="rId14" Type="http://schemas.openxmlformats.org/officeDocument/2006/relationships/image" Target="../media/image212.png"/><Relationship Id="rId22" Type="http://schemas.openxmlformats.org/officeDocument/2006/relationships/image" Target="../media/image191.png"/></Relationships>
</file>

<file path=ppt/slides/_rels/slide81.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4.png"/><Relationship Id="rId18" Type="http://schemas.openxmlformats.org/officeDocument/2006/relationships/image" Target="../media/image202.png"/><Relationship Id="rId3" Type="http://schemas.openxmlformats.org/officeDocument/2006/relationships/image" Target="../media/image221.png"/><Relationship Id="rId7" Type="http://schemas.openxmlformats.org/officeDocument/2006/relationships/image" Target="../media/image250.gif"/><Relationship Id="rId12" Type="http://schemas.openxmlformats.org/officeDocument/2006/relationships/image" Target="../media/image113.png"/><Relationship Id="rId17" Type="http://schemas.openxmlformats.org/officeDocument/2006/relationships/image" Target="../media/image118.svg"/><Relationship Id="rId2" Type="http://schemas.openxmlformats.org/officeDocument/2006/relationships/notesSlide" Target="../notesSlides/notesSlide81.xml"/><Relationship Id="rId16" Type="http://schemas.openxmlformats.org/officeDocument/2006/relationships/image" Target="../media/image263.png"/><Relationship Id="rId20"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11.png"/><Relationship Id="rId11" Type="http://schemas.openxmlformats.org/officeDocument/2006/relationships/image" Target="../media/image262.png"/><Relationship Id="rId5" Type="http://schemas.openxmlformats.org/officeDocument/2006/relationships/image" Target="../media/image260.png"/><Relationship Id="rId15" Type="http://schemas.openxmlformats.org/officeDocument/2006/relationships/image" Target="../media/image147.svg"/><Relationship Id="rId10" Type="http://schemas.openxmlformats.org/officeDocument/2006/relationships/image" Target="../media/image261.svg"/><Relationship Id="rId19" Type="http://schemas.openxmlformats.org/officeDocument/2006/relationships/image" Target="../media/image149.svg"/><Relationship Id="rId4" Type="http://schemas.openxmlformats.org/officeDocument/2006/relationships/image" Target="../media/image259.svg"/><Relationship Id="rId9" Type="http://schemas.openxmlformats.org/officeDocument/2006/relationships/image" Target="../media/image255.png"/><Relationship Id="rId14" Type="http://schemas.openxmlformats.org/officeDocument/2006/relationships/image" Target="../media/image258.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265.svg"/><Relationship Id="rId4" Type="http://schemas.openxmlformats.org/officeDocument/2006/relationships/image" Target="../media/image264.png"/></Relationships>
</file>

<file path=ppt/slides/_rels/slide84.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84.xml"/><Relationship Id="rId1" Type="http://schemas.openxmlformats.org/officeDocument/2006/relationships/slideLayout" Target="../slideLayouts/slideLayout1.xml"/><Relationship Id="rId4" Type="http://schemas.openxmlformats.org/officeDocument/2006/relationships/image" Target="../media/image267.svg"/></Relationships>
</file>

<file path=ppt/slides/_rels/slide85.xml.rels><?xml version="1.0" encoding="UTF-8" standalone="yes"?>
<Relationships xmlns="http://schemas.openxmlformats.org/package/2006/relationships"><Relationship Id="rId8" Type="http://schemas.openxmlformats.org/officeDocument/2006/relationships/image" Target="../media/image116.svg"/><Relationship Id="rId3" Type="http://schemas.openxmlformats.org/officeDocument/2006/relationships/image" Target="../media/image268.png"/><Relationship Id="rId7" Type="http://schemas.openxmlformats.org/officeDocument/2006/relationships/image" Target="../media/image115.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10" Type="http://schemas.openxmlformats.org/officeDocument/2006/relationships/image" Target="../media/image118.svg"/><Relationship Id="rId4" Type="http://schemas.openxmlformats.org/officeDocument/2006/relationships/image" Target="../media/image111.png"/><Relationship Id="rId9" Type="http://schemas.openxmlformats.org/officeDocument/2006/relationships/image" Target="../media/image117.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8.xml"/><Relationship Id="rId1" Type="http://schemas.openxmlformats.org/officeDocument/2006/relationships/themeOverride" Target="../theme/themeOverride1.xml"/><Relationship Id="rId6" Type="http://schemas.openxmlformats.org/officeDocument/2006/relationships/image" Target="../media/image270.svg"/><Relationship Id="rId5" Type="http://schemas.openxmlformats.org/officeDocument/2006/relationships/image" Target="../media/image269.png"/><Relationship Id="rId4" Type="http://schemas.openxmlformats.org/officeDocument/2006/relationships/image" Target="../media/image110.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D0D5C"/>
        </a:solidFill>
        <a:effectLst/>
      </p:bgPr>
    </p:bg>
    <p:spTree>
      <p:nvGrpSpPr>
        <p:cNvPr id="1" name="Shape 85"/>
        <p:cNvGrpSpPr/>
        <p:nvPr/>
      </p:nvGrpSpPr>
      <p:grpSpPr>
        <a:xfrm>
          <a:off x="0" y="0"/>
          <a:ext cx="0" cy="0"/>
          <a:chOff x="0" y="0"/>
          <a:chExt cx="0" cy="0"/>
        </a:xfrm>
      </p:grpSpPr>
      <p:sp>
        <p:nvSpPr>
          <p:cNvPr id="87" name="Google Shape;87;p16"/>
          <p:cNvSpPr txBox="1"/>
          <p:nvPr/>
        </p:nvSpPr>
        <p:spPr>
          <a:xfrm>
            <a:off x="1197275" y="4041950"/>
            <a:ext cx="7462500"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chemeClr val="lt1"/>
                </a:solidFill>
                <a:latin typeface="Raleway SemiBold" panose="020B0203030101060003" pitchFamily="34" charset="77"/>
                <a:ea typeface="Open Sans"/>
                <a:cs typeface="Open Sans"/>
                <a:sym typeface="Open Sans"/>
              </a:rPr>
              <a:t>An open-source, serverless framework for running browser-based load tests in the cloud</a:t>
            </a:r>
            <a:endParaRPr sz="2000" b="1">
              <a:solidFill>
                <a:schemeClr val="lt1"/>
              </a:solidFill>
              <a:latin typeface="Raleway SemiBold" panose="020B0203030101060003" pitchFamily="34" charset="77"/>
              <a:ea typeface="Open Sans"/>
              <a:cs typeface="Open Sans"/>
              <a:sym typeface="Open Sans"/>
            </a:endParaRPr>
          </a:p>
        </p:txBody>
      </p:sp>
      <p:cxnSp>
        <p:nvCxnSpPr>
          <p:cNvPr id="88" name="Google Shape;88;p16"/>
          <p:cNvCxnSpPr>
            <a:cxnSpLocks/>
          </p:cNvCxnSpPr>
          <p:nvPr/>
        </p:nvCxnSpPr>
        <p:spPr>
          <a:xfrm>
            <a:off x="1300525" y="4034149"/>
            <a:ext cx="7198016" cy="0"/>
          </a:xfrm>
          <a:prstGeom prst="straightConnector1">
            <a:avLst/>
          </a:prstGeom>
          <a:noFill/>
          <a:ln w="19050" cap="flat" cmpd="sng">
            <a:solidFill>
              <a:srgbClr val="649CD9"/>
            </a:solidFill>
            <a:prstDash val="solid"/>
            <a:round/>
            <a:headEnd type="none" w="med" len="med"/>
            <a:tailEnd type="none" w="med" len="med"/>
          </a:ln>
        </p:spPr>
      </p:cxnSp>
      <p:pic>
        <p:nvPicPr>
          <p:cNvPr id="4" name="Graphic 3">
            <a:extLst>
              <a:ext uri="{FF2B5EF4-FFF2-40B4-BE49-F238E27FC236}">
                <a16:creationId xmlns:a16="http://schemas.microsoft.com/office/drawing/2014/main" id="{7B25A19C-CFA3-974A-969D-DD08DACF53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6024" y="14701"/>
            <a:ext cx="5292984" cy="4049935"/>
          </a:xfrm>
          <a:prstGeom prst="rect">
            <a:avLst/>
          </a:prstGeom>
        </p:spPr>
      </p:pic>
      <p:sp>
        <p:nvSpPr>
          <p:cNvPr id="2" name="Rectangle 1">
            <a:extLst>
              <a:ext uri="{FF2B5EF4-FFF2-40B4-BE49-F238E27FC236}">
                <a16:creationId xmlns:a16="http://schemas.microsoft.com/office/drawing/2014/main" id="{87244FA9-6EC6-CA4D-8A0A-B3512CB59D0D}"/>
              </a:ext>
            </a:extLst>
          </p:cNvPr>
          <p:cNvSpPr/>
          <p:nvPr/>
        </p:nvSpPr>
        <p:spPr>
          <a:xfrm>
            <a:off x="8114145" y="64655"/>
            <a:ext cx="951346" cy="692727"/>
          </a:xfrm>
          <a:prstGeom prst="rect">
            <a:avLst/>
          </a:prstGeom>
          <a:solidFill>
            <a:srgbClr val="1D0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3"/>
        <p:cNvGrpSpPr/>
        <p:nvPr/>
      </p:nvGrpSpPr>
      <p:grpSpPr>
        <a:xfrm>
          <a:off x="0" y="0"/>
          <a:ext cx="0" cy="0"/>
          <a:chOff x="0" y="0"/>
          <a:chExt cx="0" cy="0"/>
        </a:xfrm>
      </p:grpSpPr>
      <p:sp>
        <p:nvSpPr>
          <p:cNvPr id="4" name="Title 3">
            <a:extLst>
              <a:ext uri="{FF2B5EF4-FFF2-40B4-BE49-F238E27FC236}">
                <a16:creationId xmlns:a16="http://schemas.microsoft.com/office/drawing/2014/main" id="{C2C0D766-2840-844A-B8D7-BFDB11489799}"/>
              </a:ext>
            </a:extLst>
          </p:cNvPr>
          <p:cNvSpPr>
            <a:spLocks noGrp="1"/>
          </p:cNvSpPr>
          <p:nvPr>
            <p:ph type="title"/>
          </p:nvPr>
        </p:nvSpPr>
        <p:spPr/>
        <p:txBody>
          <a:bodyPr>
            <a:normAutofit/>
          </a:bodyPr>
          <a:lstStyle/>
          <a:p>
            <a:r>
              <a:rPr lang="en-US"/>
              <a:t>1</a:t>
            </a:r>
            <a:r>
              <a:rPr lang="en-US" baseline="30000"/>
              <a:t>st</a:t>
            </a:r>
            <a:r>
              <a:rPr lang="en-US"/>
              <a:t> attempt: </a:t>
            </a:r>
            <a:r>
              <a:rPr lang="en-US">
                <a:solidFill>
                  <a:srgbClr val="649CD9"/>
                </a:solidFill>
              </a:rPr>
              <a:t>Protocol-based</a:t>
            </a:r>
            <a:r>
              <a:rPr lang="en-US"/>
              <a:t> load testing with </a:t>
            </a:r>
            <a:r>
              <a:rPr lang="en-US">
                <a:solidFill>
                  <a:srgbClr val="916CBF"/>
                </a:solidFill>
              </a:rPr>
              <a:t>JMeter</a:t>
            </a:r>
          </a:p>
        </p:txBody>
      </p:sp>
      <p:pic>
        <p:nvPicPr>
          <p:cNvPr id="8" name="Graphic 7">
            <a:extLst>
              <a:ext uri="{FF2B5EF4-FFF2-40B4-BE49-F238E27FC236}">
                <a16:creationId xmlns:a16="http://schemas.microsoft.com/office/drawing/2014/main" id="{FD46A356-285B-084C-8F68-181967AA95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84985" y="2562533"/>
            <a:ext cx="2174028" cy="738349"/>
          </a:xfrm>
          <a:prstGeom prst="rect">
            <a:avLst/>
          </a:prstGeom>
        </p:spPr>
      </p:pic>
      <p:sp>
        <p:nvSpPr>
          <p:cNvPr id="2" name="Footer Placeholder 1">
            <a:extLst>
              <a:ext uri="{FF2B5EF4-FFF2-40B4-BE49-F238E27FC236}">
                <a16:creationId xmlns:a16="http://schemas.microsoft.com/office/drawing/2014/main" id="{CDE69BC9-6561-4142-9762-C946B4B5FD12}"/>
              </a:ext>
            </a:extLst>
          </p:cNvPr>
          <p:cNvSpPr>
            <a:spLocks noGrp="1"/>
          </p:cNvSpPr>
          <p:nvPr>
            <p:ph type="ftr" sz="quarter" idx="13"/>
          </p:nvPr>
        </p:nvSpPr>
        <p:spPr/>
        <p:txBody>
          <a:bodyPr/>
          <a:lstStyle/>
          <a:p>
            <a:r>
              <a:rPr lang="en-US"/>
              <a:t>Introduction</a:t>
            </a:r>
          </a:p>
        </p:txBody>
      </p:sp>
      <p:grpSp>
        <p:nvGrpSpPr>
          <p:cNvPr id="5" name="Group 4">
            <a:extLst>
              <a:ext uri="{FF2B5EF4-FFF2-40B4-BE49-F238E27FC236}">
                <a16:creationId xmlns:a16="http://schemas.microsoft.com/office/drawing/2014/main" id="{EB34AD9B-A326-F54B-BEEE-201359DDFACE}"/>
              </a:ext>
            </a:extLst>
          </p:cNvPr>
          <p:cNvGrpSpPr/>
          <p:nvPr/>
        </p:nvGrpSpPr>
        <p:grpSpPr>
          <a:xfrm>
            <a:off x="1476106" y="2475076"/>
            <a:ext cx="5985306" cy="1631111"/>
            <a:chOff x="1476106" y="2475076"/>
            <a:chExt cx="5985306" cy="1631111"/>
          </a:xfrm>
        </p:grpSpPr>
        <p:cxnSp>
          <p:nvCxnSpPr>
            <p:cNvPr id="17" name="Straight Arrow Connector 16">
              <a:extLst>
                <a:ext uri="{FF2B5EF4-FFF2-40B4-BE49-F238E27FC236}">
                  <a16:creationId xmlns:a16="http://schemas.microsoft.com/office/drawing/2014/main" id="{AACECD6E-0D4A-7C41-B453-86FF7A3453B3}"/>
                </a:ext>
              </a:extLst>
            </p:cNvPr>
            <p:cNvCxnSpPr>
              <a:cxnSpLocks/>
            </p:cNvCxnSpPr>
            <p:nvPr/>
          </p:nvCxnSpPr>
          <p:spPr>
            <a:xfrm>
              <a:off x="3107216" y="3427737"/>
              <a:ext cx="3196307"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7C5D39B-EB57-ED4B-83A3-029C5E129775}"/>
                </a:ext>
              </a:extLst>
            </p:cNvPr>
            <p:cNvCxnSpPr>
              <a:cxnSpLocks/>
            </p:cNvCxnSpPr>
            <p:nvPr/>
          </p:nvCxnSpPr>
          <p:spPr>
            <a:xfrm>
              <a:off x="3107216" y="3051601"/>
              <a:ext cx="3196307" cy="0"/>
            </a:xfrm>
            <a:prstGeom prst="straightConnector1">
              <a:avLst/>
            </a:prstGeom>
            <a:ln w="12700">
              <a:solidFill>
                <a:srgbClr val="1D0D5C"/>
              </a:solidFill>
              <a:headEnd type="stealth"/>
              <a:tailEnd type="none"/>
            </a:ln>
          </p:spPr>
          <p:style>
            <a:lnRef idx="1">
              <a:schemeClr val="accent1"/>
            </a:lnRef>
            <a:fillRef idx="0">
              <a:schemeClr val="accent1"/>
            </a:fillRef>
            <a:effectRef idx="0">
              <a:schemeClr val="accent1"/>
            </a:effectRef>
            <a:fontRef idx="minor">
              <a:schemeClr val="tx1"/>
            </a:fontRef>
          </p:style>
        </p:cxnSp>
        <p:pic>
          <p:nvPicPr>
            <p:cNvPr id="19" name="Graphic 18">
              <a:extLst>
                <a:ext uri="{FF2B5EF4-FFF2-40B4-BE49-F238E27FC236}">
                  <a16:creationId xmlns:a16="http://schemas.microsoft.com/office/drawing/2014/main" id="{E54999BF-8A6C-2148-B99F-B2E46651C41C}"/>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17904" t="16414" r="17970" b="17362"/>
            <a:stretch/>
          </p:blipFill>
          <p:spPr>
            <a:xfrm>
              <a:off x="6352387" y="2658192"/>
              <a:ext cx="1109025" cy="1145300"/>
            </a:xfrm>
            <a:prstGeom prst="rect">
              <a:avLst/>
            </a:prstGeom>
          </p:spPr>
        </p:pic>
        <p:grpSp>
          <p:nvGrpSpPr>
            <p:cNvPr id="3" name="Group 2">
              <a:extLst>
                <a:ext uri="{FF2B5EF4-FFF2-40B4-BE49-F238E27FC236}">
                  <a16:creationId xmlns:a16="http://schemas.microsoft.com/office/drawing/2014/main" id="{BC3CA5FA-5D54-7740-BBBD-E0173571A3BC}"/>
                </a:ext>
              </a:extLst>
            </p:cNvPr>
            <p:cNvGrpSpPr/>
            <p:nvPr/>
          </p:nvGrpSpPr>
          <p:grpSpPr>
            <a:xfrm>
              <a:off x="1476106" y="2475076"/>
              <a:ext cx="1631110" cy="1631111"/>
              <a:chOff x="1476106" y="2475076"/>
              <a:chExt cx="1631110" cy="1631111"/>
            </a:xfrm>
          </p:grpSpPr>
          <p:pic>
            <p:nvPicPr>
              <p:cNvPr id="24" name="Graphic 23">
                <a:extLst>
                  <a:ext uri="{FF2B5EF4-FFF2-40B4-BE49-F238E27FC236}">
                    <a16:creationId xmlns:a16="http://schemas.microsoft.com/office/drawing/2014/main" id="{48AEBCD5-EEC1-E148-8D6B-3BE938D958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17142" y="2961321"/>
                <a:ext cx="969638" cy="329311"/>
              </a:xfrm>
              <a:prstGeom prst="rect">
                <a:avLst/>
              </a:prstGeom>
            </p:spPr>
          </p:pic>
          <p:pic>
            <p:nvPicPr>
              <p:cNvPr id="25" name="Graphic 24">
                <a:extLst>
                  <a:ext uri="{FF2B5EF4-FFF2-40B4-BE49-F238E27FC236}">
                    <a16:creationId xmlns:a16="http://schemas.microsoft.com/office/drawing/2014/main" id="{212A1DA7-A15E-7543-91D9-C12AAA1EC45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76106" y="2475076"/>
                <a:ext cx="1631110" cy="1631111"/>
              </a:xfrm>
              <a:prstGeom prst="rect">
                <a:avLst/>
              </a:prstGeom>
            </p:spPr>
          </p:pic>
        </p:grpSp>
      </p:grpSp>
      <p:sp>
        <p:nvSpPr>
          <p:cNvPr id="26" name="Oval 25">
            <a:extLst>
              <a:ext uri="{FF2B5EF4-FFF2-40B4-BE49-F238E27FC236}">
                <a16:creationId xmlns:a16="http://schemas.microsoft.com/office/drawing/2014/main" id="{0519866B-AAFB-7A46-9B07-88C88AA7EE7C}"/>
              </a:ext>
            </a:extLst>
          </p:cNvPr>
          <p:cNvSpPr/>
          <p:nvPr/>
        </p:nvSpPr>
        <p:spPr>
          <a:xfrm>
            <a:off x="3107216" y="3332345"/>
            <a:ext cx="190783" cy="190783"/>
          </a:xfrm>
          <a:prstGeom prst="ellipse">
            <a:avLst/>
          </a:prstGeom>
          <a:solidFill>
            <a:srgbClr val="649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Graphic 29">
            <a:extLst>
              <a:ext uri="{FF2B5EF4-FFF2-40B4-BE49-F238E27FC236}">
                <a16:creationId xmlns:a16="http://schemas.microsoft.com/office/drawing/2014/main" id="{83C8D14C-BC51-CD4A-83CF-A6CD6289204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22443" y="1593235"/>
            <a:ext cx="731008" cy="731008"/>
          </a:xfrm>
          <a:prstGeom prst="rect">
            <a:avLst/>
          </a:prstGeom>
        </p:spPr>
      </p:pic>
      <p:sp>
        <p:nvSpPr>
          <p:cNvPr id="31" name="TextBox 30">
            <a:extLst>
              <a:ext uri="{FF2B5EF4-FFF2-40B4-BE49-F238E27FC236}">
                <a16:creationId xmlns:a16="http://schemas.microsoft.com/office/drawing/2014/main" id="{EF680E83-D775-9E4B-AE5C-EA67186E4213}"/>
              </a:ext>
            </a:extLst>
          </p:cNvPr>
          <p:cNvSpPr txBox="1"/>
          <p:nvPr/>
        </p:nvSpPr>
        <p:spPr>
          <a:xfrm>
            <a:off x="1743982" y="3936910"/>
            <a:ext cx="2868093" cy="338554"/>
          </a:xfrm>
          <a:prstGeom prst="rect">
            <a:avLst/>
          </a:prstGeom>
          <a:noFill/>
        </p:spPr>
        <p:txBody>
          <a:bodyPr wrap="none" rtlCol="0">
            <a:spAutoFit/>
          </a:bodyPr>
          <a:lstStyle/>
          <a:p>
            <a:r>
              <a:rPr lang="en-US" sz="1600" err="1">
                <a:solidFill>
                  <a:srgbClr val="649CD9"/>
                </a:solidFill>
                <a:latin typeface="Open Sans" panose="020B0606030504020204" pitchFamily="34" charset="0"/>
                <a:ea typeface="Open Sans" panose="020B0606030504020204" pitchFamily="34" charset="0"/>
                <a:cs typeface="Open Sans" panose="020B0606030504020204" pitchFamily="34" charset="0"/>
              </a:rPr>
              <a:t>t</a:t>
            </a:r>
            <a:r>
              <a:rPr lang="en-US" sz="1600" baseline="-25000" err="1">
                <a:solidFill>
                  <a:srgbClr val="649CD9"/>
                </a:solidFill>
                <a:latin typeface="Open Sans" panose="020B0606030504020204" pitchFamily="34" charset="0"/>
                <a:ea typeface="Open Sans" panose="020B0606030504020204" pitchFamily="34" charset="0"/>
                <a:cs typeface="Open Sans" panose="020B0606030504020204" pitchFamily="34" charset="0"/>
              </a:rPr>
              <a:t>request</a:t>
            </a:r>
            <a:r>
              <a:rPr lang="en-US" sz="1600" baseline="-25000">
                <a:solidFill>
                  <a:srgbClr val="649CD9"/>
                </a:solidFill>
                <a:latin typeface="Open Sans" panose="020B0606030504020204" pitchFamily="34" charset="0"/>
                <a:ea typeface="Open Sans" panose="020B0606030504020204" pitchFamily="34" charset="0"/>
                <a:cs typeface="Open Sans" panose="020B0606030504020204" pitchFamily="34" charset="0"/>
              </a:rPr>
              <a:t> </a:t>
            </a:r>
            <a:r>
              <a:rPr lang="en-US" sz="1600">
                <a:solidFill>
                  <a:srgbClr val="649CD9"/>
                </a:solidFill>
                <a:latin typeface="Open Sans" panose="020B0606030504020204" pitchFamily="34" charset="0"/>
                <a:ea typeface="Open Sans" panose="020B0606030504020204" pitchFamily="34" charset="0"/>
                <a:cs typeface="Open Sans" panose="020B0606030504020204" pitchFamily="34" charset="0"/>
              </a:rPr>
              <a:t> = 1640014274352 </a:t>
            </a:r>
            <a:r>
              <a:rPr lang="en-US" sz="1600" err="1">
                <a:solidFill>
                  <a:srgbClr val="649CD9"/>
                </a:solidFill>
                <a:latin typeface="Open Sans" panose="020B0606030504020204" pitchFamily="34" charset="0"/>
                <a:ea typeface="Open Sans" panose="020B0606030504020204" pitchFamily="34" charset="0"/>
                <a:cs typeface="Open Sans" panose="020B0606030504020204" pitchFamily="34" charset="0"/>
              </a:rPr>
              <a:t>ms</a:t>
            </a:r>
            <a:endParaRPr lang="en-US" sz="1600">
              <a:solidFill>
                <a:srgbClr val="649CD9"/>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2" name="TextBox 31">
            <a:extLst>
              <a:ext uri="{FF2B5EF4-FFF2-40B4-BE49-F238E27FC236}">
                <a16:creationId xmlns:a16="http://schemas.microsoft.com/office/drawing/2014/main" id="{A4BC6392-1270-0442-AC48-F4448E8AAF56}"/>
              </a:ext>
            </a:extLst>
          </p:cNvPr>
          <p:cNvSpPr txBox="1"/>
          <p:nvPr/>
        </p:nvSpPr>
        <p:spPr>
          <a:xfrm>
            <a:off x="1743982" y="4402319"/>
            <a:ext cx="2933816" cy="338554"/>
          </a:xfrm>
          <a:prstGeom prst="rect">
            <a:avLst/>
          </a:prstGeom>
          <a:noFill/>
        </p:spPr>
        <p:txBody>
          <a:bodyPr wrap="none" rtlCol="0">
            <a:spAutoFit/>
          </a:bodyPr>
          <a:lstStyle/>
          <a:p>
            <a:r>
              <a:rPr lang="en-US" sz="1600" err="1">
                <a:solidFill>
                  <a:srgbClr val="916CBF"/>
                </a:solidFill>
                <a:latin typeface="Open Sans" panose="020B0606030504020204" pitchFamily="34" charset="0"/>
                <a:ea typeface="Open Sans" panose="020B0606030504020204" pitchFamily="34" charset="0"/>
                <a:cs typeface="Open Sans" panose="020B0606030504020204" pitchFamily="34" charset="0"/>
              </a:rPr>
              <a:t>t</a:t>
            </a:r>
            <a:r>
              <a:rPr lang="en-US" sz="1600" baseline="-25000" err="1">
                <a:solidFill>
                  <a:srgbClr val="916CBF"/>
                </a:solidFill>
                <a:latin typeface="Open Sans" panose="020B0606030504020204" pitchFamily="34" charset="0"/>
                <a:ea typeface="Open Sans" panose="020B0606030504020204" pitchFamily="34" charset="0"/>
                <a:cs typeface="Open Sans" panose="020B0606030504020204" pitchFamily="34" charset="0"/>
              </a:rPr>
              <a:t>response</a:t>
            </a:r>
            <a:r>
              <a:rPr lang="en-US" sz="1600">
                <a:solidFill>
                  <a:srgbClr val="916CBF"/>
                </a:solidFill>
                <a:latin typeface="Open Sans" panose="020B0606030504020204" pitchFamily="34" charset="0"/>
                <a:ea typeface="Open Sans" panose="020B0606030504020204" pitchFamily="34" charset="0"/>
                <a:cs typeface="Open Sans" panose="020B0606030504020204" pitchFamily="34" charset="0"/>
              </a:rPr>
              <a:t> = 1640014274509 </a:t>
            </a:r>
            <a:r>
              <a:rPr lang="en-US" sz="1600" err="1">
                <a:solidFill>
                  <a:srgbClr val="916CBF"/>
                </a:solidFill>
                <a:latin typeface="Open Sans" panose="020B0606030504020204" pitchFamily="34" charset="0"/>
                <a:ea typeface="Open Sans" panose="020B0606030504020204" pitchFamily="34" charset="0"/>
                <a:cs typeface="Open Sans" panose="020B0606030504020204" pitchFamily="34" charset="0"/>
              </a:rPr>
              <a:t>ms</a:t>
            </a:r>
            <a:endParaRPr lang="en-US" sz="1600">
              <a:solidFill>
                <a:srgbClr val="916CB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3" name="TextBox 32">
            <a:extLst>
              <a:ext uri="{FF2B5EF4-FFF2-40B4-BE49-F238E27FC236}">
                <a16:creationId xmlns:a16="http://schemas.microsoft.com/office/drawing/2014/main" id="{BD754B79-1C36-A54F-8ECC-4E10EB09FEC9}"/>
              </a:ext>
            </a:extLst>
          </p:cNvPr>
          <p:cNvSpPr txBox="1"/>
          <p:nvPr/>
        </p:nvSpPr>
        <p:spPr>
          <a:xfrm>
            <a:off x="2908753" y="1820914"/>
            <a:ext cx="1991251" cy="369332"/>
          </a:xfrm>
          <a:prstGeom prst="rect">
            <a:avLst/>
          </a:prstGeom>
          <a:noFill/>
        </p:spPr>
        <p:txBody>
          <a:bodyPr wrap="none" rtlCol="0">
            <a:spAutoFit/>
          </a:bodyPr>
          <a:lstStyle>
            <a:defPPr marR="0" lvl="0" algn="l" rtl="0">
              <a:lnSpc>
                <a:spcPct val="100000"/>
              </a:lnSpc>
              <a:spcBef>
                <a:spcPts val="0"/>
              </a:spcBef>
              <a:spcAft>
                <a:spcPts val="0"/>
              </a:spcAft>
            </a:defPPr>
            <a:lvl1pPr>
              <a:defRPr sz="1800">
                <a:solidFill>
                  <a:srgbClr val="649CD9"/>
                </a:solidFill>
                <a:latin typeface="Open Sans" panose="020B0606030504020204" pitchFamily="34" charset="0"/>
                <a:ea typeface="Open Sans" panose="020B0606030504020204" pitchFamily="34" charset="0"/>
                <a:cs typeface="Open Sans" panose="020B0606030504020204" pitchFamily="34" charset="0"/>
              </a:defRPr>
            </a:lvl1pPr>
          </a:lstStyle>
          <a:p>
            <a:r>
              <a:rPr lang="en-US">
                <a:solidFill>
                  <a:srgbClr val="1D0D5C"/>
                </a:solidFill>
              </a:rPr>
              <a:t>= </a:t>
            </a:r>
            <a:r>
              <a:rPr lang="en-US" err="1">
                <a:solidFill>
                  <a:srgbClr val="1D0D5C"/>
                </a:solidFill>
              </a:rPr>
              <a:t>t</a:t>
            </a:r>
            <a:r>
              <a:rPr lang="en-US" baseline="-25000" err="1">
                <a:solidFill>
                  <a:srgbClr val="1D0D5C"/>
                </a:solidFill>
              </a:rPr>
              <a:t>response</a:t>
            </a:r>
            <a:r>
              <a:rPr lang="en-US">
                <a:solidFill>
                  <a:srgbClr val="1D0D5C"/>
                </a:solidFill>
              </a:rPr>
              <a:t> – </a:t>
            </a:r>
            <a:r>
              <a:rPr lang="en-US" err="1">
                <a:solidFill>
                  <a:srgbClr val="1D0D5C"/>
                </a:solidFill>
              </a:rPr>
              <a:t>t</a:t>
            </a:r>
            <a:r>
              <a:rPr lang="en-US" baseline="-25000" err="1">
                <a:solidFill>
                  <a:srgbClr val="1D0D5C"/>
                </a:solidFill>
              </a:rPr>
              <a:t>request</a:t>
            </a:r>
            <a:endParaRPr lang="en-US">
              <a:solidFill>
                <a:srgbClr val="1D0D5C"/>
              </a:solidFill>
            </a:endParaRPr>
          </a:p>
        </p:txBody>
      </p:sp>
      <p:sp>
        <p:nvSpPr>
          <p:cNvPr id="34" name="TextBox 33">
            <a:extLst>
              <a:ext uri="{FF2B5EF4-FFF2-40B4-BE49-F238E27FC236}">
                <a16:creationId xmlns:a16="http://schemas.microsoft.com/office/drawing/2014/main" id="{ADF9C47F-03D1-1445-A91B-6E42A06BFB08}"/>
              </a:ext>
            </a:extLst>
          </p:cNvPr>
          <p:cNvSpPr txBox="1"/>
          <p:nvPr/>
        </p:nvSpPr>
        <p:spPr>
          <a:xfrm>
            <a:off x="1667141" y="2214115"/>
            <a:ext cx="1366080" cy="292388"/>
          </a:xfrm>
          <a:prstGeom prst="rect">
            <a:avLst/>
          </a:prstGeom>
          <a:noFill/>
        </p:spPr>
        <p:txBody>
          <a:bodyPr wrap="none" rtlCol="0">
            <a:spAutoFit/>
          </a:bodyPr>
          <a:lstStyle>
            <a:defPPr marR="0" lvl="0" algn="l" rtl="0">
              <a:lnSpc>
                <a:spcPct val="100000"/>
              </a:lnSpc>
              <a:spcBef>
                <a:spcPts val="0"/>
              </a:spcBef>
              <a:spcAft>
                <a:spcPts val="0"/>
              </a:spcAft>
            </a:defPPr>
            <a:lvl1pPr>
              <a:defRPr sz="1800">
                <a:solidFill>
                  <a:srgbClr val="649CD9"/>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1300">
                <a:solidFill>
                  <a:srgbClr val="1D0D5C"/>
                </a:solidFill>
              </a:rPr>
              <a:t>Response Time</a:t>
            </a:r>
          </a:p>
        </p:txBody>
      </p:sp>
      <p:sp>
        <p:nvSpPr>
          <p:cNvPr id="35" name="Oval 34">
            <a:extLst>
              <a:ext uri="{FF2B5EF4-FFF2-40B4-BE49-F238E27FC236}">
                <a16:creationId xmlns:a16="http://schemas.microsoft.com/office/drawing/2014/main" id="{C5A9BE38-A151-B144-B141-2DA94F865D2E}"/>
              </a:ext>
            </a:extLst>
          </p:cNvPr>
          <p:cNvSpPr/>
          <p:nvPr/>
        </p:nvSpPr>
        <p:spPr>
          <a:xfrm>
            <a:off x="6115915" y="2954971"/>
            <a:ext cx="190783" cy="190783"/>
          </a:xfrm>
          <a:prstGeom prst="ellipse">
            <a:avLst/>
          </a:prstGeom>
          <a:solidFill>
            <a:srgbClr val="916C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24385080-7B09-774C-9B55-080D8D86A16A}"/>
              </a:ext>
            </a:extLst>
          </p:cNvPr>
          <p:cNvSpPr txBox="1"/>
          <p:nvPr/>
        </p:nvSpPr>
        <p:spPr>
          <a:xfrm>
            <a:off x="4756603" y="1822111"/>
            <a:ext cx="1154483" cy="369332"/>
          </a:xfrm>
          <a:prstGeom prst="rect">
            <a:avLst/>
          </a:prstGeom>
          <a:noFill/>
        </p:spPr>
        <p:txBody>
          <a:bodyPr wrap="none" rtlCol="0">
            <a:spAutoFit/>
          </a:bodyPr>
          <a:lstStyle>
            <a:defPPr marR="0" lvl="0" algn="l" rtl="0">
              <a:lnSpc>
                <a:spcPct val="100000"/>
              </a:lnSpc>
              <a:spcBef>
                <a:spcPts val="0"/>
              </a:spcBef>
              <a:spcAft>
                <a:spcPts val="0"/>
              </a:spcAft>
            </a:defPPr>
            <a:lvl1pPr>
              <a:defRPr sz="1800">
                <a:solidFill>
                  <a:srgbClr val="649CD9"/>
                </a:solidFill>
                <a:latin typeface="Open Sans" panose="020B0606030504020204" pitchFamily="34" charset="0"/>
                <a:ea typeface="Open Sans" panose="020B0606030504020204" pitchFamily="34" charset="0"/>
                <a:cs typeface="Open Sans" panose="020B0606030504020204" pitchFamily="34" charset="0"/>
              </a:defRPr>
            </a:lvl1pPr>
          </a:lstStyle>
          <a:p>
            <a:r>
              <a:rPr lang="en-US">
                <a:solidFill>
                  <a:srgbClr val="1D0D5C"/>
                </a:solidFill>
              </a:rPr>
              <a:t>= 157 </a:t>
            </a:r>
            <a:r>
              <a:rPr lang="en-US" err="1">
                <a:solidFill>
                  <a:srgbClr val="1D0D5C"/>
                </a:solidFill>
              </a:rPr>
              <a:t>ms</a:t>
            </a:r>
            <a:endParaRPr lang="en-US">
              <a:solidFill>
                <a:srgbClr val="1D0D5C"/>
              </a:solidFill>
            </a:endParaRPr>
          </a:p>
        </p:txBody>
      </p:sp>
      <p:sp>
        <p:nvSpPr>
          <p:cNvPr id="6" name="TextBox 5">
            <a:extLst>
              <a:ext uri="{FF2B5EF4-FFF2-40B4-BE49-F238E27FC236}">
                <a16:creationId xmlns:a16="http://schemas.microsoft.com/office/drawing/2014/main" id="{BEAB168F-E3BF-6D47-8270-4A787EDA4CD2}"/>
              </a:ext>
            </a:extLst>
          </p:cNvPr>
          <p:cNvSpPr txBox="1"/>
          <p:nvPr/>
        </p:nvSpPr>
        <p:spPr>
          <a:xfrm>
            <a:off x="6074735" y="1476855"/>
            <a:ext cx="1773242" cy="1200329"/>
          </a:xfrm>
          <a:prstGeom prst="rect">
            <a:avLst/>
          </a:prstGeom>
          <a:noFill/>
        </p:spPr>
        <p:txBody>
          <a:bodyPr wrap="none" rtlCol="0">
            <a:spAutoFit/>
          </a:bodyPr>
          <a:lstStyle/>
          <a:p>
            <a:r>
              <a:rPr lang="en-US" sz="7200" b="1">
                <a:solidFill>
                  <a:srgbClr val="1D0D5C"/>
                </a:solidFill>
                <a:latin typeface="Open Sans" panose="020B0606030504020204" pitchFamily="34" charset="0"/>
                <a:ea typeface="Open Sans" panose="020B0606030504020204" pitchFamily="34" charset="0"/>
                <a:cs typeface="Open Sans" panose="020B0606030504020204" pitchFamily="34" charset="0"/>
              </a:rPr>
              <a:t>x75</a:t>
            </a:r>
          </a:p>
        </p:txBody>
      </p:sp>
    </p:spTree>
    <p:extLst>
      <p:ext uri="{BB962C8B-B14F-4D97-AF65-F5344CB8AC3E}">
        <p14:creationId xmlns:p14="http://schemas.microsoft.com/office/powerpoint/2010/main" val="1032934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par>
                          <p:cTn id="19" fill="hold">
                            <p:stCondLst>
                              <p:cond delay="1000"/>
                            </p:stCondLst>
                            <p:childTnLst>
                              <p:par>
                                <p:cTn id="20" presetID="10" presetClass="entr" presetSubtype="0" fill="hold" grpId="0" nodeType="afterEffect">
                                  <p:stCondLst>
                                    <p:cond delay="100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par>
                          <p:cTn id="23" fill="hold">
                            <p:stCondLst>
                              <p:cond delay="2500"/>
                            </p:stCondLst>
                            <p:childTnLst>
                              <p:par>
                                <p:cTn id="24" presetID="0" presetClass="path" presetSubtype="0" accel="50000" decel="50000" fill="hold" grpId="1" nodeType="afterEffect">
                                  <p:stCondLst>
                                    <p:cond delay="1000"/>
                                  </p:stCondLst>
                                  <p:childTnLst>
                                    <p:animMotion origin="layout" path="M -3.61111E-6 1.97531E-6 L 0.329 -0.00031 " pathEditMode="relative" rAng="0" ptsTypes="AA">
                                      <p:cBhvr>
                                        <p:cTn id="25" dur="2000" fill="hold"/>
                                        <p:tgtEl>
                                          <p:spTgt spid="26"/>
                                        </p:tgtEl>
                                        <p:attrNameLst>
                                          <p:attrName>ppt_x</p:attrName>
                                          <p:attrName>ppt_y</p:attrName>
                                        </p:attrNameLst>
                                      </p:cBhvr>
                                      <p:rCtr x="16441" y="-31"/>
                                    </p:animMotion>
                                  </p:childTnLst>
                                </p:cTn>
                              </p:par>
                            </p:childTnLst>
                          </p:cTn>
                        </p:par>
                        <p:par>
                          <p:cTn id="26" fill="hold">
                            <p:stCondLst>
                              <p:cond delay="5500"/>
                            </p:stCondLst>
                            <p:childTnLst>
                              <p:par>
                                <p:cTn id="27" presetID="1" presetClass="exit" presetSubtype="0" fill="hold" grpId="2" nodeType="afterEffect">
                                  <p:stCondLst>
                                    <p:cond delay="250"/>
                                  </p:stCondLst>
                                  <p:childTnLst>
                                    <p:set>
                                      <p:cBhvr>
                                        <p:cTn id="28" dur="1" fill="hold">
                                          <p:stCondLst>
                                            <p:cond delay="0"/>
                                          </p:stCondLst>
                                        </p:cTn>
                                        <p:tgtEl>
                                          <p:spTgt spid="26"/>
                                        </p:tgtEl>
                                        <p:attrNameLst>
                                          <p:attrName>style.visibility</p:attrName>
                                        </p:attrNameLst>
                                      </p:cBhvr>
                                      <p:to>
                                        <p:strVal val="hidden"/>
                                      </p:to>
                                    </p:set>
                                  </p:childTnLst>
                                </p:cTn>
                              </p:par>
                            </p:childTnLst>
                          </p:cTn>
                        </p:par>
                        <p:par>
                          <p:cTn id="29" fill="hold">
                            <p:stCondLst>
                              <p:cond delay="5750"/>
                            </p:stCondLst>
                            <p:childTnLst>
                              <p:par>
                                <p:cTn id="30" presetID="1" presetClass="entr" presetSubtype="0" fill="hold" grpId="1" nodeType="afterEffect">
                                  <p:stCondLst>
                                    <p:cond delay="0"/>
                                  </p:stCondLst>
                                  <p:childTnLst>
                                    <p:set>
                                      <p:cBhvr>
                                        <p:cTn id="31" dur="1" fill="hold">
                                          <p:stCondLst>
                                            <p:cond delay="0"/>
                                          </p:stCondLst>
                                        </p:cTn>
                                        <p:tgtEl>
                                          <p:spTgt spid="35"/>
                                        </p:tgtEl>
                                        <p:attrNameLst>
                                          <p:attrName>style.visibility</p:attrName>
                                        </p:attrNameLst>
                                      </p:cBhvr>
                                      <p:to>
                                        <p:strVal val="visible"/>
                                      </p:to>
                                    </p:set>
                                  </p:childTnLst>
                                </p:cTn>
                              </p:par>
                            </p:childTnLst>
                          </p:cTn>
                        </p:par>
                        <p:par>
                          <p:cTn id="32" fill="hold">
                            <p:stCondLst>
                              <p:cond delay="5750"/>
                            </p:stCondLst>
                            <p:childTnLst>
                              <p:par>
                                <p:cTn id="33" presetID="0" presetClass="path" presetSubtype="0" accel="50000" decel="50000" fill="hold" grpId="0" nodeType="afterEffect">
                                  <p:stCondLst>
                                    <p:cond delay="1000"/>
                                  </p:stCondLst>
                                  <p:childTnLst>
                                    <p:animMotion origin="layout" path="M -0.00052 0.00031 L -0.33003 0.00031 " pathEditMode="relative" rAng="0" ptsTypes="AA">
                                      <p:cBhvr>
                                        <p:cTn id="34" dur="2000" fill="hold"/>
                                        <p:tgtEl>
                                          <p:spTgt spid="35"/>
                                        </p:tgtEl>
                                        <p:attrNameLst>
                                          <p:attrName>ppt_x</p:attrName>
                                          <p:attrName>ppt_y</p:attrName>
                                        </p:attrNameLst>
                                      </p:cBhvr>
                                      <p:rCtr x="-16476" y="0"/>
                                    </p:animMotion>
                                  </p:childTnLst>
                                </p:cTn>
                              </p:par>
                            </p:childTnLst>
                          </p:cTn>
                        </p:par>
                        <p:par>
                          <p:cTn id="35" fill="hold">
                            <p:stCondLst>
                              <p:cond delay="8750"/>
                            </p:stCondLst>
                            <p:childTnLst>
                              <p:par>
                                <p:cTn id="36" presetID="10" presetClass="entr" presetSubtype="0" fill="hold" grpId="0" nodeType="afterEffect">
                                  <p:stCondLst>
                                    <p:cond delay="100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childTnLst>
                          </p:cTn>
                        </p:par>
                        <p:par>
                          <p:cTn id="39" fill="hold">
                            <p:stCondLst>
                              <p:cond delay="10250"/>
                            </p:stCondLst>
                            <p:childTnLst>
                              <p:par>
                                <p:cTn id="40" presetID="1" presetClass="exit" presetSubtype="0" fill="hold" grpId="2" nodeType="afterEffect">
                                  <p:stCondLst>
                                    <p:cond delay="250"/>
                                  </p:stCondLst>
                                  <p:childTnLst>
                                    <p:set>
                                      <p:cBhvr>
                                        <p:cTn id="41" dur="1" fill="hold">
                                          <p:stCondLst>
                                            <p:cond delay="0"/>
                                          </p:stCondLst>
                                        </p:cTn>
                                        <p:tgtEl>
                                          <p:spTgt spid="35"/>
                                        </p:tgtEl>
                                        <p:attrNameLst>
                                          <p:attrName>style.visibility</p:attrName>
                                        </p:attrNameLst>
                                      </p:cBhvr>
                                      <p:to>
                                        <p:strVal val="hidden"/>
                                      </p:to>
                                    </p:set>
                                  </p:childTnLst>
                                </p:cTn>
                              </p:par>
                            </p:childTnLst>
                          </p:cTn>
                        </p:par>
                        <p:par>
                          <p:cTn id="42" fill="hold">
                            <p:stCondLst>
                              <p:cond delay="10500"/>
                            </p:stCondLst>
                            <p:childTnLst>
                              <p:par>
                                <p:cTn id="43" presetID="10" presetClass="entr" presetSubtype="0" fill="hold" nodeType="after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500"/>
                                        <p:tgtEl>
                                          <p:spTgt spid="34"/>
                                        </p:tgtEl>
                                      </p:cBhvr>
                                    </p:animEffect>
                                  </p:childTnLst>
                                </p:cTn>
                              </p:par>
                            </p:childTnLst>
                          </p:cTn>
                        </p:par>
                        <p:par>
                          <p:cTn id="49" fill="hold">
                            <p:stCondLst>
                              <p:cond delay="11000"/>
                            </p:stCondLst>
                            <p:childTnLst>
                              <p:par>
                                <p:cTn id="50" presetID="1" presetClass="entr" presetSubtype="0" fill="hold" grpId="0" nodeType="afterEffect">
                                  <p:stCondLst>
                                    <p:cond delay="1000"/>
                                  </p:stCondLst>
                                  <p:childTnLst>
                                    <p:set>
                                      <p:cBhvr>
                                        <p:cTn id="51" dur="1" fill="hold">
                                          <p:stCondLst>
                                            <p:cond delay="0"/>
                                          </p:stCondLst>
                                        </p:cTn>
                                        <p:tgtEl>
                                          <p:spTgt spid="33"/>
                                        </p:tgtEl>
                                        <p:attrNameLst>
                                          <p:attrName>style.visibility</p:attrName>
                                        </p:attrNameLst>
                                      </p:cBhvr>
                                      <p:to>
                                        <p:strVal val="visible"/>
                                      </p:to>
                                    </p:set>
                                  </p:childTnLst>
                                </p:cTn>
                              </p:par>
                            </p:childTnLst>
                          </p:cTn>
                        </p:par>
                        <p:par>
                          <p:cTn id="52" fill="hold">
                            <p:stCondLst>
                              <p:cond delay="12000"/>
                            </p:stCondLst>
                            <p:childTnLst>
                              <p:par>
                                <p:cTn id="53" presetID="1" presetClass="entr" presetSubtype="0" fill="hold" grpId="0" nodeType="afterEffect">
                                  <p:stCondLst>
                                    <p:cond delay="100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fade">
                                      <p:cBhvr>
                                        <p:cTn id="5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P spid="31" grpId="0"/>
      <p:bldP spid="32" grpId="0"/>
      <p:bldP spid="33" grpId="0"/>
      <p:bldP spid="34" grpId="0"/>
      <p:bldP spid="35" grpId="0" animBg="1"/>
      <p:bldP spid="35" grpId="1" animBg="1"/>
      <p:bldP spid="35" grpId="2" animBg="1"/>
      <p:bldP spid="36"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3"/>
        <p:cNvGrpSpPr/>
        <p:nvPr/>
      </p:nvGrpSpPr>
      <p:grpSpPr>
        <a:xfrm>
          <a:off x="0" y="0"/>
          <a:ext cx="0" cy="0"/>
          <a:chOff x="0" y="0"/>
          <a:chExt cx="0" cy="0"/>
        </a:xfrm>
      </p:grpSpPr>
      <p:sp>
        <p:nvSpPr>
          <p:cNvPr id="4" name="Title 3">
            <a:extLst>
              <a:ext uri="{FF2B5EF4-FFF2-40B4-BE49-F238E27FC236}">
                <a16:creationId xmlns:a16="http://schemas.microsoft.com/office/drawing/2014/main" id="{C2C0D766-2840-844A-B8D7-BFDB11489799}"/>
              </a:ext>
            </a:extLst>
          </p:cNvPr>
          <p:cNvSpPr>
            <a:spLocks noGrp="1"/>
          </p:cNvSpPr>
          <p:nvPr>
            <p:ph type="title"/>
          </p:nvPr>
        </p:nvSpPr>
        <p:spPr/>
        <p:txBody>
          <a:bodyPr>
            <a:normAutofit/>
          </a:bodyPr>
          <a:lstStyle/>
          <a:p>
            <a:r>
              <a:rPr lang="en-US"/>
              <a:t>1</a:t>
            </a:r>
            <a:r>
              <a:rPr lang="en-US" baseline="30000"/>
              <a:t>st</a:t>
            </a:r>
            <a:r>
              <a:rPr lang="en-US"/>
              <a:t> attempt: </a:t>
            </a:r>
            <a:r>
              <a:rPr lang="en-US">
                <a:solidFill>
                  <a:srgbClr val="649CD9"/>
                </a:solidFill>
              </a:rPr>
              <a:t>Protocol-based</a:t>
            </a:r>
            <a:r>
              <a:rPr lang="en-US"/>
              <a:t> load testing with </a:t>
            </a:r>
            <a:r>
              <a:rPr lang="en-US">
                <a:solidFill>
                  <a:srgbClr val="916CBF"/>
                </a:solidFill>
              </a:rPr>
              <a:t>JMeter</a:t>
            </a:r>
          </a:p>
        </p:txBody>
      </p:sp>
      <p:sp>
        <p:nvSpPr>
          <p:cNvPr id="2" name="Footer Placeholder 1">
            <a:extLst>
              <a:ext uri="{FF2B5EF4-FFF2-40B4-BE49-F238E27FC236}">
                <a16:creationId xmlns:a16="http://schemas.microsoft.com/office/drawing/2014/main" id="{CDE69BC9-6561-4142-9762-C946B4B5FD12}"/>
              </a:ext>
            </a:extLst>
          </p:cNvPr>
          <p:cNvSpPr>
            <a:spLocks noGrp="1"/>
          </p:cNvSpPr>
          <p:nvPr>
            <p:ph type="ftr" sz="quarter" idx="13"/>
          </p:nvPr>
        </p:nvSpPr>
        <p:spPr/>
        <p:txBody>
          <a:bodyPr/>
          <a:lstStyle/>
          <a:p>
            <a:r>
              <a:rPr lang="en-US"/>
              <a:t>Introduction</a:t>
            </a:r>
          </a:p>
        </p:txBody>
      </p:sp>
      <p:sp>
        <p:nvSpPr>
          <p:cNvPr id="14" name="TextBox 13">
            <a:extLst>
              <a:ext uri="{FF2B5EF4-FFF2-40B4-BE49-F238E27FC236}">
                <a16:creationId xmlns:a16="http://schemas.microsoft.com/office/drawing/2014/main" id="{F67C9DB9-0444-E54D-BAEA-B7EF337425FA}"/>
              </a:ext>
            </a:extLst>
          </p:cNvPr>
          <p:cNvSpPr txBox="1"/>
          <p:nvPr/>
        </p:nvSpPr>
        <p:spPr>
          <a:xfrm>
            <a:off x="1942270" y="1872348"/>
            <a:ext cx="829073" cy="1446550"/>
          </a:xfrm>
          <a:prstGeom prst="rect">
            <a:avLst/>
          </a:prstGeom>
          <a:noFill/>
        </p:spPr>
        <p:txBody>
          <a:bodyPr wrap="none" rtlCol="0">
            <a:spAutoFit/>
          </a:bodyPr>
          <a:lstStyle>
            <a:defPPr marR="0" lvl="0" algn="l" rtl="0">
              <a:lnSpc>
                <a:spcPct val="100000"/>
              </a:lnSpc>
              <a:spcBef>
                <a:spcPts val="0"/>
              </a:spcBef>
              <a:spcAft>
                <a:spcPts val="0"/>
              </a:spcAft>
            </a:defPPr>
            <a:lvl1pPr>
              <a:buClr>
                <a:srgbClr val="1D0D5C"/>
              </a:buClr>
              <a:defRPr sz="2800">
                <a:solidFill>
                  <a:srgbClr val="1D0D5C"/>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8800" b="1">
                <a:solidFill>
                  <a:srgbClr val="649CD9"/>
                </a:solidFill>
              </a:rPr>
              <a:t>3</a:t>
            </a:r>
          </a:p>
        </p:txBody>
      </p:sp>
      <p:sp>
        <p:nvSpPr>
          <p:cNvPr id="15" name="TextBox 14">
            <a:extLst>
              <a:ext uri="{FF2B5EF4-FFF2-40B4-BE49-F238E27FC236}">
                <a16:creationId xmlns:a16="http://schemas.microsoft.com/office/drawing/2014/main" id="{492AE69C-5834-F940-A961-1A2A0F3836C7}"/>
              </a:ext>
            </a:extLst>
          </p:cNvPr>
          <p:cNvSpPr txBox="1"/>
          <p:nvPr/>
        </p:nvSpPr>
        <p:spPr>
          <a:xfrm>
            <a:off x="1516584" y="3018997"/>
            <a:ext cx="1683474" cy="523220"/>
          </a:xfrm>
          <a:prstGeom prst="rect">
            <a:avLst/>
          </a:prstGeom>
          <a:noFill/>
        </p:spPr>
        <p:txBody>
          <a:bodyPr wrap="none" rtlCol="0">
            <a:spAutoFit/>
          </a:bodyPr>
          <a:lstStyle/>
          <a:p>
            <a:pPr>
              <a:buClr>
                <a:srgbClr val="1D0D5C"/>
              </a:buClr>
            </a:pPr>
            <a:r>
              <a:rPr lang="en-US" sz="2800">
                <a:solidFill>
                  <a:srgbClr val="1D0D5C"/>
                </a:solidFill>
                <a:latin typeface="Open Sans" panose="020B0606030504020204" pitchFamily="34" charset="0"/>
                <a:ea typeface="Open Sans" panose="020B0606030504020204" pitchFamily="34" charset="0"/>
                <a:cs typeface="Open Sans" panose="020B0606030504020204" pitchFamily="34" charset="0"/>
              </a:rPr>
              <a:t>ACTIONS</a:t>
            </a:r>
          </a:p>
        </p:txBody>
      </p:sp>
      <p:sp>
        <p:nvSpPr>
          <p:cNvPr id="5" name="Left Brace 4">
            <a:extLst>
              <a:ext uri="{FF2B5EF4-FFF2-40B4-BE49-F238E27FC236}">
                <a16:creationId xmlns:a16="http://schemas.microsoft.com/office/drawing/2014/main" id="{FFAA1A91-2942-0E4F-8258-A8393CD04DE9}"/>
              </a:ext>
            </a:extLst>
          </p:cNvPr>
          <p:cNvSpPr/>
          <p:nvPr/>
        </p:nvSpPr>
        <p:spPr>
          <a:xfrm>
            <a:off x="3290082" y="1425178"/>
            <a:ext cx="225028" cy="2293144"/>
          </a:xfrm>
          <a:prstGeom prst="leftBrace">
            <a:avLst>
              <a:gd name="adj1" fmla="val 12093"/>
              <a:gd name="adj2" fmla="val 50000"/>
            </a:avLst>
          </a:prstGeom>
          <a:ln w="22225">
            <a:solidFill>
              <a:srgbClr val="649CD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60F75980-6A22-6342-B9E3-28021FB26D49}"/>
              </a:ext>
            </a:extLst>
          </p:cNvPr>
          <p:cNvSpPr txBox="1"/>
          <p:nvPr/>
        </p:nvSpPr>
        <p:spPr>
          <a:xfrm>
            <a:off x="3515110" y="1502773"/>
            <a:ext cx="4948791" cy="430887"/>
          </a:xfrm>
          <a:prstGeom prst="rect">
            <a:avLst/>
          </a:prstGeom>
          <a:noFill/>
        </p:spPr>
        <p:txBody>
          <a:bodyPr wrap="none" rtlCol="0">
            <a:spAutoFit/>
          </a:bodyPr>
          <a:lstStyle/>
          <a:p>
            <a:r>
              <a:rPr lang="en-US" sz="2200">
                <a:solidFill>
                  <a:srgbClr val="1D0D5C"/>
                </a:solidFill>
                <a:latin typeface="Open Sans" panose="020B0606030504020204" pitchFamily="34" charset="0"/>
                <a:ea typeface="Open Sans" panose="020B0606030504020204" pitchFamily="34" charset="0"/>
                <a:cs typeface="Open Sans" panose="020B0606030504020204" pitchFamily="34" charset="0"/>
              </a:rPr>
              <a:t>1) Go to the Boost Health Main Page</a:t>
            </a:r>
          </a:p>
        </p:txBody>
      </p:sp>
      <p:sp>
        <p:nvSpPr>
          <p:cNvPr id="27" name="TextBox 26">
            <a:extLst>
              <a:ext uri="{FF2B5EF4-FFF2-40B4-BE49-F238E27FC236}">
                <a16:creationId xmlns:a16="http://schemas.microsoft.com/office/drawing/2014/main" id="{C3239FA7-ECC7-AC4A-8DA0-E5EC8610C3DD}"/>
              </a:ext>
            </a:extLst>
          </p:cNvPr>
          <p:cNvSpPr txBox="1"/>
          <p:nvPr/>
        </p:nvSpPr>
        <p:spPr>
          <a:xfrm>
            <a:off x="3515110" y="2356306"/>
            <a:ext cx="4780476" cy="430887"/>
          </a:xfrm>
          <a:prstGeom prst="rect">
            <a:avLst/>
          </a:prstGeom>
          <a:noFill/>
        </p:spPr>
        <p:txBody>
          <a:bodyPr wrap="none" rtlCol="0">
            <a:spAutoFit/>
          </a:bodyPr>
          <a:lstStyle/>
          <a:p>
            <a:pPr lvl="0"/>
            <a:r>
              <a:rPr lang="en-US" sz="2200">
                <a:solidFill>
                  <a:srgbClr val="1D0D5C"/>
                </a:solidFill>
                <a:latin typeface="Open Sans" panose="020B0606030504020204" pitchFamily="34" charset="0"/>
                <a:ea typeface="Open Sans" panose="020B0606030504020204" pitchFamily="34" charset="0"/>
                <a:cs typeface="Open Sans" panose="020B0606030504020204" pitchFamily="34" charset="0"/>
              </a:rPr>
              <a:t>2) View Brain Boost product details</a:t>
            </a:r>
          </a:p>
        </p:txBody>
      </p:sp>
      <p:sp>
        <p:nvSpPr>
          <p:cNvPr id="28" name="TextBox 27">
            <a:extLst>
              <a:ext uri="{FF2B5EF4-FFF2-40B4-BE49-F238E27FC236}">
                <a16:creationId xmlns:a16="http://schemas.microsoft.com/office/drawing/2014/main" id="{DE535B0C-0BAC-154E-876C-62FB0078DFFF}"/>
              </a:ext>
            </a:extLst>
          </p:cNvPr>
          <p:cNvSpPr txBox="1"/>
          <p:nvPr/>
        </p:nvSpPr>
        <p:spPr>
          <a:xfrm>
            <a:off x="3515110" y="3223560"/>
            <a:ext cx="4060727" cy="430887"/>
          </a:xfrm>
          <a:prstGeom prst="rect">
            <a:avLst/>
          </a:prstGeom>
          <a:noFill/>
        </p:spPr>
        <p:txBody>
          <a:bodyPr wrap="none" rtlCol="0">
            <a:spAutoFit/>
          </a:bodyPr>
          <a:lstStyle/>
          <a:p>
            <a:r>
              <a:rPr lang="en-US" sz="2200">
                <a:solidFill>
                  <a:srgbClr val="1D0D5C"/>
                </a:solidFill>
                <a:latin typeface="Open Sans" panose="020B0606030504020204" pitchFamily="34" charset="0"/>
                <a:ea typeface="Open Sans" panose="020B0606030504020204" pitchFamily="34" charset="0"/>
                <a:cs typeface="Open Sans" panose="020B0606030504020204" pitchFamily="34" charset="0"/>
              </a:rPr>
              <a:t>3) Add Brain Boost to the cart</a:t>
            </a:r>
          </a:p>
        </p:txBody>
      </p:sp>
      <p:sp>
        <p:nvSpPr>
          <p:cNvPr id="9" name="Down Arrow 8">
            <a:extLst>
              <a:ext uri="{FF2B5EF4-FFF2-40B4-BE49-F238E27FC236}">
                <a16:creationId xmlns:a16="http://schemas.microsoft.com/office/drawing/2014/main" id="{9A80590E-BC5E-3F48-B2FD-3D5D566972AE}"/>
              </a:ext>
            </a:extLst>
          </p:cNvPr>
          <p:cNvSpPr/>
          <p:nvPr/>
        </p:nvSpPr>
        <p:spPr>
          <a:xfrm>
            <a:off x="5214514" y="1933660"/>
            <a:ext cx="306626" cy="436335"/>
          </a:xfrm>
          <a:prstGeom prst="downArrow">
            <a:avLst>
              <a:gd name="adj1" fmla="val 50000"/>
              <a:gd name="adj2" fmla="val 69044"/>
            </a:avLst>
          </a:prstGeom>
          <a:solidFill>
            <a:srgbClr val="649CD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own Arrow 28">
            <a:extLst>
              <a:ext uri="{FF2B5EF4-FFF2-40B4-BE49-F238E27FC236}">
                <a16:creationId xmlns:a16="http://schemas.microsoft.com/office/drawing/2014/main" id="{CCF16805-FA8F-B941-977F-08D2FE06D207}"/>
              </a:ext>
            </a:extLst>
          </p:cNvPr>
          <p:cNvSpPr/>
          <p:nvPr/>
        </p:nvSpPr>
        <p:spPr>
          <a:xfrm>
            <a:off x="5214514" y="2787225"/>
            <a:ext cx="306626" cy="436335"/>
          </a:xfrm>
          <a:prstGeom prst="downArrow">
            <a:avLst>
              <a:gd name="adj1" fmla="val 50000"/>
              <a:gd name="adj2" fmla="val 69044"/>
            </a:avLst>
          </a:prstGeom>
          <a:solidFill>
            <a:srgbClr val="649CD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928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27" grpId="0"/>
      <p:bldP spid="28" grpId="0"/>
      <p:bldP spid="9" grpId="0" animBg="1"/>
      <p:bldP spid="2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3"/>
        <p:cNvGrpSpPr/>
        <p:nvPr/>
      </p:nvGrpSpPr>
      <p:grpSpPr>
        <a:xfrm>
          <a:off x="0" y="0"/>
          <a:ext cx="0" cy="0"/>
          <a:chOff x="0" y="0"/>
          <a:chExt cx="0" cy="0"/>
        </a:xfrm>
      </p:grpSpPr>
      <p:sp>
        <p:nvSpPr>
          <p:cNvPr id="4" name="Title 3">
            <a:extLst>
              <a:ext uri="{FF2B5EF4-FFF2-40B4-BE49-F238E27FC236}">
                <a16:creationId xmlns:a16="http://schemas.microsoft.com/office/drawing/2014/main" id="{C2C0D766-2840-844A-B8D7-BFDB11489799}"/>
              </a:ext>
            </a:extLst>
          </p:cNvPr>
          <p:cNvSpPr>
            <a:spLocks noGrp="1"/>
          </p:cNvSpPr>
          <p:nvPr>
            <p:ph type="title"/>
          </p:nvPr>
        </p:nvSpPr>
        <p:spPr/>
        <p:txBody>
          <a:bodyPr>
            <a:normAutofit/>
          </a:bodyPr>
          <a:lstStyle/>
          <a:p>
            <a:r>
              <a:rPr lang="en-US"/>
              <a:t>1</a:t>
            </a:r>
            <a:r>
              <a:rPr lang="en-US" baseline="30000"/>
              <a:t>st</a:t>
            </a:r>
            <a:r>
              <a:rPr lang="en-US"/>
              <a:t> attempt: </a:t>
            </a:r>
            <a:r>
              <a:rPr lang="en-US">
                <a:solidFill>
                  <a:srgbClr val="649CD9"/>
                </a:solidFill>
              </a:rPr>
              <a:t>Protocol-based</a:t>
            </a:r>
            <a:r>
              <a:rPr lang="en-US"/>
              <a:t> load testing with </a:t>
            </a:r>
            <a:r>
              <a:rPr lang="en-US">
                <a:solidFill>
                  <a:srgbClr val="916CBF"/>
                </a:solidFill>
              </a:rPr>
              <a:t>JMeter</a:t>
            </a:r>
          </a:p>
        </p:txBody>
      </p:sp>
      <p:pic>
        <p:nvPicPr>
          <p:cNvPr id="8" name="Graphic 7">
            <a:extLst>
              <a:ext uri="{FF2B5EF4-FFF2-40B4-BE49-F238E27FC236}">
                <a16:creationId xmlns:a16="http://schemas.microsoft.com/office/drawing/2014/main" id="{FD46A356-285B-084C-8F68-181967AA95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15496" y="1478882"/>
            <a:ext cx="2174028" cy="738349"/>
          </a:xfrm>
          <a:prstGeom prst="rect">
            <a:avLst/>
          </a:prstGeom>
        </p:spPr>
      </p:pic>
      <p:grpSp>
        <p:nvGrpSpPr>
          <p:cNvPr id="16" name="Group 15">
            <a:extLst>
              <a:ext uri="{FF2B5EF4-FFF2-40B4-BE49-F238E27FC236}">
                <a16:creationId xmlns:a16="http://schemas.microsoft.com/office/drawing/2014/main" id="{630BA02B-51E4-1B49-BECF-2A9CF3C6ED6E}"/>
              </a:ext>
            </a:extLst>
          </p:cNvPr>
          <p:cNvGrpSpPr/>
          <p:nvPr/>
        </p:nvGrpSpPr>
        <p:grpSpPr>
          <a:xfrm>
            <a:off x="1105759" y="1768171"/>
            <a:ext cx="1880417" cy="1880417"/>
            <a:chOff x="1062350" y="1910533"/>
            <a:chExt cx="1880417" cy="1880417"/>
          </a:xfrm>
        </p:grpSpPr>
        <p:pic>
          <p:nvPicPr>
            <p:cNvPr id="17" name="Graphic 16">
              <a:extLst>
                <a:ext uri="{FF2B5EF4-FFF2-40B4-BE49-F238E27FC236}">
                  <a16:creationId xmlns:a16="http://schemas.microsoft.com/office/drawing/2014/main" id="{21FE4D7D-2FD8-8545-9FDB-CC89D331FD6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2350" y="1910533"/>
              <a:ext cx="1880417" cy="1880417"/>
            </a:xfrm>
            <a:prstGeom prst="rect">
              <a:avLst/>
            </a:prstGeom>
          </p:spPr>
        </p:pic>
        <p:sp>
          <p:nvSpPr>
            <p:cNvPr id="18" name="Rectangle 17">
              <a:extLst>
                <a:ext uri="{FF2B5EF4-FFF2-40B4-BE49-F238E27FC236}">
                  <a16:creationId xmlns:a16="http://schemas.microsoft.com/office/drawing/2014/main" id="{97BF0560-177E-6C48-854A-8B4198E7D1C3}"/>
                </a:ext>
              </a:extLst>
            </p:cNvPr>
            <p:cNvSpPr/>
            <p:nvPr/>
          </p:nvSpPr>
          <p:spPr>
            <a:xfrm>
              <a:off x="1809190" y="3024568"/>
              <a:ext cx="391040" cy="391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32DAB480-3132-B54A-BF84-0591619E07D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78415" y="2995946"/>
              <a:ext cx="448285" cy="448285"/>
            </a:xfrm>
            <a:prstGeom prst="rect">
              <a:avLst/>
            </a:prstGeom>
          </p:spPr>
        </p:pic>
      </p:grpSp>
      <p:grpSp>
        <p:nvGrpSpPr>
          <p:cNvPr id="25" name="Group 24">
            <a:extLst>
              <a:ext uri="{FF2B5EF4-FFF2-40B4-BE49-F238E27FC236}">
                <a16:creationId xmlns:a16="http://schemas.microsoft.com/office/drawing/2014/main" id="{7BFEE1BD-2C82-D449-B25B-A031082F5C6B}"/>
              </a:ext>
            </a:extLst>
          </p:cNvPr>
          <p:cNvGrpSpPr/>
          <p:nvPr/>
        </p:nvGrpSpPr>
        <p:grpSpPr>
          <a:xfrm>
            <a:off x="1947904" y="2540000"/>
            <a:ext cx="231775" cy="168379"/>
            <a:chOff x="1593850" y="2540000"/>
            <a:chExt cx="231775" cy="168379"/>
          </a:xfrm>
        </p:grpSpPr>
        <p:sp>
          <p:nvSpPr>
            <p:cNvPr id="24" name="Freeform 23">
              <a:extLst>
                <a:ext uri="{FF2B5EF4-FFF2-40B4-BE49-F238E27FC236}">
                  <a16:creationId xmlns:a16="http://schemas.microsoft.com/office/drawing/2014/main" id="{290F2060-E461-8347-9D5F-74A988A6A092}"/>
                </a:ext>
              </a:extLst>
            </p:cNvPr>
            <p:cNvSpPr/>
            <p:nvPr/>
          </p:nvSpPr>
          <p:spPr>
            <a:xfrm>
              <a:off x="1593850" y="2540000"/>
              <a:ext cx="231775" cy="120650"/>
            </a:xfrm>
            <a:custGeom>
              <a:avLst/>
              <a:gdLst>
                <a:gd name="connsiteX0" fmla="*/ 60325 w 231775"/>
                <a:gd name="connsiteY0" fmla="*/ 0 h 120650"/>
                <a:gd name="connsiteX1" fmla="*/ 0 w 231775"/>
                <a:gd name="connsiteY1" fmla="*/ 63500 h 120650"/>
                <a:gd name="connsiteX2" fmla="*/ 44450 w 231775"/>
                <a:gd name="connsiteY2" fmla="*/ 111125 h 120650"/>
                <a:gd name="connsiteX3" fmla="*/ 152400 w 231775"/>
                <a:gd name="connsiteY3" fmla="*/ 120650 h 120650"/>
                <a:gd name="connsiteX4" fmla="*/ 231775 w 231775"/>
                <a:gd name="connsiteY4" fmla="*/ 95250 h 120650"/>
                <a:gd name="connsiteX5" fmla="*/ 200025 w 231775"/>
                <a:gd name="connsiteY5" fmla="*/ 44450 h 120650"/>
                <a:gd name="connsiteX6" fmla="*/ 168275 w 231775"/>
                <a:gd name="connsiteY6" fmla="*/ 9525 h 120650"/>
                <a:gd name="connsiteX7" fmla="*/ 60325 w 231775"/>
                <a:gd name="connsiteY7" fmla="*/ 0 h 12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775" h="120650">
                  <a:moveTo>
                    <a:pt x="60325" y="0"/>
                  </a:moveTo>
                  <a:lnTo>
                    <a:pt x="0" y="63500"/>
                  </a:lnTo>
                  <a:lnTo>
                    <a:pt x="44450" y="111125"/>
                  </a:lnTo>
                  <a:lnTo>
                    <a:pt x="152400" y="120650"/>
                  </a:lnTo>
                  <a:lnTo>
                    <a:pt x="231775" y="95250"/>
                  </a:lnTo>
                  <a:lnTo>
                    <a:pt x="200025" y="44450"/>
                  </a:lnTo>
                  <a:lnTo>
                    <a:pt x="168275" y="9525"/>
                  </a:lnTo>
                  <a:lnTo>
                    <a:pt x="6032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c 30">
              <a:extLst>
                <a:ext uri="{FF2B5EF4-FFF2-40B4-BE49-F238E27FC236}">
                  <a16:creationId xmlns:a16="http://schemas.microsoft.com/office/drawing/2014/main" id="{DF81E114-6C74-F44C-A43C-ED1743BC2E86}"/>
                </a:ext>
              </a:extLst>
            </p:cNvPr>
            <p:cNvSpPr/>
            <p:nvPr/>
          </p:nvSpPr>
          <p:spPr>
            <a:xfrm rot="16200000">
              <a:off x="1643957" y="2576819"/>
              <a:ext cx="131560" cy="131560"/>
            </a:xfrm>
            <a:prstGeom prst="arc">
              <a:avLst>
                <a:gd name="adj1" fmla="val 16200000"/>
                <a:gd name="adj2" fmla="val 5319443"/>
              </a:avLst>
            </a:prstGeom>
            <a:noFill/>
            <a:ln w="254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 name="Footer Placeholder 1">
            <a:extLst>
              <a:ext uri="{FF2B5EF4-FFF2-40B4-BE49-F238E27FC236}">
                <a16:creationId xmlns:a16="http://schemas.microsoft.com/office/drawing/2014/main" id="{CDE69BC9-6561-4142-9762-C946B4B5FD12}"/>
              </a:ext>
            </a:extLst>
          </p:cNvPr>
          <p:cNvSpPr>
            <a:spLocks noGrp="1"/>
          </p:cNvSpPr>
          <p:nvPr>
            <p:ph type="ftr" sz="quarter" idx="13"/>
          </p:nvPr>
        </p:nvSpPr>
        <p:spPr/>
        <p:txBody>
          <a:bodyPr/>
          <a:lstStyle/>
          <a:p>
            <a:r>
              <a:rPr lang="en-US"/>
              <a:t>Introduction</a:t>
            </a:r>
          </a:p>
        </p:txBody>
      </p:sp>
      <p:sp>
        <p:nvSpPr>
          <p:cNvPr id="14" name="TextBox 13">
            <a:extLst>
              <a:ext uri="{FF2B5EF4-FFF2-40B4-BE49-F238E27FC236}">
                <a16:creationId xmlns:a16="http://schemas.microsoft.com/office/drawing/2014/main" id="{7A9F4BBD-9285-6C40-977F-34CA6F597C2F}"/>
              </a:ext>
            </a:extLst>
          </p:cNvPr>
          <p:cNvSpPr txBox="1"/>
          <p:nvPr/>
        </p:nvSpPr>
        <p:spPr>
          <a:xfrm>
            <a:off x="4036795" y="2408483"/>
            <a:ext cx="712054" cy="1200328"/>
          </a:xfrm>
          <a:prstGeom prst="rect">
            <a:avLst/>
          </a:prstGeom>
          <a:noFill/>
        </p:spPr>
        <p:txBody>
          <a:bodyPr wrap="none" rtlCol="0">
            <a:spAutoFit/>
          </a:bodyPr>
          <a:lstStyle>
            <a:defPPr marR="0" lvl="0" algn="l" rtl="0">
              <a:lnSpc>
                <a:spcPct val="100000"/>
              </a:lnSpc>
              <a:spcBef>
                <a:spcPts val="0"/>
              </a:spcBef>
              <a:spcAft>
                <a:spcPts val="0"/>
              </a:spcAft>
            </a:defPPr>
            <a:lvl1pPr>
              <a:buClr>
                <a:srgbClr val="1D0D5C"/>
              </a:buClr>
              <a:defRPr sz="2800">
                <a:solidFill>
                  <a:srgbClr val="1D0D5C"/>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7200" b="1">
                <a:solidFill>
                  <a:srgbClr val="649CD9"/>
                </a:solidFill>
              </a:rPr>
              <a:t>3</a:t>
            </a:r>
          </a:p>
        </p:txBody>
      </p:sp>
      <p:sp>
        <p:nvSpPr>
          <p:cNvPr id="15" name="TextBox 14">
            <a:extLst>
              <a:ext uri="{FF2B5EF4-FFF2-40B4-BE49-F238E27FC236}">
                <a16:creationId xmlns:a16="http://schemas.microsoft.com/office/drawing/2014/main" id="{1C7A9A59-5659-DE4D-A1E7-3A103AC1E17E}"/>
              </a:ext>
            </a:extLst>
          </p:cNvPr>
          <p:cNvSpPr txBox="1"/>
          <p:nvPr/>
        </p:nvSpPr>
        <p:spPr>
          <a:xfrm>
            <a:off x="3762522" y="3309653"/>
            <a:ext cx="1258678" cy="400110"/>
          </a:xfrm>
          <a:prstGeom prst="rect">
            <a:avLst/>
          </a:prstGeom>
          <a:noFill/>
        </p:spPr>
        <p:txBody>
          <a:bodyPr wrap="none" rtlCol="0">
            <a:spAutoFit/>
          </a:bodyPr>
          <a:lstStyle/>
          <a:p>
            <a:pPr>
              <a:buClr>
                <a:srgbClr val="1D0D5C"/>
              </a:buClr>
            </a:pPr>
            <a:r>
              <a:rPr lang="en-US" sz="2000">
                <a:solidFill>
                  <a:srgbClr val="1D0D5C"/>
                </a:solidFill>
                <a:latin typeface="Open Sans" panose="020B0606030504020204" pitchFamily="34" charset="0"/>
                <a:ea typeface="Open Sans" panose="020B0606030504020204" pitchFamily="34" charset="0"/>
                <a:cs typeface="Open Sans" panose="020B0606030504020204" pitchFamily="34" charset="0"/>
              </a:rPr>
              <a:t>ACTIONS</a:t>
            </a:r>
          </a:p>
        </p:txBody>
      </p:sp>
      <p:sp>
        <p:nvSpPr>
          <p:cNvPr id="21" name="Equal 20">
            <a:extLst>
              <a:ext uri="{FF2B5EF4-FFF2-40B4-BE49-F238E27FC236}">
                <a16:creationId xmlns:a16="http://schemas.microsoft.com/office/drawing/2014/main" id="{13EFB206-F0D2-A948-ACF0-0CD57918F4F7}"/>
              </a:ext>
            </a:extLst>
          </p:cNvPr>
          <p:cNvSpPr/>
          <p:nvPr/>
        </p:nvSpPr>
        <p:spPr>
          <a:xfrm>
            <a:off x="5081480" y="2534591"/>
            <a:ext cx="1101821" cy="884651"/>
          </a:xfrm>
          <a:prstGeom prst="mathEqual">
            <a:avLst>
              <a:gd name="adj1" fmla="val 10926"/>
              <a:gd name="adj2" fmla="val 22780"/>
            </a:avLst>
          </a:prstGeom>
          <a:solidFill>
            <a:srgbClr val="649CD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22" name="TextBox 21">
            <a:extLst>
              <a:ext uri="{FF2B5EF4-FFF2-40B4-BE49-F238E27FC236}">
                <a16:creationId xmlns:a16="http://schemas.microsoft.com/office/drawing/2014/main" id="{01CC3368-1496-7242-84A5-2792587ED6D5}"/>
              </a:ext>
            </a:extLst>
          </p:cNvPr>
          <p:cNvSpPr txBox="1"/>
          <p:nvPr/>
        </p:nvSpPr>
        <p:spPr>
          <a:xfrm>
            <a:off x="6471604" y="2408483"/>
            <a:ext cx="1766830" cy="1200328"/>
          </a:xfrm>
          <a:prstGeom prst="rect">
            <a:avLst/>
          </a:prstGeom>
          <a:noFill/>
        </p:spPr>
        <p:txBody>
          <a:bodyPr wrap="none" rtlCol="0">
            <a:spAutoFit/>
          </a:bodyPr>
          <a:lstStyle>
            <a:defPPr marR="0" lvl="0" algn="l" rtl="0">
              <a:lnSpc>
                <a:spcPct val="100000"/>
              </a:lnSpc>
              <a:spcBef>
                <a:spcPts val="0"/>
              </a:spcBef>
              <a:spcAft>
                <a:spcPts val="0"/>
              </a:spcAft>
            </a:defPPr>
            <a:lvl1pPr>
              <a:buClr>
                <a:srgbClr val="1D0D5C"/>
              </a:buClr>
              <a:defRPr sz="2800">
                <a:solidFill>
                  <a:srgbClr val="1D0D5C"/>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7200" b="1">
                <a:solidFill>
                  <a:srgbClr val="649CD9"/>
                </a:solidFill>
              </a:rPr>
              <a:t>125</a:t>
            </a:r>
          </a:p>
        </p:txBody>
      </p:sp>
      <p:sp>
        <p:nvSpPr>
          <p:cNvPr id="23" name="TextBox 22">
            <a:extLst>
              <a:ext uri="{FF2B5EF4-FFF2-40B4-BE49-F238E27FC236}">
                <a16:creationId xmlns:a16="http://schemas.microsoft.com/office/drawing/2014/main" id="{53A690BD-B434-8F43-903D-5632558A781E}"/>
              </a:ext>
            </a:extLst>
          </p:cNvPr>
          <p:cNvSpPr txBox="1"/>
          <p:nvPr/>
        </p:nvSpPr>
        <p:spPr>
          <a:xfrm>
            <a:off x="6303862" y="3309653"/>
            <a:ext cx="2135521" cy="400110"/>
          </a:xfrm>
          <a:prstGeom prst="rect">
            <a:avLst/>
          </a:prstGeom>
          <a:noFill/>
        </p:spPr>
        <p:txBody>
          <a:bodyPr wrap="none" rtlCol="0">
            <a:spAutoFit/>
          </a:bodyPr>
          <a:lstStyle/>
          <a:p>
            <a:pPr>
              <a:buClr>
                <a:srgbClr val="1D0D5C"/>
              </a:buClr>
            </a:pPr>
            <a:r>
              <a:rPr lang="en-US" sz="2000">
                <a:solidFill>
                  <a:srgbClr val="1D0D5C"/>
                </a:solidFill>
                <a:latin typeface="Open Sans" panose="020B0606030504020204" pitchFamily="34" charset="0"/>
                <a:ea typeface="Open Sans" panose="020B0606030504020204" pitchFamily="34" charset="0"/>
                <a:cs typeface="Open Sans" panose="020B0606030504020204" pitchFamily="34" charset="0"/>
              </a:rPr>
              <a:t>HTTP REQUESTS</a:t>
            </a:r>
          </a:p>
        </p:txBody>
      </p:sp>
    </p:spTree>
    <p:extLst>
      <p:ext uri="{BB962C8B-B14F-4D97-AF65-F5344CB8AC3E}">
        <p14:creationId xmlns:p14="http://schemas.microsoft.com/office/powerpoint/2010/main" val="3575843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par>
                          <p:cTn id="14" fill="hold">
                            <p:stCondLst>
                              <p:cond delay="500"/>
                            </p:stCondLst>
                            <p:childTnLst>
                              <p:par>
                                <p:cTn id="15" presetID="1" presetClass="entr" presetSubtype="0" fill="hold" nodeType="afterEffect">
                                  <p:stCondLst>
                                    <p:cond delay="100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3" name="Title 2">
            <a:extLst>
              <a:ext uri="{FF2B5EF4-FFF2-40B4-BE49-F238E27FC236}">
                <a16:creationId xmlns:a16="http://schemas.microsoft.com/office/drawing/2014/main" id="{21A4F14D-AEEC-3746-8FAC-2482E1DB5C32}"/>
              </a:ext>
            </a:extLst>
          </p:cNvPr>
          <p:cNvSpPr>
            <a:spLocks noGrp="1"/>
          </p:cNvSpPr>
          <p:nvPr>
            <p:ph type="title"/>
          </p:nvPr>
        </p:nvSpPr>
        <p:spPr/>
        <p:txBody>
          <a:bodyPr/>
          <a:lstStyle/>
          <a:p>
            <a:r>
              <a:rPr lang="en-US"/>
              <a:t>So, what is </a:t>
            </a:r>
            <a:r>
              <a:rPr lang="en-US">
                <a:solidFill>
                  <a:srgbClr val="649CD9"/>
                </a:solidFill>
              </a:rPr>
              <a:t>Browser-based Load Testing?</a:t>
            </a:r>
          </a:p>
        </p:txBody>
      </p:sp>
      <p:sp>
        <p:nvSpPr>
          <p:cNvPr id="5" name="Text Placeholder 4">
            <a:extLst>
              <a:ext uri="{FF2B5EF4-FFF2-40B4-BE49-F238E27FC236}">
                <a16:creationId xmlns:a16="http://schemas.microsoft.com/office/drawing/2014/main" id="{1E98ED1F-54BE-E040-824F-F14B58ECB7EE}"/>
              </a:ext>
            </a:extLst>
          </p:cNvPr>
          <p:cNvSpPr>
            <a:spLocks noGrp="1"/>
          </p:cNvSpPr>
          <p:nvPr>
            <p:ph type="body" sz="quarter" idx="12"/>
          </p:nvPr>
        </p:nvSpPr>
        <p:spPr/>
        <p:txBody>
          <a:bodyPr/>
          <a:lstStyle/>
          <a:p>
            <a:pPr marL="0" lvl="0" indent="0">
              <a:buNone/>
            </a:pPr>
            <a:r>
              <a:rPr lang="en-US"/>
              <a:t>Browser-based load testing </a:t>
            </a:r>
            <a:r>
              <a:rPr lang="en-US">
                <a:solidFill>
                  <a:srgbClr val="649CD9"/>
                </a:solidFill>
              </a:rPr>
              <a:t>simulates web traffic </a:t>
            </a:r>
            <a:r>
              <a:rPr lang="en-US"/>
              <a:t>using headless </a:t>
            </a:r>
            <a:r>
              <a:rPr lang="en-US">
                <a:solidFill>
                  <a:srgbClr val="916CBF"/>
                </a:solidFill>
              </a:rPr>
              <a:t>web browsers</a:t>
            </a:r>
            <a:r>
              <a:rPr lang="en-US"/>
              <a:t>, not just network requests</a:t>
            </a:r>
          </a:p>
          <a:p>
            <a:pPr marL="0" indent="0">
              <a:buNone/>
            </a:pPr>
            <a:endParaRPr lang="en-US"/>
          </a:p>
        </p:txBody>
      </p:sp>
      <p:sp>
        <p:nvSpPr>
          <p:cNvPr id="2" name="Footer Placeholder 1">
            <a:extLst>
              <a:ext uri="{FF2B5EF4-FFF2-40B4-BE49-F238E27FC236}">
                <a16:creationId xmlns:a16="http://schemas.microsoft.com/office/drawing/2014/main" id="{660158DB-9AFC-CB4C-A278-B1591A76FFFB}"/>
              </a:ext>
            </a:extLst>
          </p:cNvPr>
          <p:cNvSpPr>
            <a:spLocks noGrp="1"/>
          </p:cNvSpPr>
          <p:nvPr>
            <p:ph type="ftr" sz="quarter" idx="10"/>
          </p:nvPr>
        </p:nvSpPr>
        <p:spPr/>
        <p:txBody>
          <a:bodyPr/>
          <a:lstStyle/>
          <a:p>
            <a:r>
              <a:rPr lang="en-US"/>
              <a:t>Introduction</a:t>
            </a:r>
          </a:p>
        </p:txBody>
      </p:sp>
    </p:spTree>
    <p:extLst>
      <p:ext uri="{BB962C8B-B14F-4D97-AF65-F5344CB8AC3E}">
        <p14:creationId xmlns:p14="http://schemas.microsoft.com/office/powerpoint/2010/main" val="30951503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3"/>
        <p:cNvGrpSpPr/>
        <p:nvPr/>
      </p:nvGrpSpPr>
      <p:grpSpPr>
        <a:xfrm>
          <a:off x="0" y="0"/>
          <a:ext cx="0" cy="0"/>
          <a:chOff x="0" y="0"/>
          <a:chExt cx="0" cy="0"/>
        </a:xfrm>
      </p:grpSpPr>
      <p:sp>
        <p:nvSpPr>
          <p:cNvPr id="4" name="Title 3">
            <a:extLst>
              <a:ext uri="{FF2B5EF4-FFF2-40B4-BE49-F238E27FC236}">
                <a16:creationId xmlns:a16="http://schemas.microsoft.com/office/drawing/2014/main" id="{C2C0D766-2840-844A-B8D7-BFDB11489799}"/>
              </a:ext>
            </a:extLst>
          </p:cNvPr>
          <p:cNvSpPr>
            <a:spLocks noGrp="1"/>
          </p:cNvSpPr>
          <p:nvPr>
            <p:ph type="title"/>
          </p:nvPr>
        </p:nvSpPr>
        <p:spPr/>
        <p:txBody>
          <a:bodyPr>
            <a:normAutofit/>
          </a:bodyPr>
          <a:lstStyle/>
          <a:p>
            <a:r>
              <a:rPr lang="en-US"/>
              <a:t>2</a:t>
            </a:r>
            <a:r>
              <a:rPr lang="en-US" baseline="30000"/>
              <a:t>nd</a:t>
            </a:r>
            <a:r>
              <a:rPr lang="en-US"/>
              <a:t> attempt: </a:t>
            </a:r>
            <a:r>
              <a:rPr lang="en-US">
                <a:solidFill>
                  <a:srgbClr val="649CD9"/>
                </a:solidFill>
              </a:rPr>
              <a:t>Browser-based</a:t>
            </a:r>
            <a:r>
              <a:rPr lang="en-US"/>
              <a:t> load testing with </a:t>
            </a:r>
            <a:r>
              <a:rPr lang="en-US">
                <a:solidFill>
                  <a:srgbClr val="916CBF"/>
                </a:solidFill>
              </a:rPr>
              <a:t>Selenium</a:t>
            </a:r>
          </a:p>
        </p:txBody>
      </p:sp>
      <p:grpSp>
        <p:nvGrpSpPr>
          <p:cNvPr id="20" name="Group 19">
            <a:extLst>
              <a:ext uri="{FF2B5EF4-FFF2-40B4-BE49-F238E27FC236}">
                <a16:creationId xmlns:a16="http://schemas.microsoft.com/office/drawing/2014/main" id="{239E9FA4-602C-9045-98BE-262FBC7AF8CC}"/>
              </a:ext>
            </a:extLst>
          </p:cNvPr>
          <p:cNvGrpSpPr/>
          <p:nvPr/>
        </p:nvGrpSpPr>
        <p:grpSpPr>
          <a:xfrm>
            <a:off x="1105759" y="1768171"/>
            <a:ext cx="1880417" cy="1880417"/>
            <a:chOff x="3144968" y="1910533"/>
            <a:chExt cx="1880417" cy="1880417"/>
          </a:xfrm>
        </p:grpSpPr>
        <p:pic>
          <p:nvPicPr>
            <p:cNvPr id="21" name="Graphic 20">
              <a:extLst>
                <a:ext uri="{FF2B5EF4-FFF2-40B4-BE49-F238E27FC236}">
                  <a16:creationId xmlns:a16="http://schemas.microsoft.com/office/drawing/2014/main" id="{09A20D39-FB25-914F-9082-891B8EEC74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44968" y="1910533"/>
              <a:ext cx="1880417" cy="1880417"/>
            </a:xfrm>
            <a:prstGeom prst="rect">
              <a:avLst/>
            </a:prstGeom>
          </p:spPr>
        </p:pic>
        <p:sp>
          <p:nvSpPr>
            <p:cNvPr id="22" name="Rectangle 21">
              <a:extLst>
                <a:ext uri="{FF2B5EF4-FFF2-40B4-BE49-F238E27FC236}">
                  <a16:creationId xmlns:a16="http://schemas.microsoft.com/office/drawing/2014/main" id="{A17E4FFD-BFFD-6444-B837-988F0722EA88}"/>
                </a:ext>
              </a:extLst>
            </p:cNvPr>
            <p:cNvSpPr/>
            <p:nvPr/>
          </p:nvSpPr>
          <p:spPr>
            <a:xfrm>
              <a:off x="3889656" y="3024568"/>
              <a:ext cx="391040" cy="391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34CD1FF9-5297-7F43-958F-A8A388192B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89656" y="2995946"/>
              <a:ext cx="448285" cy="448285"/>
            </a:xfrm>
            <a:prstGeom prst="rect">
              <a:avLst/>
            </a:prstGeom>
          </p:spPr>
        </p:pic>
      </p:grpSp>
      <p:grpSp>
        <p:nvGrpSpPr>
          <p:cNvPr id="26" name="Group 25">
            <a:extLst>
              <a:ext uri="{FF2B5EF4-FFF2-40B4-BE49-F238E27FC236}">
                <a16:creationId xmlns:a16="http://schemas.microsoft.com/office/drawing/2014/main" id="{CCEA4C0B-B11D-8F4E-92D4-3A58AB0D9364}"/>
              </a:ext>
            </a:extLst>
          </p:cNvPr>
          <p:cNvGrpSpPr/>
          <p:nvPr/>
        </p:nvGrpSpPr>
        <p:grpSpPr>
          <a:xfrm>
            <a:off x="1935386" y="2571750"/>
            <a:ext cx="231775" cy="141697"/>
            <a:chOff x="3663950" y="2571750"/>
            <a:chExt cx="231775" cy="141697"/>
          </a:xfrm>
        </p:grpSpPr>
        <p:sp>
          <p:nvSpPr>
            <p:cNvPr id="32" name="Freeform 31">
              <a:extLst>
                <a:ext uri="{FF2B5EF4-FFF2-40B4-BE49-F238E27FC236}">
                  <a16:creationId xmlns:a16="http://schemas.microsoft.com/office/drawing/2014/main" id="{04D97EE2-3A13-4241-A905-6874A95C25AF}"/>
                </a:ext>
              </a:extLst>
            </p:cNvPr>
            <p:cNvSpPr/>
            <p:nvPr/>
          </p:nvSpPr>
          <p:spPr>
            <a:xfrm>
              <a:off x="3663950" y="2571750"/>
              <a:ext cx="231775" cy="120650"/>
            </a:xfrm>
            <a:custGeom>
              <a:avLst/>
              <a:gdLst>
                <a:gd name="connsiteX0" fmla="*/ 60325 w 231775"/>
                <a:gd name="connsiteY0" fmla="*/ 0 h 120650"/>
                <a:gd name="connsiteX1" fmla="*/ 0 w 231775"/>
                <a:gd name="connsiteY1" fmla="*/ 63500 h 120650"/>
                <a:gd name="connsiteX2" fmla="*/ 44450 w 231775"/>
                <a:gd name="connsiteY2" fmla="*/ 111125 h 120650"/>
                <a:gd name="connsiteX3" fmla="*/ 152400 w 231775"/>
                <a:gd name="connsiteY3" fmla="*/ 120650 h 120650"/>
                <a:gd name="connsiteX4" fmla="*/ 231775 w 231775"/>
                <a:gd name="connsiteY4" fmla="*/ 95250 h 120650"/>
                <a:gd name="connsiteX5" fmla="*/ 200025 w 231775"/>
                <a:gd name="connsiteY5" fmla="*/ 44450 h 120650"/>
                <a:gd name="connsiteX6" fmla="*/ 168275 w 231775"/>
                <a:gd name="connsiteY6" fmla="*/ 9525 h 120650"/>
                <a:gd name="connsiteX7" fmla="*/ 60325 w 231775"/>
                <a:gd name="connsiteY7" fmla="*/ 0 h 12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775" h="120650">
                  <a:moveTo>
                    <a:pt x="60325" y="0"/>
                  </a:moveTo>
                  <a:lnTo>
                    <a:pt x="0" y="63500"/>
                  </a:lnTo>
                  <a:lnTo>
                    <a:pt x="44450" y="111125"/>
                  </a:lnTo>
                  <a:lnTo>
                    <a:pt x="152400" y="120650"/>
                  </a:lnTo>
                  <a:lnTo>
                    <a:pt x="231775" y="95250"/>
                  </a:lnTo>
                  <a:lnTo>
                    <a:pt x="200025" y="44450"/>
                  </a:lnTo>
                  <a:lnTo>
                    <a:pt x="168275" y="9525"/>
                  </a:lnTo>
                  <a:lnTo>
                    <a:pt x="6032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c 32">
              <a:extLst>
                <a:ext uri="{FF2B5EF4-FFF2-40B4-BE49-F238E27FC236}">
                  <a16:creationId xmlns:a16="http://schemas.microsoft.com/office/drawing/2014/main" id="{42A28F80-BE08-E844-A2BC-02C02B9D0E7D}"/>
                </a:ext>
              </a:extLst>
            </p:cNvPr>
            <p:cNvSpPr/>
            <p:nvPr/>
          </p:nvSpPr>
          <p:spPr>
            <a:xfrm rot="16200000">
              <a:off x="3714057" y="2581887"/>
              <a:ext cx="131560" cy="131560"/>
            </a:xfrm>
            <a:prstGeom prst="arc">
              <a:avLst>
                <a:gd name="adj1" fmla="val 16200000"/>
                <a:gd name="adj2" fmla="val 5319443"/>
              </a:avLst>
            </a:prstGeom>
            <a:noFill/>
            <a:ln w="254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pic>
        <p:nvPicPr>
          <p:cNvPr id="3" name="Graphic 2">
            <a:extLst>
              <a:ext uri="{FF2B5EF4-FFF2-40B4-BE49-F238E27FC236}">
                <a16:creationId xmlns:a16="http://schemas.microsoft.com/office/drawing/2014/main" id="{D9009523-3D38-7D47-9104-864A4AE7699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06914" y="1306662"/>
            <a:ext cx="1194761" cy="1101821"/>
          </a:xfrm>
          <a:prstGeom prst="rect">
            <a:avLst/>
          </a:prstGeom>
        </p:spPr>
      </p:pic>
      <p:sp>
        <p:nvSpPr>
          <p:cNvPr id="2" name="Footer Placeholder 1">
            <a:extLst>
              <a:ext uri="{FF2B5EF4-FFF2-40B4-BE49-F238E27FC236}">
                <a16:creationId xmlns:a16="http://schemas.microsoft.com/office/drawing/2014/main" id="{65C0127C-50AE-E94D-A462-B007975862E3}"/>
              </a:ext>
            </a:extLst>
          </p:cNvPr>
          <p:cNvSpPr>
            <a:spLocks noGrp="1"/>
          </p:cNvSpPr>
          <p:nvPr>
            <p:ph type="ftr" sz="quarter" idx="13"/>
          </p:nvPr>
        </p:nvSpPr>
        <p:spPr/>
        <p:txBody>
          <a:bodyPr/>
          <a:lstStyle/>
          <a:p>
            <a:r>
              <a:rPr lang="en-US"/>
              <a:t>Introduction</a:t>
            </a:r>
          </a:p>
        </p:txBody>
      </p:sp>
      <p:pic>
        <p:nvPicPr>
          <p:cNvPr id="17" name="Graphic 16">
            <a:extLst>
              <a:ext uri="{FF2B5EF4-FFF2-40B4-BE49-F238E27FC236}">
                <a16:creationId xmlns:a16="http://schemas.microsoft.com/office/drawing/2014/main" id="{6993BE8F-8EF8-B842-80C4-3B375AFA179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06914" y="3767042"/>
            <a:ext cx="1101821" cy="1101821"/>
          </a:xfrm>
          <a:prstGeom prst="rect">
            <a:avLst/>
          </a:prstGeom>
        </p:spPr>
      </p:pic>
      <p:grpSp>
        <p:nvGrpSpPr>
          <p:cNvPr id="6" name="Group 5">
            <a:extLst>
              <a:ext uri="{FF2B5EF4-FFF2-40B4-BE49-F238E27FC236}">
                <a16:creationId xmlns:a16="http://schemas.microsoft.com/office/drawing/2014/main" id="{001A0666-20B4-A84C-AB60-028C24C3BC62}"/>
              </a:ext>
            </a:extLst>
          </p:cNvPr>
          <p:cNvGrpSpPr/>
          <p:nvPr/>
        </p:nvGrpSpPr>
        <p:grpSpPr>
          <a:xfrm>
            <a:off x="4287957" y="2408483"/>
            <a:ext cx="3737815" cy="1301280"/>
            <a:chOff x="4287957" y="2408483"/>
            <a:chExt cx="3737815" cy="1301280"/>
          </a:xfrm>
        </p:grpSpPr>
        <p:sp>
          <p:nvSpPr>
            <p:cNvPr id="14" name="TextBox 13">
              <a:extLst>
                <a:ext uri="{FF2B5EF4-FFF2-40B4-BE49-F238E27FC236}">
                  <a16:creationId xmlns:a16="http://schemas.microsoft.com/office/drawing/2014/main" id="{89DBC7C0-3ED7-4643-B111-DAB4E4ED7675}"/>
                </a:ext>
              </a:extLst>
            </p:cNvPr>
            <p:cNvSpPr txBox="1"/>
            <p:nvPr/>
          </p:nvSpPr>
          <p:spPr>
            <a:xfrm>
              <a:off x="4562230" y="2408483"/>
              <a:ext cx="712054" cy="1200328"/>
            </a:xfrm>
            <a:prstGeom prst="rect">
              <a:avLst/>
            </a:prstGeom>
            <a:noFill/>
          </p:spPr>
          <p:txBody>
            <a:bodyPr wrap="none" rtlCol="0">
              <a:spAutoFit/>
            </a:bodyPr>
            <a:lstStyle>
              <a:defPPr marR="0" lvl="0" algn="l" rtl="0">
                <a:lnSpc>
                  <a:spcPct val="100000"/>
                </a:lnSpc>
                <a:spcBef>
                  <a:spcPts val="0"/>
                </a:spcBef>
                <a:spcAft>
                  <a:spcPts val="0"/>
                </a:spcAft>
              </a:defPPr>
              <a:lvl1pPr>
                <a:buClr>
                  <a:srgbClr val="1D0D5C"/>
                </a:buClr>
                <a:defRPr sz="2800">
                  <a:solidFill>
                    <a:srgbClr val="1D0D5C"/>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7200" b="1">
                  <a:solidFill>
                    <a:srgbClr val="649CD9"/>
                  </a:solidFill>
                </a:rPr>
                <a:t>3</a:t>
              </a:r>
            </a:p>
          </p:txBody>
        </p:sp>
        <p:sp>
          <p:nvSpPr>
            <p:cNvPr id="15" name="TextBox 14">
              <a:extLst>
                <a:ext uri="{FF2B5EF4-FFF2-40B4-BE49-F238E27FC236}">
                  <a16:creationId xmlns:a16="http://schemas.microsoft.com/office/drawing/2014/main" id="{EC02BB6A-E302-954B-9154-E0AD8885CA0D}"/>
                </a:ext>
              </a:extLst>
            </p:cNvPr>
            <p:cNvSpPr txBox="1"/>
            <p:nvPr/>
          </p:nvSpPr>
          <p:spPr>
            <a:xfrm>
              <a:off x="4287957" y="3309653"/>
              <a:ext cx="1258678" cy="400110"/>
            </a:xfrm>
            <a:prstGeom prst="rect">
              <a:avLst/>
            </a:prstGeom>
            <a:noFill/>
          </p:spPr>
          <p:txBody>
            <a:bodyPr wrap="none" rtlCol="0">
              <a:spAutoFit/>
            </a:bodyPr>
            <a:lstStyle/>
            <a:p>
              <a:pPr>
                <a:buClr>
                  <a:srgbClr val="1D0D5C"/>
                </a:buClr>
              </a:pPr>
              <a:r>
                <a:rPr lang="en-US" sz="2000">
                  <a:solidFill>
                    <a:srgbClr val="1D0D5C"/>
                  </a:solidFill>
                  <a:latin typeface="Open Sans" panose="020B0606030504020204" pitchFamily="34" charset="0"/>
                  <a:ea typeface="Open Sans" panose="020B0606030504020204" pitchFamily="34" charset="0"/>
                  <a:cs typeface="Open Sans" panose="020B0606030504020204" pitchFamily="34" charset="0"/>
                </a:rPr>
                <a:t>ACTIONS</a:t>
              </a:r>
            </a:p>
          </p:txBody>
        </p:sp>
        <p:sp>
          <p:nvSpPr>
            <p:cNvPr id="16" name="Equal 15">
              <a:extLst>
                <a:ext uri="{FF2B5EF4-FFF2-40B4-BE49-F238E27FC236}">
                  <a16:creationId xmlns:a16="http://schemas.microsoft.com/office/drawing/2014/main" id="{60664CFC-28BF-0D4C-BF21-BBEE7BECC9C0}"/>
                </a:ext>
              </a:extLst>
            </p:cNvPr>
            <p:cNvSpPr/>
            <p:nvPr/>
          </p:nvSpPr>
          <p:spPr>
            <a:xfrm>
              <a:off x="5606915" y="2534591"/>
              <a:ext cx="1101821" cy="884651"/>
            </a:xfrm>
            <a:prstGeom prst="mathEqual">
              <a:avLst>
                <a:gd name="adj1" fmla="val 10926"/>
                <a:gd name="adj2" fmla="val 22780"/>
              </a:avLst>
            </a:prstGeom>
            <a:solidFill>
              <a:srgbClr val="649CD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25" name="TextBox 24">
              <a:extLst>
                <a:ext uri="{FF2B5EF4-FFF2-40B4-BE49-F238E27FC236}">
                  <a16:creationId xmlns:a16="http://schemas.microsoft.com/office/drawing/2014/main" id="{3AB881FA-6361-3C47-B3AF-3AFD8CC93246}"/>
                </a:ext>
              </a:extLst>
            </p:cNvPr>
            <p:cNvSpPr txBox="1"/>
            <p:nvPr/>
          </p:nvSpPr>
          <p:spPr>
            <a:xfrm>
              <a:off x="7041367" y="2408483"/>
              <a:ext cx="712054" cy="1200328"/>
            </a:xfrm>
            <a:prstGeom prst="rect">
              <a:avLst/>
            </a:prstGeom>
            <a:noFill/>
          </p:spPr>
          <p:txBody>
            <a:bodyPr wrap="none" rtlCol="0">
              <a:spAutoFit/>
            </a:bodyPr>
            <a:lstStyle>
              <a:defPPr marR="0" lvl="0" algn="l" rtl="0">
                <a:lnSpc>
                  <a:spcPct val="100000"/>
                </a:lnSpc>
                <a:spcBef>
                  <a:spcPts val="0"/>
                </a:spcBef>
                <a:spcAft>
                  <a:spcPts val="0"/>
                </a:spcAft>
              </a:defPPr>
              <a:lvl1pPr>
                <a:buClr>
                  <a:srgbClr val="1D0D5C"/>
                </a:buClr>
                <a:defRPr sz="2800">
                  <a:solidFill>
                    <a:srgbClr val="1D0D5C"/>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7200" b="1">
                  <a:solidFill>
                    <a:srgbClr val="649CD9"/>
                  </a:solidFill>
                </a:rPr>
                <a:t>3</a:t>
              </a:r>
            </a:p>
          </p:txBody>
        </p:sp>
        <p:sp>
          <p:nvSpPr>
            <p:cNvPr id="27" name="TextBox 26">
              <a:extLst>
                <a:ext uri="{FF2B5EF4-FFF2-40B4-BE49-F238E27FC236}">
                  <a16:creationId xmlns:a16="http://schemas.microsoft.com/office/drawing/2014/main" id="{AE185B80-36F8-3841-8A18-DA53F023351C}"/>
                </a:ext>
              </a:extLst>
            </p:cNvPr>
            <p:cNvSpPr txBox="1"/>
            <p:nvPr/>
          </p:nvSpPr>
          <p:spPr>
            <a:xfrm>
              <a:off x="6767094" y="3309653"/>
              <a:ext cx="1258678" cy="400110"/>
            </a:xfrm>
            <a:prstGeom prst="rect">
              <a:avLst/>
            </a:prstGeom>
            <a:noFill/>
          </p:spPr>
          <p:txBody>
            <a:bodyPr wrap="none" rtlCol="0">
              <a:spAutoFit/>
            </a:bodyPr>
            <a:lstStyle/>
            <a:p>
              <a:pPr>
                <a:buClr>
                  <a:srgbClr val="1D0D5C"/>
                </a:buClr>
              </a:pPr>
              <a:r>
                <a:rPr lang="en-US" sz="2000">
                  <a:solidFill>
                    <a:srgbClr val="1D0D5C"/>
                  </a:solidFill>
                  <a:latin typeface="Open Sans" panose="020B0606030504020204" pitchFamily="34" charset="0"/>
                  <a:ea typeface="Open Sans" panose="020B0606030504020204" pitchFamily="34" charset="0"/>
                  <a:cs typeface="Open Sans" panose="020B0606030504020204" pitchFamily="34" charset="0"/>
                </a:rPr>
                <a:t>ACTIONS</a:t>
              </a:r>
            </a:p>
          </p:txBody>
        </p:sp>
      </p:grpSp>
    </p:spTree>
    <p:extLst>
      <p:ext uri="{BB962C8B-B14F-4D97-AF65-F5344CB8AC3E}">
        <p14:creationId xmlns:p14="http://schemas.microsoft.com/office/powerpoint/2010/main" val="2680447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par>
                          <p:cTn id="18" fill="hold">
                            <p:stCondLst>
                              <p:cond delay="500"/>
                            </p:stCondLst>
                            <p:childTnLst>
                              <p:par>
                                <p:cTn id="19" presetID="1" presetClass="entr" presetSubtype="0" fill="hold" nodeType="afterEffect">
                                  <p:stCondLst>
                                    <p:cond delay="100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0C27642-3821-284F-9667-3DBC6310F5C3}"/>
              </a:ext>
            </a:extLst>
          </p:cNvPr>
          <p:cNvSpPr>
            <a:spLocks noGrp="1"/>
          </p:cNvSpPr>
          <p:nvPr>
            <p:ph type="title"/>
          </p:nvPr>
        </p:nvSpPr>
        <p:spPr/>
        <p:txBody>
          <a:bodyPr/>
          <a:lstStyle/>
          <a:p>
            <a:r>
              <a:rPr lang="en-US"/>
              <a:t>3</a:t>
            </a:r>
            <a:r>
              <a:rPr lang="en-US" baseline="30000"/>
              <a:t>rd</a:t>
            </a:r>
            <a:r>
              <a:rPr lang="en-US"/>
              <a:t> attempt: </a:t>
            </a:r>
            <a:r>
              <a:rPr lang="en-US">
                <a:solidFill>
                  <a:srgbClr val="649CD9"/>
                </a:solidFill>
              </a:rPr>
              <a:t>Browser-based</a:t>
            </a:r>
            <a:r>
              <a:rPr lang="en-US"/>
              <a:t> load testing with </a:t>
            </a:r>
            <a:r>
              <a:rPr lang="en-US">
                <a:solidFill>
                  <a:srgbClr val="916CBF"/>
                </a:solidFill>
              </a:rPr>
              <a:t>Flood</a:t>
            </a:r>
            <a:endParaRPr lang="en-US">
              <a:solidFill>
                <a:srgbClr val="649CD9"/>
              </a:solidFill>
            </a:endParaRPr>
          </a:p>
        </p:txBody>
      </p:sp>
      <p:pic>
        <p:nvPicPr>
          <p:cNvPr id="13" name="Graphic 12">
            <a:extLst>
              <a:ext uri="{FF2B5EF4-FFF2-40B4-BE49-F238E27FC236}">
                <a16:creationId xmlns:a16="http://schemas.microsoft.com/office/drawing/2014/main" id="{E4EF541E-A76F-DE46-A993-7FB8499B60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38375" y="1469379"/>
            <a:ext cx="1540783" cy="1540783"/>
          </a:xfrm>
          <a:prstGeom prst="rect">
            <a:avLst/>
          </a:prstGeom>
        </p:spPr>
      </p:pic>
      <p:grpSp>
        <p:nvGrpSpPr>
          <p:cNvPr id="14" name="Group 13">
            <a:extLst>
              <a:ext uri="{FF2B5EF4-FFF2-40B4-BE49-F238E27FC236}">
                <a16:creationId xmlns:a16="http://schemas.microsoft.com/office/drawing/2014/main" id="{621EF494-EAFF-0D49-8342-A9943033F5D6}"/>
              </a:ext>
            </a:extLst>
          </p:cNvPr>
          <p:cNvGrpSpPr/>
          <p:nvPr/>
        </p:nvGrpSpPr>
        <p:grpSpPr>
          <a:xfrm>
            <a:off x="751705" y="1768171"/>
            <a:ext cx="1880417" cy="1880417"/>
            <a:chOff x="1062350" y="1910533"/>
            <a:chExt cx="1880417" cy="1880417"/>
          </a:xfrm>
        </p:grpSpPr>
        <p:pic>
          <p:nvPicPr>
            <p:cNvPr id="15" name="Graphic 14">
              <a:extLst>
                <a:ext uri="{FF2B5EF4-FFF2-40B4-BE49-F238E27FC236}">
                  <a16:creationId xmlns:a16="http://schemas.microsoft.com/office/drawing/2014/main" id="{A5BABE5C-0AF4-5A47-8245-E54FC7E7A4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2350" y="1910533"/>
              <a:ext cx="1880417" cy="1880417"/>
            </a:xfrm>
            <a:prstGeom prst="rect">
              <a:avLst/>
            </a:prstGeom>
          </p:spPr>
        </p:pic>
        <p:sp>
          <p:nvSpPr>
            <p:cNvPr id="16" name="Rectangle 15">
              <a:extLst>
                <a:ext uri="{FF2B5EF4-FFF2-40B4-BE49-F238E27FC236}">
                  <a16:creationId xmlns:a16="http://schemas.microsoft.com/office/drawing/2014/main" id="{4B176419-7AB1-D743-8741-207BF7454965}"/>
                </a:ext>
              </a:extLst>
            </p:cNvPr>
            <p:cNvSpPr/>
            <p:nvPr/>
          </p:nvSpPr>
          <p:spPr>
            <a:xfrm>
              <a:off x="1809190" y="3024568"/>
              <a:ext cx="391040" cy="391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177C31E8-7F37-1145-B5A9-F6CCA0EA516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78415" y="2995946"/>
              <a:ext cx="448285" cy="448285"/>
            </a:xfrm>
            <a:prstGeom prst="rect">
              <a:avLst/>
            </a:prstGeom>
          </p:spPr>
        </p:pic>
      </p:grpSp>
      <p:grpSp>
        <p:nvGrpSpPr>
          <p:cNvPr id="18" name="Group 17">
            <a:extLst>
              <a:ext uri="{FF2B5EF4-FFF2-40B4-BE49-F238E27FC236}">
                <a16:creationId xmlns:a16="http://schemas.microsoft.com/office/drawing/2014/main" id="{CD2926E8-6AD6-9C4D-B320-D4B84842B8C3}"/>
              </a:ext>
            </a:extLst>
          </p:cNvPr>
          <p:cNvGrpSpPr/>
          <p:nvPr/>
        </p:nvGrpSpPr>
        <p:grpSpPr>
          <a:xfrm>
            <a:off x="2834323" y="1768171"/>
            <a:ext cx="1880417" cy="1880417"/>
            <a:chOff x="3144968" y="1910533"/>
            <a:chExt cx="1880417" cy="1880417"/>
          </a:xfrm>
        </p:grpSpPr>
        <p:pic>
          <p:nvPicPr>
            <p:cNvPr id="19" name="Graphic 18">
              <a:extLst>
                <a:ext uri="{FF2B5EF4-FFF2-40B4-BE49-F238E27FC236}">
                  <a16:creationId xmlns:a16="http://schemas.microsoft.com/office/drawing/2014/main" id="{73FD9E8F-5255-6143-9E03-2FDF0AFAFE0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44968" y="1910533"/>
              <a:ext cx="1880417" cy="1880417"/>
            </a:xfrm>
            <a:prstGeom prst="rect">
              <a:avLst/>
            </a:prstGeom>
          </p:spPr>
        </p:pic>
        <p:sp>
          <p:nvSpPr>
            <p:cNvPr id="20" name="Rectangle 19">
              <a:extLst>
                <a:ext uri="{FF2B5EF4-FFF2-40B4-BE49-F238E27FC236}">
                  <a16:creationId xmlns:a16="http://schemas.microsoft.com/office/drawing/2014/main" id="{DEB00B68-00B3-FE42-BF1A-D7EF671E27D1}"/>
                </a:ext>
              </a:extLst>
            </p:cNvPr>
            <p:cNvSpPr/>
            <p:nvPr/>
          </p:nvSpPr>
          <p:spPr>
            <a:xfrm>
              <a:off x="3889656" y="3024568"/>
              <a:ext cx="391040" cy="391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B862FD05-3E43-E24E-AD16-42E85709B9B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89656" y="2995946"/>
              <a:ext cx="448285" cy="448285"/>
            </a:xfrm>
            <a:prstGeom prst="rect">
              <a:avLst/>
            </a:prstGeom>
          </p:spPr>
        </p:pic>
      </p:grpSp>
      <p:grpSp>
        <p:nvGrpSpPr>
          <p:cNvPr id="22" name="Group 21">
            <a:extLst>
              <a:ext uri="{FF2B5EF4-FFF2-40B4-BE49-F238E27FC236}">
                <a16:creationId xmlns:a16="http://schemas.microsoft.com/office/drawing/2014/main" id="{B6233BF1-0F03-0D49-8141-33CCBCC9E15E}"/>
              </a:ext>
            </a:extLst>
          </p:cNvPr>
          <p:cNvGrpSpPr/>
          <p:nvPr/>
        </p:nvGrpSpPr>
        <p:grpSpPr>
          <a:xfrm>
            <a:off x="1593850" y="2540000"/>
            <a:ext cx="231775" cy="168379"/>
            <a:chOff x="1593850" y="2540000"/>
            <a:chExt cx="231775" cy="168379"/>
          </a:xfrm>
        </p:grpSpPr>
        <p:sp>
          <p:nvSpPr>
            <p:cNvPr id="23" name="Freeform 22">
              <a:extLst>
                <a:ext uri="{FF2B5EF4-FFF2-40B4-BE49-F238E27FC236}">
                  <a16:creationId xmlns:a16="http://schemas.microsoft.com/office/drawing/2014/main" id="{1EA49C84-EF34-4646-84AC-A7CC1726165B}"/>
                </a:ext>
              </a:extLst>
            </p:cNvPr>
            <p:cNvSpPr/>
            <p:nvPr/>
          </p:nvSpPr>
          <p:spPr>
            <a:xfrm>
              <a:off x="1593850" y="2540000"/>
              <a:ext cx="231775" cy="120650"/>
            </a:xfrm>
            <a:custGeom>
              <a:avLst/>
              <a:gdLst>
                <a:gd name="connsiteX0" fmla="*/ 60325 w 231775"/>
                <a:gd name="connsiteY0" fmla="*/ 0 h 120650"/>
                <a:gd name="connsiteX1" fmla="*/ 0 w 231775"/>
                <a:gd name="connsiteY1" fmla="*/ 63500 h 120650"/>
                <a:gd name="connsiteX2" fmla="*/ 44450 w 231775"/>
                <a:gd name="connsiteY2" fmla="*/ 111125 h 120650"/>
                <a:gd name="connsiteX3" fmla="*/ 152400 w 231775"/>
                <a:gd name="connsiteY3" fmla="*/ 120650 h 120650"/>
                <a:gd name="connsiteX4" fmla="*/ 231775 w 231775"/>
                <a:gd name="connsiteY4" fmla="*/ 95250 h 120650"/>
                <a:gd name="connsiteX5" fmla="*/ 200025 w 231775"/>
                <a:gd name="connsiteY5" fmla="*/ 44450 h 120650"/>
                <a:gd name="connsiteX6" fmla="*/ 168275 w 231775"/>
                <a:gd name="connsiteY6" fmla="*/ 9525 h 120650"/>
                <a:gd name="connsiteX7" fmla="*/ 60325 w 231775"/>
                <a:gd name="connsiteY7" fmla="*/ 0 h 12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775" h="120650">
                  <a:moveTo>
                    <a:pt x="60325" y="0"/>
                  </a:moveTo>
                  <a:lnTo>
                    <a:pt x="0" y="63500"/>
                  </a:lnTo>
                  <a:lnTo>
                    <a:pt x="44450" y="111125"/>
                  </a:lnTo>
                  <a:lnTo>
                    <a:pt x="152400" y="120650"/>
                  </a:lnTo>
                  <a:lnTo>
                    <a:pt x="231775" y="95250"/>
                  </a:lnTo>
                  <a:lnTo>
                    <a:pt x="200025" y="44450"/>
                  </a:lnTo>
                  <a:lnTo>
                    <a:pt x="168275" y="9525"/>
                  </a:lnTo>
                  <a:lnTo>
                    <a:pt x="6032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c 23">
              <a:extLst>
                <a:ext uri="{FF2B5EF4-FFF2-40B4-BE49-F238E27FC236}">
                  <a16:creationId xmlns:a16="http://schemas.microsoft.com/office/drawing/2014/main" id="{C151E4FD-E1B1-1941-97F2-C2C4ACB04526}"/>
                </a:ext>
              </a:extLst>
            </p:cNvPr>
            <p:cNvSpPr/>
            <p:nvPr/>
          </p:nvSpPr>
          <p:spPr>
            <a:xfrm rot="16200000">
              <a:off x="1643957" y="2576819"/>
              <a:ext cx="131560" cy="131560"/>
            </a:xfrm>
            <a:prstGeom prst="arc">
              <a:avLst>
                <a:gd name="adj1" fmla="val 16200000"/>
                <a:gd name="adj2" fmla="val 5319443"/>
              </a:avLst>
            </a:prstGeom>
            <a:noFill/>
            <a:ln w="254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5F0F2BB3-30EF-D54B-AC32-2347FDA6310F}"/>
              </a:ext>
            </a:extLst>
          </p:cNvPr>
          <p:cNvGrpSpPr/>
          <p:nvPr/>
        </p:nvGrpSpPr>
        <p:grpSpPr>
          <a:xfrm>
            <a:off x="3663950" y="2571750"/>
            <a:ext cx="231775" cy="141697"/>
            <a:chOff x="3663950" y="2571750"/>
            <a:chExt cx="231775" cy="141697"/>
          </a:xfrm>
        </p:grpSpPr>
        <p:sp>
          <p:nvSpPr>
            <p:cNvPr id="26" name="Freeform 25">
              <a:extLst>
                <a:ext uri="{FF2B5EF4-FFF2-40B4-BE49-F238E27FC236}">
                  <a16:creationId xmlns:a16="http://schemas.microsoft.com/office/drawing/2014/main" id="{D7B091F2-9570-3F4A-9395-8C1AE8437405}"/>
                </a:ext>
              </a:extLst>
            </p:cNvPr>
            <p:cNvSpPr/>
            <p:nvPr/>
          </p:nvSpPr>
          <p:spPr>
            <a:xfrm>
              <a:off x="3663950" y="2571750"/>
              <a:ext cx="231775" cy="120650"/>
            </a:xfrm>
            <a:custGeom>
              <a:avLst/>
              <a:gdLst>
                <a:gd name="connsiteX0" fmla="*/ 60325 w 231775"/>
                <a:gd name="connsiteY0" fmla="*/ 0 h 120650"/>
                <a:gd name="connsiteX1" fmla="*/ 0 w 231775"/>
                <a:gd name="connsiteY1" fmla="*/ 63500 h 120650"/>
                <a:gd name="connsiteX2" fmla="*/ 44450 w 231775"/>
                <a:gd name="connsiteY2" fmla="*/ 111125 h 120650"/>
                <a:gd name="connsiteX3" fmla="*/ 152400 w 231775"/>
                <a:gd name="connsiteY3" fmla="*/ 120650 h 120650"/>
                <a:gd name="connsiteX4" fmla="*/ 231775 w 231775"/>
                <a:gd name="connsiteY4" fmla="*/ 95250 h 120650"/>
                <a:gd name="connsiteX5" fmla="*/ 200025 w 231775"/>
                <a:gd name="connsiteY5" fmla="*/ 44450 h 120650"/>
                <a:gd name="connsiteX6" fmla="*/ 168275 w 231775"/>
                <a:gd name="connsiteY6" fmla="*/ 9525 h 120650"/>
                <a:gd name="connsiteX7" fmla="*/ 60325 w 231775"/>
                <a:gd name="connsiteY7" fmla="*/ 0 h 12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775" h="120650">
                  <a:moveTo>
                    <a:pt x="60325" y="0"/>
                  </a:moveTo>
                  <a:lnTo>
                    <a:pt x="0" y="63500"/>
                  </a:lnTo>
                  <a:lnTo>
                    <a:pt x="44450" y="111125"/>
                  </a:lnTo>
                  <a:lnTo>
                    <a:pt x="152400" y="120650"/>
                  </a:lnTo>
                  <a:lnTo>
                    <a:pt x="231775" y="95250"/>
                  </a:lnTo>
                  <a:lnTo>
                    <a:pt x="200025" y="44450"/>
                  </a:lnTo>
                  <a:lnTo>
                    <a:pt x="168275" y="9525"/>
                  </a:lnTo>
                  <a:lnTo>
                    <a:pt x="6032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c 26">
              <a:extLst>
                <a:ext uri="{FF2B5EF4-FFF2-40B4-BE49-F238E27FC236}">
                  <a16:creationId xmlns:a16="http://schemas.microsoft.com/office/drawing/2014/main" id="{4EA481E3-D6BB-1C41-B2CE-A7E35E485429}"/>
                </a:ext>
              </a:extLst>
            </p:cNvPr>
            <p:cNvSpPr/>
            <p:nvPr/>
          </p:nvSpPr>
          <p:spPr>
            <a:xfrm rot="16200000">
              <a:off x="3714057" y="2581887"/>
              <a:ext cx="131560" cy="131560"/>
            </a:xfrm>
            <a:prstGeom prst="arc">
              <a:avLst>
                <a:gd name="adj1" fmla="val 16200000"/>
                <a:gd name="adj2" fmla="val 5319443"/>
              </a:avLst>
            </a:prstGeom>
            <a:noFill/>
            <a:ln w="254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 name="Footer Placeholder 1">
            <a:extLst>
              <a:ext uri="{FF2B5EF4-FFF2-40B4-BE49-F238E27FC236}">
                <a16:creationId xmlns:a16="http://schemas.microsoft.com/office/drawing/2014/main" id="{B6DA0872-8B76-DB48-AF55-7F14604B7097}"/>
              </a:ext>
            </a:extLst>
          </p:cNvPr>
          <p:cNvSpPr>
            <a:spLocks noGrp="1"/>
          </p:cNvSpPr>
          <p:nvPr>
            <p:ph type="ftr" sz="quarter" idx="13"/>
          </p:nvPr>
        </p:nvSpPr>
        <p:spPr/>
        <p:txBody>
          <a:bodyPr/>
          <a:lstStyle/>
          <a:p>
            <a:r>
              <a:rPr lang="en-US"/>
              <a:t>Introduction</a:t>
            </a:r>
          </a:p>
        </p:txBody>
      </p:sp>
      <p:pic>
        <p:nvPicPr>
          <p:cNvPr id="4" name="Graphic 3">
            <a:extLst>
              <a:ext uri="{FF2B5EF4-FFF2-40B4-BE49-F238E27FC236}">
                <a16:creationId xmlns:a16="http://schemas.microsoft.com/office/drawing/2014/main" id="{040FEDC3-883A-CA44-91A5-99FC3969609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87113" y="3104233"/>
            <a:ext cx="1124767" cy="1124767"/>
          </a:xfrm>
          <a:prstGeom prst="rect">
            <a:avLst/>
          </a:prstGeom>
        </p:spPr>
      </p:pic>
      <p:pic>
        <p:nvPicPr>
          <p:cNvPr id="34" name="Graphic 33">
            <a:extLst>
              <a:ext uri="{FF2B5EF4-FFF2-40B4-BE49-F238E27FC236}">
                <a16:creationId xmlns:a16="http://schemas.microsoft.com/office/drawing/2014/main" id="{0339197F-C10E-7C49-B31A-17EAFC795ED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956871" y="3260107"/>
            <a:ext cx="844574" cy="844574"/>
          </a:xfrm>
          <a:prstGeom prst="rect">
            <a:avLst/>
          </a:prstGeom>
        </p:spPr>
      </p:pic>
    </p:spTree>
    <p:extLst>
      <p:ext uri="{BB962C8B-B14F-4D97-AF65-F5344CB8AC3E}">
        <p14:creationId xmlns:p14="http://schemas.microsoft.com/office/powerpoint/2010/main" val="361446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par>
                          <p:cTn id="18" fill="hold">
                            <p:stCondLst>
                              <p:cond delay="500"/>
                            </p:stCondLst>
                            <p:childTnLst>
                              <p:par>
                                <p:cTn id="19" presetID="1" presetClass="entr" presetSubtype="0" fill="hold" nodeType="afterEffect">
                                  <p:stCondLst>
                                    <p:cond delay="100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100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0C27642-3821-284F-9667-3DBC6310F5C3}"/>
              </a:ext>
            </a:extLst>
          </p:cNvPr>
          <p:cNvSpPr>
            <a:spLocks noGrp="1"/>
          </p:cNvSpPr>
          <p:nvPr>
            <p:ph type="title"/>
          </p:nvPr>
        </p:nvSpPr>
        <p:spPr>
          <a:xfrm>
            <a:off x="619648" y="889194"/>
            <a:ext cx="3892798" cy="3555961"/>
          </a:xfrm>
        </p:spPr>
        <p:txBody>
          <a:bodyPr anchor="t"/>
          <a:lstStyle/>
          <a:p>
            <a:r>
              <a:rPr lang="en-US"/>
              <a:t>Is there any other solution Boost Health can use? </a:t>
            </a:r>
            <a:endParaRPr lang="en-US">
              <a:solidFill>
                <a:srgbClr val="649CD9"/>
              </a:solidFill>
            </a:endParaRPr>
          </a:p>
        </p:txBody>
      </p:sp>
      <p:pic>
        <p:nvPicPr>
          <p:cNvPr id="34" name="Graphic 33">
            <a:extLst>
              <a:ext uri="{FF2B5EF4-FFF2-40B4-BE49-F238E27FC236}">
                <a16:creationId xmlns:a16="http://schemas.microsoft.com/office/drawing/2014/main" id="{8EF29C06-1580-6F43-92C0-9DF32A7019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77077" y="1297578"/>
            <a:ext cx="3881780" cy="2548344"/>
          </a:xfrm>
          <a:prstGeom prst="rect">
            <a:avLst/>
          </a:prstGeom>
        </p:spPr>
      </p:pic>
      <p:sp>
        <p:nvSpPr>
          <p:cNvPr id="2" name="Footer Placeholder 1">
            <a:extLst>
              <a:ext uri="{FF2B5EF4-FFF2-40B4-BE49-F238E27FC236}">
                <a16:creationId xmlns:a16="http://schemas.microsoft.com/office/drawing/2014/main" id="{53819C37-15AA-4A4E-82AC-C8C7DEB4F9D6}"/>
              </a:ext>
            </a:extLst>
          </p:cNvPr>
          <p:cNvSpPr>
            <a:spLocks noGrp="1"/>
          </p:cNvSpPr>
          <p:nvPr>
            <p:ph type="ftr" sz="quarter" idx="10"/>
          </p:nvPr>
        </p:nvSpPr>
        <p:spPr/>
        <p:txBody>
          <a:bodyPr/>
          <a:lstStyle/>
          <a:p>
            <a:r>
              <a:rPr lang="en-US"/>
              <a:t>Introduction</a:t>
            </a:r>
          </a:p>
        </p:txBody>
      </p:sp>
      <p:sp>
        <p:nvSpPr>
          <p:cNvPr id="5" name="Title 7">
            <a:extLst>
              <a:ext uri="{FF2B5EF4-FFF2-40B4-BE49-F238E27FC236}">
                <a16:creationId xmlns:a16="http://schemas.microsoft.com/office/drawing/2014/main" id="{EC959C3A-5BEA-1947-AD1F-BBA0A0F0FBC5}"/>
              </a:ext>
            </a:extLst>
          </p:cNvPr>
          <p:cNvSpPr txBox="1">
            <a:spLocks/>
          </p:cNvSpPr>
          <p:nvPr/>
        </p:nvSpPr>
        <p:spPr>
          <a:xfrm>
            <a:off x="1831946" y="978599"/>
            <a:ext cx="3892798" cy="756834"/>
          </a:xfrm>
          <a:prstGeom prst="rect">
            <a:avLst/>
          </a:prstGeom>
        </p:spPr>
        <p:txBody>
          <a:bodyPr vert="horz" lIns="91440" tIns="45720" rIns="91440" bIns="45720" rtlCol="0"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500" b="1" i="0" u="none" strike="noStrike" cap="none">
                <a:solidFill>
                  <a:srgbClr val="1D0D5C"/>
                </a:solidFill>
                <a:latin typeface="Raleway SemiBold" panose="020B0203030101060003" pitchFamily="34" charset="77"/>
                <a:ea typeface="Raleway SemiBold" panose="020B0203030101060003" pitchFamily="34"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300" b="0">
                <a:latin typeface="Open Sans" panose="020B0606030504020204" pitchFamily="34" charset="0"/>
                <a:ea typeface="Open Sans" panose="020B0606030504020204" pitchFamily="34" charset="0"/>
                <a:cs typeface="Open Sans" panose="020B0606030504020204" pitchFamily="34" charset="0"/>
              </a:rPr>
              <a:t>Protocol-based</a:t>
            </a:r>
            <a:endParaRPr lang="en-US" sz="1300" b="0">
              <a:solidFill>
                <a:srgbClr val="649CD9"/>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7" name="Title 7">
            <a:extLst>
              <a:ext uri="{FF2B5EF4-FFF2-40B4-BE49-F238E27FC236}">
                <a16:creationId xmlns:a16="http://schemas.microsoft.com/office/drawing/2014/main" id="{97D3296E-1728-6A44-92B6-B920A1D28BDB}"/>
              </a:ext>
            </a:extLst>
          </p:cNvPr>
          <p:cNvSpPr txBox="1">
            <a:spLocks/>
          </p:cNvSpPr>
          <p:nvPr/>
        </p:nvSpPr>
        <p:spPr>
          <a:xfrm>
            <a:off x="1831946" y="2158232"/>
            <a:ext cx="3892798" cy="756834"/>
          </a:xfrm>
          <a:prstGeom prst="rect">
            <a:avLst/>
          </a:prstGeom>
        </p:spPr>
        <p:txBody>
          <a:bodyPr vert="horz" lIns="91440" tIns="45720" rIns="91440" bIns="45720" rtlCol="0"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500" b="1" i="0" u="none" strike="noStrike" cap="none">
                <a:solidFill>
                  <a:srgbClr val="1D0D5C"/>
                </a:solidFill>
                <a:latin typeface="Raleway SemiBold" panose="020B0203030101060003" pitchFamily="34" charset="77"/>
                <a:ea typeface="Raleway SemiBold" panose="020B0203030101060003" pitchFamily="34"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300" b="0">
                <a:latin typeface="Open Sans" panose="020B0606030504020204" pitchFamily="34" charset="0"/>
                <a:ea typeface="Open Sans" panose="020B0606030504020204" pitchFamily="34" charset="0"/>
                <a:cs typeface="Open Sans" panose="020B0606030504020204" pitchFamily="34" charset="0"/>
              </a:rPr>
              <a:t>Local Browser-based</a:t>
            </a:r>
            <a:endParaRPr lang="en-US" sz="1300" b="0">
              <a:solidFill>
                <a:srgbClr val="649CD9"/>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3" name="Group 2">
            <a:extLst>
              <a:ext uri="{FF2B5EF4-FFF2-40B4-BE49-F238E27FC236}">
                <a16:creationId xmlns:a16="http://schemas.microsoft.com/office/drawing/2014/main" id="{D1D23A4A-88EC-E64E-A1A6-4A11DBD63C9F}"/>
              </a:ext>
            </a:extLst>
          </p:cNvPr>
          <p:cNvGrpSpPr>
            <a:grpSpLocks noChangeAspect="1"/>
          </p:cNvGrpSpPr>
          <p:nvPr/>
        </p:nvGrpSpPr>
        <p:grpSpPr>
          <a:xfrm>
            <a:off x="442328" y="935359"/>
            <a:ext cx="641042" cy="641042"/>
            <a:chOff x="-129771" y="222399"/>
            <a:chExt cx="1880419" cy="1880417"/>
          </a:xfrm>
        </p:grpSpPr>
        <p:grpSp>
          <p:nvGrpSpPr>
            <p:cNvPr id="12" name="Group 11">
              <a:extLst>
                <a:ext uri="{FF2B5EF4-FFF2-40B4-BE49-F238E27FC236}">
                  <a16:creationId xmlns:a16="http://schemas.microsoft.com/office/drawing/2014/main" id="{1D254291-B9A5-3F48-ABE0-FD0A3A5CEC01}"/>
                </a:ext>
              </a:extLst>
            </p:cNvPr>
            <p:cNvGrpSpPr/>
            <p:nvPr/>
          </p:nvGrpSpPr>
          <p:grpSpPr>
            <a:xfrm>
              <a:off x="-129771" y="222399"/>
              <a:ext cx="1880419" cy="1880417"/>
              <a:chOff x="1062350" y="1910533"/>
              <a:chExt cx="1880417" cy="1880417"/>
            </a:xfrm>
          </p:grpSpPr>
          <p:pic>
            <p:nvPicPr>
              <p:cNvPr id="13" name="Graphic 12">
                <a:extLst>
                  <a:ext uri="{FF2B5EF4-FFF2-40B4-BE49-F238E27FC236}">
                    <a16:creationId xmlns:a16="http://schemas.microsoft.com/office/drawing/2014/main" id="{BECDF4C3-89BA-C64E-910C-9603D3D7768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2350" y="1910533"/>
                <a:ext cx="1880417" cy="1880417"/>
              </a:xfrm>
              <a:prstGeom prst="rect">
                <a:avLst/>
              </a:prstGeom>
            </p:spPr>
          </p:pic>
          <p:sp>
            <p:nvSpPr>
              <p:cNvPr id="14" name="Rectangle 13">
                <a:extLst>
                  <a:ext uri="{FF2B5EF4-FFF2-40B4-BE49-F238E27FC236}">
                    <a16:creationId xmlns:a16="http://schemas.microsoft.com/office/drawing/2014/main" id="{182E12AB-FEB0-BB44-8996-74D92AA63472}"/>
                  </a:ext>
                </a:extLst>
              </p:cNvPr>
              <p:cNvSpPr/>
              <p:nvPr/>
            </p:nvSpPr>
            <p:spPr>
              <a:xfrm>
                <a:off x="1809190" y="3024568"/>
                <a:ext cx="391040" cy="391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0456ABFE-A1C2-8947-94D5-60EF78C4ED9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78415" y="2995946"/>
                <a:ext cx="448285" cy="448285"/>
              </a:xfrm>
              <a:prstGeom prst="rect">
                <a:avLst/>
              </a:prstGeom>
            </p:spPr>
          </p:pic>
        </p:grpSp>
        <p:grpSp>
          <p:nvGrpSpPr>
            <p:cNvPr id="16" name="Group 15">
              <a:extLst>
                <a:ext uri="{FF2B5EF4-FFF2-40B4-BE49-F238E27FC236}">
                  <a16:creationId xmlns:a16="http://schemas.microsoft.com/office/drawing/2014/main" id="{01F3B6DF-7E74-C34E-A9CE-E6D53EE0A7D7}"/>
                </a:ext>
              </a:extLst>
            </p:cNvPr>
            <p:cNvGrpSpPr/>
            <p:nvPr/>
          </p:nvGrpSpPr>
          <p:grpSpPr>
            <a:xfrm>
              <a:off x="712375" y="994227"/>
              <a:ext cx="231776" cy="168379"/>
              <a:chOff x="1593850" y="2540000"/>
              <a:chExt cx="231775" cy="168379"/>
            </a:xfrm>
          </p:grpSpPr>
          <p:sp>
            <p:nvSpPr>
              <p:cNvPr id="17" name="Freeform 16">
                <a:extLst>
                  <a:ext uri="{FF2B5EF4-FFF2-40B4-BE49-F238E27FC236}">
                    <a16:creationId xmlns:a16="http://schemas.microsoft.com/office/drawing/2014/main" id="{A6BAC6C3-CE49-9045-9C12-58582AF261C9}"/>
                  </a:ext>
                </a:extLst>
              </p:cNvPr>
              <p:cNvSpPr/>
              <p:nvPr/>
            </p:nvSpPr>
            <p:spPr>
              <a:xfrm>
                <a:off x="1593850" y="2540000"/>
                <a:ext cx="231775" cy="120650"/>
              </a:xfrm>
              <a:custGeom>
                <a:avLst/>
                <a:gdLst>
                  <a:gd name="connsiteX0" fmla="*/ 60325 w 231775"/>
                  <a:gd name="connsiteY0" fmla="*/ 0 h 120650"/>
                  <a:gd name="connsiteX1" fmla="*/ 0 w 231775"/>
                  <a:gd name="connsiteY1" fmla="*/ 63500 h 120650"/>
                  <a:gd name="connsiteX2" fmla="*/ 44450 w 231775"/>
                  <a:gd name="connsiteY2" fmla="*/ 111125 h 120650"/>
                  <a:gd name="connsiteX3" fmla="*/ 152400 w 231775"/>
                  <a:gd name="connsiteY3" fmla="*/ 120650 h 120650"/>
                  <a:gd name="connsiteX4" fmla="*/ 231775 w 231775"/>
                  <a:gd name="connsiteY4" fmla="*/ 95250 h 120650"/>
                  <a:gd name="connsiteX5" fmla="*/ 200025 w 231775"/>
                  <a:gd name="connsiteY5" fmla="*/ 44450 h 120650"/>
                  <a:gd name="connsiteX6" fmla="*/ 168275 w 231775"/>
                  <a:gd name="connsiteY6" fmla="*/ 9525 h 120650"/>
                  <a:gd name="connsiteX7" fmla="*/ 60325 w 231775"/>
                  <a:gd name="connsiteY7" fmla="*/ 0 h 12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775" h="120650">
                    <a:moveTo>
                      <a:pt x="60325" y="0"/>
                    </a:moveTo>
                    <a:lnTo>
                      <a:pt x="0" y="63500"/>
                    </a:lnTo>
                    <a:lnTo>
                      <a:pt x="44450" y="111125"/>
                    </a:lnTo>
                    <a:lnTo>
                      <a:pt x="152400" y="120650"/>
                    </a:lnTo>
                    <a:lnTo>
                      <a:pt x="231775" y="95250"/>
                    </a:lnTo>
                    <a:lnTo>
                      <a:pt x="200025" y="44450"/>
                    </a:lnTo>
                    <a:lnTo>
                      <a:pt x="168275" y="9525"/>
                    </a:lnTo>
                    <a:lnTo>
                      <a:pt x="6032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c 17">
                <a:extLst>
                  <a:ext uri="{FF2B5EF4-FFF2-40B4-BE49-F238E27FC236}">
                    <a16:creationId xmlns:a16="http://schemas.microsoft.com/office/drawing/2014/main" id="{B8CE4579-E60A-1F45-B160-F2EB56D4C5A3}"/>
                  </a:ext>
                </a:extLst>
              </p:cNvPr>
              <p:cNvSpPr/>
              <p:nvPr/>
            </p:nvSpPr>
            <p:spPr>
              <a:xfrm rot="16200000">
                <a:off x="1643957" y="2576819"/>
                <a:ext cx="131560" cy="131560"/>
              </a:xfrm>
              <a:prstGeom prst="arc">
                <a:avLst>
                  <a:gd name="adj1" fmla="val 16200000"/>
                  <a:gd name="adj2" fmla="val 5319443"/>
                </a:avLst>
              </a:prstGeom>
              <a:noFill/>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4" name="Group 3">
            <a:extLst>
              <a:ext uri="{FF2B5EF4-FFF2-40B4-BE49-F238E27FC236}">
                <a16:creationId xmlns:a16="http://schemas.microsoft.com/office/drawing/2014/main" id="{92122AA5-53AB-2347-8B29-55B34F0E9293}"/>
              </a:ext>
            </a:extLst>
          </p:cNvPr>
          <p:cNvGrpSpPr>
            <a:grpSpLocks noChangeAspect="1"/>
          </p:cNvGrpSpPr>
          <p:nvPr/>
        </p:nvGrpSpPr>
        <p:grpSpPr>
          <a:xfrm>
            <a:off x="442327" y="2154089"/>
            <a:ext cx="641042" cy="641042"/>
            <a:chOff x="2834323" y="1768171"/>
            <a:chExt cx="1880417" cy="1880417"/>
          </a:xfrm>
        </p:grpSpPr>
        <p:grpSp>
          <p:nvGrpSpPr>
            <p:cNvPr id="19" name="Group 18">
              <a:extLst>
                <a:ext uri="{FF2B5EF4-FFF2-40B4-BE49-F238E27FC236}">
                  <a16:creationId xmlns:a16="http://schemas.microsoft.com/office/drawing/2014/main" id="{02F594C6-3BEB-AF42-A407-3D25A44B42D7}"/>
                </a:ext>
              </a:extLst>
            </p:cNvPr>
            <p:cNvGrpSpPr/>
            <p:nvPr/>
          </p:nvGrpSpPr>
          <p:grpSpPr>
            <a:xfrm>
              <a:off x="2834323" y="1768171"/>
              <a:ext cx="1880417" cy="1880417"/>
              <a:chOff x="3144968" y="1910533"/>
              <a:chExt cx="1880417" cy="1880417"/>
            </a:xfrm>
          </p:grpSpPr>
          <p:pic>
            <p:nvPicPr>
              <p:cNvPr id="20" name="Graphic 19">
                <a:extLst>
                  <a:ext uri="{FF2B5EF4-FFF2-40B4-BE49-F238E27FC236}">
                    <a16:creationId xmlns:a16="http://schemas.microsoft.com/office/drawing/2014/main" id="{0EC032BE-FFBB-3644-801E-8A7452D23DD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44968" y="1910533"/>
                <a:ext cx="1880417" cy="1880417"/>
              </a:xfrm>
              <a:prstGeom prst="rect">
                <a:avLst/>
              </a:prstGeom>
            </p:spPr>
          </p:pic>
          <p:sp>
            <p:nvSpPr>
              <p:cNvPr id="21" name="Rectangle 20">
                <a:extLst>
                  <a:ext uri="{FF2B5EF4-FFF2-40B4-BE49-F238E27FC236}">
                    <a16:creationId xmlns:a16="http://schemas.microsoft.com/office/drawing/2014/main" id="{60B3A903-FECE-D443-9117-AD2A4F71CAF1}"/>
                  </a:ext>
                </a:extLst>
              </p:cNvPr>
              <p:cNvSpPr/>
              <p:nvPr/>
            </p:nvSpPr>
            <p:spPr>
              <a:xfrm>
                <a:off x="3889656" y="3024568"/>
                <a:ext cx="391040" cy="391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a:extLst>
                  <a:ext uri="{FF2B5EF4-FFF2-40B4-BE49-F238E27FC236}">
                    <a16:creationId xmlns:a16="http://schemas.microsoft.com/office/drawing/2014/main" id="{65C491AC-7307-204E-8BB2-7AF036F7667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89656" y="2995946"/>
                <a:ext cx="448285" cy="448285"/>
              </a:xfrm>
              <a:prstGeom prst="rect">
                <a:avLst/>
              </a:prstGeom>
            </p:spPr>
          </p:pic>
        </p:grpSp>
        <p:grpSp>
          <p:nvGrpSpPr>
            <p:cNvPr id="23" name="Group 22">
              <a:extLst>
                <a:ext uri="{FF2B5EF4-FFF2-40B4-BE49-F238E27FC236}">
                  <a16:creationId xmlns:a16="http://schemas.microsoft.com/office/drawing/2014/main" id="{0205EEA3-D1C8-084E-9A2E-62078A892AEB}"/>
                </a:ext>
              </a:extLst>
            </p:cNvPr>
            <p:cNvGrpSpPr/>
            <p:nvPr/>
          </p:nvGrpSpPr>
          <p:grpSpPr>
            <a:xfrm>
              <a:off x="3663950" y="2571750"/>
              <a:ext cx="231775" cy="141697"/>
              <a:chOff x="3663950" y="2571750"/>
              <a:chExt cx="231775" cy="141697"/>
            </a:xfrm>
          </p:grpSpPr>
          <p:sp>
            <p:nvSpPr>
              <p:cNvPr id="24" name="Freeform 23">
                <a:extLst>
                  <a:ext uri="{FF2B5EF4-FFF2-40B4-BE49-F238E27FC236}">
                    <a16:creationId xmlns:a16="http://schemas.microsoft.com/office/drawing/2014/main" id="{D2DA4B70-B767-9F4D-8036-52C50403427B}"/>
                  </a:ext>
                </a:extLst>
              </p:cNvPr>
              <p:cNvSpPr/>
              <p:nvPr/>
            </p:nvSpPr>
            <p:spPr>
              <a:xfrm>
                <a:off x="3663950" y="2571750"/>
                <a:ext cx="231775" cy="120650"/>
              </a:xfrm>
              <a:custGeom>
                <a:avLst/>
                <a:gdLst>
                  <a:gd name="connsiteX0" fmla="*/ 60325 w 231775"/>
                  <a:gd name="connsiteY0" fmla="*/ 0 h 120650"/>
                  <a:gd name="connsiteX1" fmla="*/ 0 w 231775"/>
                  <a:gd name="connsiteY1" fmla="*/ 63500 h 120650"/>
                  <a:gd name="connsiteX2" fmla="*/ 44450 w 231775"/>
                  <a:gd name="connsiteY2" fmla="*/ 111125 h 120650"/>
                  <a:gd name="connsiteX3" fmla="*/ 152400 w 231775"/>
                  <a:gd name="connsiteY3" fmla="*/ 120650 h 120650"/>
                  <a:gd name="connsiteX4" fmla="*/ 231775 w 231775"/>
                  <a:gd name="connsiteY4" fmla="*/ 95250 h 120650"/>
                  <a:gd name="connsiteX5" fmla="*/ 200025 w 231775"/>
                  <a:gd name="connsiteY5" fmla="*/ 44450 h 120650"/>
                  <a:gd name="connsiteX6" fmla="*/ 168275 w 231775"/>
                  <a:gd name="connsiteY6" fmla="*/ 9525 h 120650"/>
                  <a:gd name="connsiteX7" fmla="*/ 60325 w 231775"/>
                  <a:gd name="connsiteY7" fmla="*/ 0 h 12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775" h="120650">
                    <a:moveTo>
                      <a:pt x="60325" y="0"/>
                    </a:moveTo>
                    <a:lnTo>
                      <a:pt x="0" y="63500"/>
                    </a:lnTo>
                    <a:lnTo>
                      <a:pt x="44450" y="111125"/>
                    </a:lnTo>
                    <a:lnTo>
                      <a:pt x="152400" y="120650"/>
                    </a:lnTo>
                    <a:lnTo>
                      <a:pt x="231775" y="95250"/>
                    </a:lnTo>
                    <a:lnTo>
                      <a:pt x="200025" y="44450"/>
                    </a:lnTo>
                    <a:lnTo>
                      <a:pt x="168275" y="9525"/>
                    </a:lnTo>
                    <a:lnTo>
                      <a:pt x="6032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c 24">
                <a:extLst>
                  <a:ext uri="{FF2B5EF4-FFF2-40B4-BE49-F238E27FC236}">
                    <a16:creationId xmlns:a16="http://schemas.microsoft.com/office/drawing/2014/main" id="{CE6E49C6-C138-224F-8733-E3EC0CE64F41}"/>
                  </a:ext>
                </a:extLst>
              </p:cNvPr>
              <p:cNvSpPr/>
              <p:nvPr/>
            </p:nvSpPr>
            <p:spPr>
              <a:xfrm rot="16200000">
                <a:off x="3714057" y="2581887"/>
                <a:ext cx="131560" cy="131560"/>
              </a:xfrm>
              <a:prstGeom prst="arc">
                <a:avLst>
                  <a:gd name="adj1" fmla="val 16200000"/>
                  <a:gd name="adj2" fmla="val 5319443"/>
                </a:avLst>
              </a:prstGeom>
              <a:noFill/>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28" name="Group 27">
            <a:extLst>
              <a:ext uri="{FF2B5EF4-FFF2-40B4-BE49-F238E27FC236}">
                <a16:creationId xmlns:a16="http://schemas.microsoft.com/office/drawing/2014/main" id="{04225DB7-55F6-EF45-8B53-6FE20C47A47A}"/>
              </a:ext>
            </a:extLst>
          </p:cNvPr>
          <p:cNvGrpSpPr>
            <a:grpSpLocks noChangeAspect="1"/>
          </p:cNvGrpSpPr>
          <p:nvPr/>
        </p:nvGrpSpPr>
        <p:grpSpPr>
          <a:xfrm>
            <a:off x="442328" y="3564707"/>
            <a:ext cx="641042" cy="641042"/>
            <a:chOff x="-129771" y="222399"/>
            <a:chExt cx="1880419" cy="1880417"/>
          </a:xfrm>
        </p:grpSpPr>
        <p:grpSp>
          <p:nvGrpSpPr>
            <p:cNvPr id="29" name="Group 28">
              <a:extLst>
                <a:ext uri="{FF2B5EF4-FFF2-40B4-BE49-F238E27FC236}">
                  <a16:creationId xmlns:a16="http://schemas.microsoft.com/office/drawing/2014/main" id="{9D85C02A-67B5-C84C-9E9C-B603AD513007}"/>
                </a:ext>
              </a:extLst>
            </p:cNvPr>
            <p:cNvGrpSpPr/>
            <p:nvPr/>
          </p:nvGrpSpPr>
          <p:grpSpPr>
            <a:xfrm>
              <a:off x="-129771" y="222399"/>
              <a:ext cx="1880419" cy="1880417"/>
              <a:chOff x="1062350" y="1910533"/>
              <a:chExt cx="1880417" cy="1880417"/>
            </a:xfrm>
          </p:grpSpPr>
          <p:pic>
            <p:nvPicPr>
              <p:cNvPr id="33" name="Graphic 32">
                <a:extLst>
                  <a:ext uri="{FF2B5EF4-FFF2-40B4-BE49-F238E27FC236}">
                    <a16:creationId xmlns:a16="http://schemas.microsoft.com/office/drawing/2014/main" id="{8A4032EB-72CF-F642-BC11-A0BCBB4D6B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2350" y="1910533"/>
                <a:ext cx="1880417" cy="1880417"/>
              </a:xfrm>
              <a:prstGeom prst="rect">
                <a:avLst/>
              </a:prstGeom>
            </p:spPr>
          </p:pic>
          <p:sp>
            <p:nvSpPr>
              <p:cNvPr id="35" name="Rectangle 34">
                <a:extLst>
                  <a:ext uri="{FF2B5EF4-FFF2-40B4-BE49-F238E27FC236}">
                    <a16:creationId xmlns:a16="http://schemas.microsoft.com/office/drawing/2014/main" id="{B001A3D7-C552-DA45-BC87-B97D837B073D}"/>
                  </a:ext>
                </a:extLst>
              </p:cNvPr>
              <p:cNvSpPr/>
              <p:nvPr/>
            </p:nvSpPr>
            <p:spPr>
              <a:xfrm>
                <a:off x="1809190" y="3024568"/>
                <a:ext cx="391040" cy="391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Graphic 35">
                <a:extLst>
                  <a:ext uri="{FF2B5EF4-FFF2-40B4-BE49-F238E27FC236}">
                    <a16:creationId xmlns:a16="http://schemas.microsoft.com/office/drawing/2014/main" id="{4657A78E-B89C-7B44-8C6B-D830E436E8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78415" y="2995946"/>
                <a:ext cx="448285" cy="448285"/>
              </a:xfrm>
              <a:prstGeom prst="rect">
                <a:avLst/>
              </a:prstGeom>
            </p:spPr>
          </p:pic>
        </p:grpSp>
        <p:grpSp>
          <p:nvGrpSpPr>
            <p:cNvPr id="30" name="Group 29">
              <a:extLst>
                <a:ext uri="{FF2B5EF4-FFF2-40B4-BE49-F238E27FC236}">
                  <a16:creationId xmlns:a16="http://schemas.microsoft.com/office/drawing/2014/main" id="{DAD666B7-2A96-5B4A-ABA3-B6BC95FAF640}"/>
                </a:ext>
              </a:extLst>
            </p:cNvPr>
            <p:cNvGrpSpPr/>
            <p:nvPr/>
          </p:nvGrpSpPr>
          <p:grpSpPr>
            <a:xfrm>
              <a:off x="712375" y="994227"/>
              <a:ext cx="231776" cy="168379"/>
              <a:chOff x="1593850" y="2540000"/>
              <a:chExt cx="231775" cy="168379"/>
            </a:xfrm>
          </p:grpSpPr>
          <p:sp>
            <p:nvSpPr>
              <p:cNvPr id="31" name="Freeform 30">
                <a:extLst>
                  <a:ext uri="{FF2B5EF4-FFF2-40B4-BE49-F238E27FC236}">
                    <a16:creationId xmlns:a16="http://schemas.microsoft.com/office/drawing/2014/main" id="{0C339245-F076-E747-B8E9-45B3CD070574}"/>
                  </a:ext>
                </a:extLst>
              </p:cNvPr>
              <p:cNvSpPr/>
              <p:nvPr/>
            </p:nvSpPr>
            <p:spPr>
              <a:xfrm>
                <a:off x="1593850" y="2540000"/>
                <a:ext cx="231775" cy="120650"/>
              </a:xfrm>
              <a:custGeom>
                <a:avLst/>
                <a:gdLst>
                  <a:gd name="connsiteX0" fmla="*/ 60325 w 231775"/>
                  <a:gd name="connsiteY0" fmla="*/ 0 h 120650"/>
                  <a:gd name="connsiteX1" fmla="*/ 0 w 231775"/>
                  <a:gd name="connsiteY1" fmla="*/ 63500 h 120650"/>
                  <a:gd name="connsiteX2" fmla="*/ 44450 w 231775"/>
                  <a:gd name="connsiteY2" fmla="*/ 111125 h 120650"/>
                  <a:gd name="connsiteX3" fmla="*/ 152400 w 231775"/>
                  <a:gd name="connsiteY3" fmla="*/ 120650 h 120650"/>
                  <a:gd name="connsiteX4" fmla="*/ 231775 w 231775"/>
                  <a:gd name="connsiteY4" fmla="*/ 95250 h 120650"/>
                  <a:gd name="connsiteX5" fmla="*/ 200025 w 231775"/>
                  <a:gd name="connsiteY5" fmla="*/ 44450 h 120650"/>
                  <a:gd name="connsiteX6" fmla="*/ 168275 w 231775"/>
                  <a:gd name="connsiteY6" fmla="*/ 9525 h 120650"/>
                  <a:gd name="connsiteX7" fmla="*/ 60325 w 231775"/>
                  <a:gd name="connsiteY7" fmla="*/ 0 h 12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775" h="120650">
                    <a:moveTo>
                      <a:pt x="60325" y="0"/>
                    </a:moveTo>
                    <a:lnTo>
                      <a:pt x="0" y="63500"/>
                    </a:lnTo>
                    <a:lnTo>
                      <a:pt x="44450" y="111125"/>
                    </a:lnTo>
                    <a:lnTo>
                      <a:pt x="152400" y="120650"/>
                    </a:lnTo>
                    <a:lnTo>
                      <a:pt x="231775" y="95250"/>
                    </a:lnTo>
                    <a:lnTo>
                      <a:pt x="200025" y="44450"/>
                    </a:lnTo>
                    <a:lnTo>
                      <a:pt x="168275" y="9525"/>
                    </a:lnTo>
                    <a:lnTo>
                      <a:pt x="6032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c 31">
                <a:extLst>
                  <a:ext uri="{FF2B5EF4-FFF2-40B4-BE49-F238E27FC236}">
                    <a16:creationId xmlns:a16="http://schemas.microsoft.com/office/drawing/2014/main" id="{2EF1597F-3CFE-0B4B-BF1A-B9CEFDCD6104}"/>
                  </a:ext>
                </a:extLst>
              </p:cNvPr>
              <p:cNvSpPr/>
              <p:nvPr/>
            </p:nvSpPr>
            <p:spPr>
              <a:xfrm rot="16200000">
                <a:off x="1643957" y="2576819"/>
                <a:ext cx="131560" cy="131560"/>
              </a:xfrm>
              <a:prstGeom prst="arc">
                <a:avLst>
                  <a:gd name="adj1" fmla="val 16200000"/>
                  <a:gd name="adj2" fmla="val 5319443"/>
                </a:avLst>
              </a:prstGeom>
              <a:noFill/>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37" name="Group 36">
            <a:extLst>
              <a:ext uri="{FF2B5EF4-FFF2-40B4-BE49-F238E27FC236}">
                <a16:creationId xmlns:a16="http://schemas.microsoft.com/office/drawing/2014/main" id="{26F0DDB6-72C4-EB40-85BC-2BEA6249B1E9}"/>
              </a:ext>
            </a:extLst>
          </p:cNvPr>
          <p:cNvGrpSpPr>
            <a:grpSpLocks noChangeAspect="1"/>
          </p:cNvGrpSpPr>
          <p:nvPr/>
        </p:nvGrpSpPr>
        <p:grpSpPr>
          <a:xfrm>
            <a:off x="1006958" y="3564707"/>
            <a:ext cx="641042" cy="641042"/>
            <a:chOff x="2834323" y="1768171"/>
            <a:chExt cx="1880417" cy="1880417"/>
          </a:xfrm>
        </p:grpSpPr>
        <p:grpSp>
          <p:nvGrpSpPr>
            <p:cNvPr id="38" name="Group 37">
              <a:extLst>
                <a:ext uri="{FF2B5EF4-FFF2-40B4-BE49-F238E27FC236}">
                  <a16:creationId xmlns:a16="http://schemas.microsoft.com/office/drawing/2014/main" id="{0E365C92-1D4E-0349-AB97-573E2A79948F}"/>
                </a:ext>
              </a:extLst>
            </p:cNvPr>
            <p:cNvGrpSpPr/>
            <p:nvPr/>
          </p:nvGrpSpPr>
          <p:grpSpPr>
            <a:xfrm>
              <a:off x="2834323" y="1768171"/>
              <a:ext cx="1880417" cy="1880417"/>
              <a:chOff x="3144968" y="1910533"/>
              <a:chExt cx="1880417" cy="1880417"/>
            </a:xfrm>
          </p:grpSpPr>
          <p:pic>
            <p:nvPicPr>
              <p:cNvPr id="42" name="Graphic 41">
                <a:extLst>
                  <a:ext uri="{FF2B5EF4-FFF2-40B4-BE49-F238E27FC236}">
                    <a16:creationId xmlns:a16="http://schemas.microsoft.com/office/drawing/2014/main" id="{C51C3D36-8627-7C46-8364-B1515D1494A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44968" y="1910533"/>
                <a:ext cx="1880417" cy="1880417"/>
              </a:xfrm>
              <a:prstGeom prst="rect">
                <a:avLst/>
              </a:prstGeom>
            </p:spPr>
          </p:pic>
          <p:sp>
            <p:nvSpPr>
              <p:cNvPr id="43" name="Rectangle 42">
                <a:extLst>
                  <a:ext uri="{FF2B5EF4-FFF2-40B4-BE49-F238E27FC236}">
                    <a16:creationId xmlns:a16="http://schemas.microsoft.com/office/drawing/2014/main" id="{BF31CC02-A260-2D4E-893A-44FFB1C7B583}"/>
                  </a:ext>
                </a:extLst>
              </p:cNvPr>
              <p:cNvSpPr/>
              <p:nvPr/>
            </p:nvSpPr>
            <p:spPr>
              <a:xfrm>
                <a:off x="3889656" y="3024568"/>
                <a:ext cx="391040" cy="391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3">
                <a:extLst>
                  <a:ext uri="{FF2B5EF4-FFF2-40B4-BE49-F238E27FC236}">
                    <a16:creationId xmlns:a16="http://schemas.microsoft.com/office/drawing/2014/main" id="{9B1788BE-0F9A-9D40-B8BE-73299F3A81C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89656" y="2995946"/>
                <a:ext cx="448285" cy="448285"/>
              </a:xfrm>
              <a:prstGeom prst="rect">
                <a:avLst/>
              </a:prstGeom>
            </p:spPr>
          </p:pic>
        </p:grpSp>
        <p:grpSp>
          <p:nvGrpSpPr>
            <p:cNvPr id="39" name="Group 38">
              <a:extLst>
                <a:ext uri="{FF2B5EF4-FFF2-40B4-BE49-F238E27FC236}">
                  <a16:creationId xmlns:a16="http://schemas.microsoft.com/office/drawing/2014/main" id="{3CECAE35-14F6-614E-8388-C8FFA7C29282}"/>
                </a:ext>
              </a:extLst>
            </p:cNvPr>
            <p:cNvGrpSpPr/>
            <p:nvPr/>
          </p:nvGrpSpPr>
          <p:grpSpPr>
            <a:xfrm>
              <a:off x="3663950" y="2571750"/>
              <a:ext cx="231775" cy="141697"/>
              <a:chOff x="3663950" y="2571750"/>
              <a:chExt cx="231775" cy="141697"/>
            </a:xfrm>
          </p:grpSpPr>
          <p:sp>
            <p:nvSpPr>
              <p:cNvPr id="40" name="Freeform 39">
                <a:extLst>
                  <a:ext uri="{FF2B5EF4-FFF2-40B4-BE49-F238E27FC236}">
                    <a16:creationId xmlns:a16="http://schemas.microsoft.com/office/drawing/2014/main" id="{8D174091-74D0-894F-BB8C-4DCAF891F23E}"/>
                  </a:ext>
                </a:extLst>
              </p:cNvPr>
              <p:cNvSpPr/>
              <p:nvPr/>
            </p:nvSpPr>
            <p:spPr>
              <a:xfrm>
                <a:off x="3663950" y="2571750"/>
                <a:ext cx="231775" cy="120650"/>
              </a:xfrm>
              <a:custGeom>
                <a:avLst/>
                <a:gdLst>
                  <a:gd name="connsiteX0" fmla="*/ 60325 w 231775"/>
                  <a:gd name="connsiteY0" fmla="*/ 0 h 120650"/>
                  <a:gd name="connsiteX1" fmla="*/ 0 w 231775"/>
                  <a:gd name="connsiteY1" fmla="*/ 63500 h 120650"/>
                  <a:gd name="connsiteX2" fmla="*/ 44450 w 231775"/>
                  <a:gd name="connsiteY2" fmla="*/ 111125 h 120650"/>
                  <a:gd name="connsiteX3" fmla="*/ 152400 w 231775"/>
                  <a:gd name="connsiteY3" fmla="*/ 120650 h 120650"/>
                  <a:gd name="connsiteX4" fmla="*/ 231775 w 231775"/>
                  <a:gd name="connsiteY4" fmla="*/ 95250 h 120650"/>
                  <a:gd name="connsiteX5" fmla="*/ 200025 w 231775"/>
                  <a:gd name="connsiteY5" fmla="*/ 44450 h 120650"/>
                  <a:gd name="connsiteX6" fmla="*/ 168275 w 231775"/>
                  <a:gd name="connsiteY6" fmla="*/ 9525 h 120650"/>
                  <a:gd name="connsiteX7" fmla="*/ 60325 w 231775"/>
                  <a:gd name="connsiteY7" fmla="*/ 0 h 12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775" h="120650">
                    <a:moveTo>
                      <a:pt x="60325" y="0"/>
                    </a:moveTo>
                    <a:lnTo>
                      <a:pt x="0" y="63500"/>
                    </a:lnTo>
                    <a:lnTo>
                      <a:pt x="44450" y="111125"/>
                    </a:lnTo>
                    <a:lnTo>
                      <a:pt x="152400" y="120650"/>
                    </a:lnTo>
                    <a:lnTo>
                      <a:pt x="231775" y="95250"/>
                    </a:lnTo>
                    <a:lnTo>
                      <a:pt x="200025" y="44450"/>
                    </a:lnTo>
                    <a:lnTo>
                      <a:pt x="168275" y="9525"/>
                    </a:lnTo>
                    <a:lnTo>
                      <a:pt x="6032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c 40">
                <a:extLst>
                  <a:ext uri="{FF2B5EF4-FFF2-40B4-BE49-F238E27FC236}">
                    <a16:creationId xmlns:a16="http://schemas.microsoft.com/office/drawing/2014/main" id="{BF743625-13D9-FA4D-A256-48347A1C7DFA}"/>
                  </a:ext>
                </a:extLst>
              </p:cNvPr>
              <p:cNvSpPr/>
              <p:nvPr/>
            </p:nvSpPr>
            <p:spPr>
              <a:xfrm rot="16200000">
                <a:off x="3714057" y="2581887"/>
                <a:ext cx="131560" cy="131560"/>
              </a:xfrm>
              <a:prstGeom prst="arc">
                <a:avLst>
                  <a:gd name="adj1" fmla="val 16200000"/>
                  <a:gd name="adj2" fmla="val 5319443"/>
                </a:avLst>
              </a:prstGeom>
              <a:noFill/>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45" name="Title 7">
            <a:extLst>
              <a:ext uri="{FF2B5EF4-FFF2-40B4-BE49-F238E27FC236}">
                <a16:creationId xmlns:a16="http://schemas.microsoft.com/office/drawing/2014/main" id="{F17DDF7B-1522-0440-B6E6-76812D5255AD}"/>
              </a:ext>
            </a:extLst>
          </p:cNvPr>
          <p:cNvSpPr txBox="1">
            <a:spLocks/>
          </p:cNvSpPr>
          <p:nvPr/>
        </p:nvSpPr>
        <p:spPr>
          <a:xfrm>
            <a:off x="1831946" y="3608446"/>
            <a:ext cx="3892798" cy="756834"/>
          </a:xfrm>
          <a:prstGeom prst="rect">
            <a:avLst/>
          </a:prstGeom>
        </p:spPr>
        <p:txBody>
          <a:bodyPr vert="horz" lIns="91440" tIns="45720" rIns="91440" bIns="45720" rtlCol="0"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500" b="1" i="0" u="none" strike="noStrike" cap="none">
                <a:solidFill>
                  <a:srgbClr val="1D0D5C"/>
                </a:solidFill>
                <a:latin typeface="Raleway SemiBold" panose="020B0203030101060003" pitchFamily="34" charset="77"/>
                <a:ea typeface="Raleway SemiBold" panose="020B0203030101060003" pitchFamily="34"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300" b="0">
                <a:latin typeface="Open Sans" panose="020B0606030504020204" pitchFamily="34" charset="0"/>
                <a:ea typeface="Open Sans" panose="020B0606030504020204" pitchFamily="34" charset="0"/>
                <a:cs typeface="Open Sans" panose="020B0606030504020204" pitchFamily="34" charset="0"/>
              </a:rPr>
              <a:t>Distributed Browser-based SaaS</a:t>
            </a:r>
            <a:endParaRPr lang="en-US" sz="1300" b="0">
              <a:solidFill>
                <a:srgbClr val="649CD9"/>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60" name="Group 59">
            <a:extLst>
              <a:ext uri="{FF2B5EF4-FFF2-40B4-BE49-F238E27FC236}">
                <a16:creationId xmlns:a16="http://schemas.microsoft.com/office/drawing/2014/main" id="{903AA7EF-FD8A-754C-93F3-497B3BEB2D1A}"/>
              </a:ext>
            </a:extLst>
          </p:cNvPr>
          <p:cNvGrpSpPr/>
          <p:nvPr/>
        </p:nvGrpSpPr>
        <p:grpSpPr>
          <a:xfrm>
            <a:off x="334883" y="2494312"/>
            <a:ext cx="1880417" cy="1880417"/>
            <a:chOff x="1062350" y="1910533"/>
            <a:chExt cx="1880417" cy="1880417"/>
          </a:xfrm>
        </p:grpSpPr>
        <p:pic>
          <p:nvPicPr>
            <p:cNvPr id="61" name="Graphic 60">
              <a:extLst>
                <a:ext uri="{FF2B5EF4-FFF2-40B4-BE49-F238E27FC236}">
                  <a16:creationId xmlns:a16="http://schemas.microsoft.com/office/drawing/2014/main" id="{B19A746B-0D24-E943-9A10-E30114A597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2350" y="1910533"/>
              <a:ext cx="1880417" cy="1880417"/>
            </a:xfrm>
            <a:prstGeom prst="rect">
              <a:avLst/>
            </a:prstGeom>
          </p:spPr>
        </p:pic>
        <p:sp>
          <p:nvSpPr>
            <p:cNvPr id="62" name="Rectangle 61">
              <a:extLst>
                <a:ext uri="{FF2B5EF4-FFF2-40B4-BE49-F238E27FC236}">
                  <a16:creationId xmlns:a16="http://schemas.microsoft.com/office/drawing/2014/main" id="{58E15545-C041-C649-8715-7B1D440658DF}"/>
                </a:ext>
              </a:extLst>
            </p:cNvPr>
            <p:cNvSpPr/>
            <p:nvPr/>
          </p:nvSpPr>
          <p:spPr>
            <a:xfrm>
              <a:off x="1809190" y="3024568"/>
              <a:ext cx="391040" cy="391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Graphic 62">
              <a:extLst>
                <a:ext uri="{FF2B5EF4-FFF2-40B4-BE49-F238E27FC236}">
                  <a16:creationId xmlns:a16="http://schemas.microsoft.com/office/drawing/2014/main" id="{CB77BFDB-4361-984A-83D1-F8B2FF1B545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78415" y="2995946"/>
              <a:ext cx="448285" cy="448285"/>
            </a:xfrm>
            <a:prstGeom prst="rect">
              <a:avLst/>
            </a:prstGeom>
          </p:spPr>
        </p:pic>
      </p:grpSp>
      <p:grpSp>
        <p:nvGrpSpPr>
          <p:cNvPr id="64" name="Group 63">
            <a:extLst>
              <a:ext uri="{FF2B5EF4-FFF2-40B4-BE49-F238E27FC236}">
                <a16:creationId xmlns:a16="http://schemas.microsoft.com/office/drawing/2014/main" id="{7570C28D-342F-AC42-9EB8-6C2D9473183D}"/>
              </a:ext>
            </a:extLst>
          </p:cNvPr>
          <p:cNvGrpSpPr/>
          <p:nvPr/>
        </p:nvGrpSpPr>
        <p:grpSpPr>
          <a:xfrm>
            <a:off x="2417501" y="2494312"/>
            <a:ext cx="1880417" cy="1880417"/>
            <a:chOff x="3144968" y="1910533"/>
            <a:chExt cx="1880417" cy="1880417"/>
          </a:xfrm>
        </p:grpSpPr>
        <p:pic>
          <p:nvPicPr>
            <p:cNvPr id="65" name="Graphic 64">
              <a:extLst>
                <a:ext uri="{FF2B5EF4-FFF2-40B4-BE49-F238E27FC236}">
                  <a16:creationId xmlns:a16="http://schemas.microsoft.com/office/drawing/2014/main" id="{4FAB0914-7486-014F-93A4-2CE3E6A353C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44968" y="1910533"/>
              <a:ext cx="1880417" cy="1880417"/>
            </a:xfrm>
            <a:prstGeom prst="rect">
              <a:avLst/>
            </a:prstGeom>
          </p:spPr>
        </p:pic>
        <p:sp>
          <p:nvSpPr>
            <p:cNvPr id="66" name="Rectangle 65">
              <a:extLst>
                <a:ext uri="{FF2B5EF4-FFF2-40B4-BE49-F238E27FC236}">
                  <a16:creationId xmlns:a16="http://schemas.microsoft.com/office/drawing/2014/main" id="{F6738388-C454-6949-8313-BD856A089A20}"/>
                </a:ext>
              </a:extLst>
            </p:cNvPr>
            <p:cNvSpPr/>
            <p:nvPr/>
          </p:nvSpPr>
          <p:spPr>
            <a:xfrm>
              <a:off x="3889656" y="3024568"/>
              <a:ext cx="391040" cy="391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Graphic 66">
              <a:extLst>
                <a:ext uri="{FF2B5EF4-FFF2-40B4-BE49-F238E27FC236}">
                  <a16:creationId xmlns:a16="http://schemas.microsoft.com/office/drawing/2014/main" id="{10567B7C-969B-5546-B7F3-1517CEC76F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89656" y="2995946"/>
              <a:ext cx="448285" cy="448285"/>
            </a:xfrm>
            <a:prstGeom prst="rect">
              <a:avLst/>
            </a:prstGeom>
          </p:spPr>
        </p:pic>
      </p:grpSp>
      <p:grpSp>
        <p:nvGrpSpPr>
          <p:cNvPr id="68" name="Group 67">
            <a:extLst>
              <a:ext uri="{FF2B5EF4-FFF2-40B4-BE49-F238E27FC236}">
                <a16:creationId xmlns:a16="http://schemas.microsoft.com/office/drawing/2014/main" id="{B746913C-6087-F742-83EE-C8E3E80A731D}"/>
              </a:ext>
            </a:extLst>
          </p:cNvPr>
          <p:cNvGrpSpPr/>
          <p:nvPr/>
        </p:nvGrpSpPr>
        <p:grpSpPr>
          <a:xfrm>
            <a:off x="1177028" y="3266141"/>
            <a:ext cx="231775" cy="168379"/>
            <a:chOff x="1593850" y="2540000"/>
            <a:chExt cx="231775" cy="168379"/>
          </a:xfrm>
        </p:grpSpPr>
        <p:sp>
          <p:nvSpPr>
            <p:cNvPr id="69" name="Freeform 68">
              <a:extLst>
                <a:ext uri="{FF2B5EF4-FFF2-40B4-BE49-F238E27FC236}">
                  <a16:creationId xmlns:a16="http://schemas.microsoft.com/office/drawing/2014/main" id="{ACB8602A-88A9-1746-B136-3E143FF3BC48}"/>
                </a:ext>
              </a:extLst>
            </p:cNvPr>
            <p:cNvSpPr/>
            <p:nvPr/>
          </p:nvSpPr>
          <p:spPr>
            <a:xfrm>
              <a:off x="1593850" y="2540000"/>
              <a:ext cx="231775" cy="120650"/>
            </a:xfrm>
            <a:custGeom>
              <a:avLst/>
              <a:gdLst>
                <a:gd name="connsiteX0" fmla="*/ 60325 w 231775"/>
                <a:gd name="connsiteY0" fmla="*/ 0 h 120650"/>
                <a:gd name="connsiteX1" fmla="*/ 0 w 231775"/>
                <a:gd name="connsiteY1" fmla="*/ 63500 h 120650"/>
                <a:gd name="connsiteX2" fmla="*/ 44450 w 231775"/>
                <a:gd name="connsiteY2" fmla="*/ 111125 h 120650"/>
                <a:gd name="connsiteX3" fmla="*/ 152400 w 231775"/>
                <a:gd name="connsiteY3" fmla="*/ 120650 h 120650"/>
                <a:gd name="connsiteX4" fmla="*/ 231775 w 231775"/>
                <a:gd name="connsiteY4" fmla="*/ 95250 h 120650"/>
                <a:gd name="connsiteX5" fmla="*/ 200025 w 231775"/>
                <a:gd name="connsiteY5" fmla="*/ 44450 h 120650"/>
                <a:gd name="connsiteX6" fmla="*/ 168275 w 231775"/>
                <a:gd name="connsiteY6" fmla="*/ 9525 h 120650"/>
                <a:gd name="connsiteX7" fmla="*/ 60325 w 231775"/>
                <a:gd name="connsiteY7" fmla="*/ 0 h 12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775" h="120650">
                  <a:moveTo>
                    <a:pt x="60325" y="0"/>
                  </a:moveTo>
                  <a:lnTo>
                    <a:pt x="0" y="63500"/>
                  </a:lnTo>
                  <a:lnTo>
                    <a:pt x="44450" y="111125"/>
                  </a:lnTo>
                  <a:lnTo>
                    <a:pt x="152400" y="120650"/>
                  </a:lnTo>
                  <a:lnTo>
                    <a:pt x="231775" y="95250"/>
                  </a:lnTo>
                  <a:lnTo>
                    <a:pt x="200025" y="44450"/>
                  </a:lnTo>
                  <a:lnTo>
                    <a:pt x="168275" y="9525"/>
                  </a:lnTo>
                  <a:lnTo>
                    <a:pt x="6032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Arc 69">
              <a:extLst>
                <a:ext uri="{FF2B5EF4-FFF2-40B4-BE49-F238E27FC236}">
                  <a16:creationId xmlns:a16="http://schemas.microsoft.com/office/drawing/2014/main" id="{6703E32B-8547-2C44-A9A6-C7DDBDA70DAD}"/>
                </a:ext>
              </a:extLst>
            </p:cNvPr>
            <p:cNvSpPr/>
            <p:nvPr/>
          </p:nvSpPr>
          <p:spPr>
            <a:xfrm rot="16200000">
              <a:off x="1643957" y="2576819"/>
              <a:ext cx="131560" cy="131560"/>
            </a:xfrm>
            <a:prstGeom prst="arc">
              <a:avLst>
                <a:gd name="adj1" fmla="val 16200000"/>
                <a:gd name="adj2" fmla="val 5319443"/>
              </a:avLst>
            </a:prstGeom>
            <a:noFill/>
            <a:ln w="254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1" name="Group 70">
            <a:extLst>
              <a:ext uri="{FF2B5EF4-FFF2-40B4-BE49-F238E27FC236}">
                <a16:creationId xmlns:a16="http://schemas.microsoft.com/office/drawing/2014/main" id="{31C68D05-A31E-8E41-BA3A-6870A3EEB6C1}"/>
              </a:ext>
            </a:extLst>
          </p:cNvPr>
          <p:cNvGrpSpPr/>
          <p:nvPr/>
        </p:nvGrpSpPr>
        <p:grpSpPr>
          <a:xfrm>
            <a:off x="3247128" y="3297891"/>
            <a:ext cx="231775" cy="141697"/>
            <a:chOff x="3663950" y="2571750"/>
            <a:chExt cx="231775" cy="141697"/>
          </a:xfrm>
        </p:grpSpPr>
        <p:sp>
          <p:nvSpPr>
            <p:cNvPr id="72" name="Freeform 71">
              <a:extLst>
                <a:ext uri="{FF2B5EF4-FFF2-40B4-BE49-F238E27FC236}">
                  <a16:creationId xmlns:a16="http://schemas.microsoft.com/office/drawing/2014/main" id="{3EBEBD76-906D-1C4C-AA8F-48293899BBA5}"/>
                </a:ext>
              </a:extLst>
            </p:cNvPr>
            <p:cNvSpPr/>
            <p:nvPr/>
          </p:nvSpPr>
          <p:spPr>
            <a:xfrm>
              <a:off x="3663950" y="2571750"/>
              <a:ext cx="231775" cy="120650"/>
            </a:xfrm>
            <a:custGeom>
              <a:avLst/>
              <a:gdLst>
                <a:gd name="connsiteX0" fmla="*/ 60325 w 231775"/>
                <a:gd name="connsiteY0" fmla="*/ 0 h 120650"/>
                <a:gd name="connsiteX1" fmla="*/ 0 w 231775"/>
                <a:gd name="connsiteY1" fmla="*/ 63500 h 120650"/>
                <a:gd name="connsiteX2" fmla="*/ 44450 w 231775"/>
                <a:gd name="connsiteY2" fmla="*/ 111125 h 120650"/>
                <a:gd name="connsiteX3" fmla="*/ 152400 w 231775"/>
                <a:gd name="connsiteY3" fmla="*/ 120650 h 120650"/>
                <a:gd name="connsiteX4" fmla="*/ 231775 w 231775"/>
                <a:gd name="connsiteY4" fmla="*/ 95250 h 120650"/>
                <a:gd name="connsiteX5" fmla="*/ 200025 w 231775"/>
                <a:gd name="connsiteY5" fmla="*/ 44450 h 120650"/>
                <a:gd name="connsiteX6" fmla="*/ 168275 w 231775"/>
                <a:gd name="connsiteY6" fmla="*/ 9525 h 120650"/>
                <a:gd name="connsiteX7" fmla="*/ 60325 w 231775"/>
                <a:gd name="connsiteY7" fmla="*/ 0 h 12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775" h="120650">
                  <a:moveTo>
                    <a:pt x="60325" y="0"/>
                  </a:moveTo>
                  <a:lnTo>
                    <a:pt x="0" y="63500"/>
                  </a:lnTo>
                  <a:lnTo>
                    <a:pt x="44450" y="111125"/>
                  </a:lnTo>
                  <a:lnTo>
                    <a:pt x="152400" y="120650"/>
                  </a:lnTo>
                  <a:lnTo>
                    <a:pt x="231775" y="95250"/>
                  </a:lnTo>
                  <a:lnTo>
                    <a:pt x="200025" y="44450"/>
                  </a:lnTo>
                  <a:lnTo>
                    <a:pt x="168275" y="9525"/>
                  </a:lnTo>
                  <a:lnTo>
                    <a:pt x="6032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Arc 72">
              <a:extLst>
                <a:ext uri="{FF2B5EF4-FFF2-40B4-BE49-F238E27FC236}">
                  <a16:creationId xmlns:a16="http://schemas.microsoft.com/office/drawing/2014/main" id="{4C91CCAD-9F3B-EE49-A837-258A630A0203}"/>
                </a:ext>
              </a:extLst>
            </p:cNvPr>
            <p:cNvSpPr/>
            <p:nvPr/>
          </p:nvSpPr>
          <p:spPr>
            <a:xfrm rot="16200000">
              <a:off x="3714057" y="2581887"/>
              <a:ext cx="131560" cy="131560"/>
            </a:xfrm>
            <a:prstGeom prst="arc">
              <a:avLst>
                <a:gd name="adj1" fmla="val 16200000"/>
                <a:gd name="adj2" fmla="val 5319443"/>
              </a:avLst>
            </a:prstGeom>
            <a:noFill/>
            <a:ln w="254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98514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3"/>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4"/>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28"/>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37"/>
                                        </p:tgtEl>
                                        <p:attrNameLst>
                                          <p:attrName>style.visibility</p:attrName>
                                        </p:attrNameLst>
                                      </p:cBhvr>
                                      <p:to>
                                        <p:strVal val="hidden"/>
                                      </p:to>
                                    </p:set>
                                  </p:childTnLst>
                                </p:cTn>
                              </p:par>
                              <p:par>
                                <p:cTn id="40" presetID="1" presetClass="exit" presetSubtype="0" fill="hold" grpId="1" nodeType="withEffect">
                                  <p:stCondLst>
                                    <p:cond delay="0"/>
                                  </p:stCondLst>
                                  <p:childTnLst>
                                    <p:set>
                                      <p:cBhvr>
                                        <p:cTn id="41" dur="1" fill="hold">
                                          <p:stCondLst>
                                            <p:cond delay="0"/>
                                          </p:stCondLst>
                                        </p:cTn>
                                        <p:tgtEl>
                                          <p:spTgt spid="45"/>
                                        </p:tgtEl>
                                        <p:attrNameLst>
                                          <p:attrName>style.visibility</p:attrName>
                                        </p:attrNameLst>
                                      </p:cBhvr>
                                      <p:to>
                                        <p:strVal val="hidden"/>
                                      </p:to>
                                    </p:set>
                                  </p:childTnLst>
                                </p:cTn>
                              </p:par>
                              <p:par>
                                <p:cTn id="42" presetID="1" presetClass="exit" presetSubtype="0" fill="hold" grpId="1" nodeType="withEffect">
                                  <p:stCondLst>
                                    <p:cond delay="0"/>
                                  </p:stCondLst>
                                  <p:childTnLst>
                                    <p:set>
                                      <p:cBhvr>
                                        <p:cTn id="43" dur="1" fill="hold">
                                          <p:stCondLst>
                                            <p:cond delay="0"/>
                                          </p:stCondLst>
                                        </p:cTn>
                                        <p:tgtEl>
                                          <p:spTgt spid="27"/>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5"/>
                                        </p:tgtEl>
                                        <p:attrNameLst>
                                          <p:attrName>style.visibility</p:attrName>
                                        </p:attrNameLst>
                                      </p:cBhvr>
                                      <p:to>
                                        <p:strVal val="hidden"/>
                                      </p:to>
                                    </p:set>
                                  </p:childTnLst>
                                </p:cTn>
                              </p:par>
                              <p:par>
                                <p:cTn id="46" presetID="1" presetClass="entr" presetSubtype="0" fill="hold" grpId="0" nodeType="withEffect">
                                  <p:stCondLst>
                                    <p:cond delay="0"/>
                                  </p:stCondLst>
                                  <p:childTnLst>
                                    <p:set>
                                      <p:cBhvr>
                                        <p:cTn id="47" dur="1" fill="hold">
                                          <p:stCondLst>
                                            <p:cond delay="0"/>
                                          </p:stCondLst>
                                        </p:cTn>
                                        <p:tgtEl>
                                          <p:spTgt spid="8"/>
                                        </p:tgtEl>
                                        <p:attrNameLst>
                                          <p:attrName>style.visibility</p:attrName>
                                        </p:attrNameLst>
                                      </p:cBhvr>
                                      <p:to>
                                        <p:strVal val="visible"/>
                                      </p:to>
                                    </p:set>
                                  </p:childTnLst>
                                </p:cTn>
                              </p:par>
                              <p:par>
                                <p:cTn id="48" presetID="1" presetClass="entr" presetSubtype="0" fill="hold" nodeType="withEffect">
                                  <p:stCondLst>
                                    <p:cond delay="500"/>
                                  </p:stCondLst>
                                  <p:childTnLst>
                                    <p:set>
                                      <p:cBhvr>
                                        <p:cTn id="49" dur="1" fill="hold">
                                          <p:stCondLst>
                                            <p:cond delay="0"/>
                                          </p:stCondLst>
                                        </p:cTn>
                                        <p:tgtEl>
                                          <p:spTgt spid="60"/>
                                        </p:tgtEl>
                                        <p:attrNameLst>
                                          <p:attrName>style.visibility</p:attrName>
                                        </p:attrNameLst>
                                      </p:cBhvr>
                                      <p:to>
                                        <p:strVal val="visible"/>
                                      </p:to>
                                    </p:set>
                                  </p:childTnLst>
                                </p:cTn>
                              </p:par>
                              <p:par>
                                <p:cTn id="50" presetID="1" presetClass="entr" presetSubtype="0" fill="hold" nodeType="withEffect">
                                  <p:stCondLst>
                                    <p:cond delay="500"/>
                                  </p:stCondLst>
                                  <p:childTnLst>
                                    <p:set>
                                      <p:cBhvr>
                                        <p:cTn id="51" dur="1" fill="hold">
                                          <p:stCondLst>
                                            <p:cond delay="0"/>
                                          </p:stCondLst>
                                        </p:cTn>
                                        <p:tgtEl>
                                          <p:spTgt spid="64"/>
                                        </p:tgtEl>
                                        <p:attrNameLst>
                                          <p:attrName>style.visibility</p:attrName>
                                        </p:attrNameLst>
                                      </p:cBhvr>
                                      <p:to>
                                        <p:strVal val="visible"/>
                                      </p:to>
                                    </p:set>
                                  </p:childTnLst>
                                </p:cTn>
                              </p:par>
                              <p:par>
                                <p:cTn id="52" presetID="1" presetClass="entr" presetSubtype="0" fill="hold" nodeType="withEffect">
                                  <p:stCondLst>
                                    <p:cond delay="500"/>
                                  </p:stCondLst>
                                  <p:childTnLst>
                                    <p:set>
                                      <p:cBhvr>
                                        <p:cTn id="53" dur="1" fill="hold">
                                          <p:stCondLst>
                                            <p:cond delay="0"/>
                                          </p:stCondLst>
                                        </p:cTn>
                                        <p:tgtEl>
                                          <p:spTgt spid="68"/>
                                        </p:tgtEl>
                                        <p:attrNameLst>
                                          <p:attrName>style.visibility</p:attrName>
                                        </p:attrNameLst>
                                      </p:cBhvr>
                                      <p:to>
                                        <p:strVal val="visible"/>
                                      </p:to>
                                    </p:set>
                                  </p:childTnLst>
                                </p:cTn>
                              </p:par>
                              <p:par>
                                <p:cTn id="54" presetID="1" presetClass="entr" presetSubtype="0" fill="hold" nodeType="withEffect">
                                  <p:stCondLst>
                                    <p:cond delay="500"/>
                                  </p:stCondLst>
                                  <p:childTnLst>
                                    <p:set>
                                      <p:cBhvr>
                                        <p:cTn id="55" dur="1" fill="hold">
                                          <p:stCondLst>
                                            <p:cond delay="0"/>
                                          </p:stCondLst>
                                        </p:cTn>
                                        <p:tgtEl>
                                          <p:spTgt spid="71"/>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500"/>
                                        <p:tgtEl>
                                          <p:spTgt spid="34"/>
                                        </p:tgtEl>
                                      </p:cBhvr>
                                    </p:animEffect>
                                  </p:childTnLst>
                                </p:cTn>
                              </p:par>
                            </p:childTnLst>
                          </p:cTn>
                        </p:par>
                        <p:par>
                          <p:cTn id="61" fill="hold">
                            <p:stCondLst>
                              <p:cond delay="500"/>
                            </p:stCondLst>
                            <p:childTnLst>
                              <p:par>
                                <p:cTn id="62" presetID="1" presetClass="exit" presetSubtype="0" fill="hold" nodeType="afterEffect">
                                  <p:stCondLst>
                                    <p:cond delay="1000"/>
                                  </p:stCondLst>
                                  <p:childTnLst>
                                    <p:set>
                                      <p:cBhvr>
                                        <p:cTn id="63" dur="1" fill="hold">
                                          <p:stCondLst>
                                            <p:cond delay="0"/>
                                          </p:stCondLst>
                                        </p:cTn>
                                        <p:tgtEl>
                                          <p:spTgt spid="68"/>
                                        </p:tgtEl>
                                        <p:attrNameLst>
                                          <p:attrName>style.visibility</p:attrName>
                                        </p:attrNameLst>
                                      </p:cBhvr>
                                      <p:to>
                                        <p:strVal val="hidden"/>
                                      </p:to>
                                    </p:set>
                                  </p:childTnLst>
                                </p:cTn>
                              </p:par>
                              <p:par>
                                <p:cTn id="64" presetID="1" presetClass="exit" presetSubtype="0" fill="hold" nodeType="withEffect">
                                  <p:stCondLst>
                                    <p:cond delay="1000"/>
                                  </p:stCondLst>
                                  <p:childTnLst>
                                    <p:set>
                                      <p:cBhvr>
                                        <p:cTn id="65" dur="1" fill="hold">
                                          <p:stCondLst>
                                            <p:cond delay="0"/>
                                          </p:stCondLst>
                                        </p:cTn>
                                        <p:tgtEl>
                                          <p:spTgt spid="7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p:bldP spid="5" grpId="1"/>
      <p:bldP spid="27" grpId="0"/>
      <p:bldP spid="27" grpId="1"/>
      <p:bldP spid="45" grpId="0"/>
      <p:bldP spid="45"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Agenda</a:t>
            </a:r>
            <a:endParaRPr/>
          </a:p>
        </p:txBody>
      </p:sp>
      <p:sp>
        <p:nvSpPr>
          <p:cNvPr id="101" name="Google Shape;101;p18"/>
          <p:cNvSpPr txBox="1">
            <a:spLocks noGrp="1"/>
          </p:cNvSpPr>
          <p:nvPr>
            <p:ph type="body" sz="quarter" idx="12"/>
          </p:nvPr>
        </p:nvSpPr>
        <p:spPr>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US"/>
              <a:t>Introduction</a:t>
            </a:r>
          </a:p>
          <a:p>
            <a:pPr marL="457200" lvl="0" indent="-342900" algn="l" rtl="0">
              <a:spcBef>
                <a:spcPts val="0"/>
              </a:spcBef>
              <a:spcAft>
                <a:spcPts val="0"/>
              </a:spcAft>
              <a:buSzPts val="1800"/>
              <a:buAutoNum type="arabicPeriod"/>
            </a:pPr>
            <a:r>
              <a:rPr lang="en-US">
                <a:solidFill>
                  <a:srgbClr val="649CD9"/>
                </a:solidFill>
              </a:rPr>
              <a:t>Overview of Monsoon</a:t>
            </a:r>
          </a:p>
          <a:p>
            <a:pPr indent="-342900">
              <a:buSzPts val="1800"/>
            </a:pPr>
            <a:r>
              <a:rPr lang="en-US"/>
              <a:t>Who should use Monsoon</a:t>
            </a:r>
          </a:p>
          <a:p>
            <a:pPr indent="-342900">
              <a:buSzPts val="1800"/>
            </a:pPr>
            <a:r>
              <a:rPr lang="en-US"/>
              <a:t>Design Decisions</a:t>
            </a:r>
          </a:p>
          <a:p>
            <a:pPr lvl="0" indent="-342900">
              <a:buSzPts val="1800"/>
            </a:pPr>
            <a:r>
              <a:rPr lang="en-US"/>
              <a:t>Monsoon’s Architecture</a:t>
            </a:r>
          </a:p>
          <a:p>
            <a:pPr indent="-342900">
              <a:buSzPts val="1800"/>
            </a:pPr>
            <a:r>
              <a:rPr lang="en-US"/>
              <a:t>Monsoon Demo</a:t>
            </a:r>
          </a:p>
          <a:p>
            <a:pPr indent="-342900">
              <a:buSzPts val="1800"/>
            </a:pPr>
            <a:r>
              <a:rPr lang="en-US"/>
              <a:t>Implementation Challenges</a:t>
            </a:r>
          </a:p>
          <a:p>
            <a:pPr indent="-342900">
              <a:buSzPts val="1800"/>
            </a:pPr>
            <a:r>
              <a:rPr lang="en-US"/>
              <a:t>Future Work / Q&amp;A </a:t>
            </a:r>
          </a:p>
        </p:txBody>
      </p:sp>
      <p:sp>
        <p:nvSpPr>
          <p:cNvPr id="4" name="Footer Placeholder 3">
            <a:extLst>
              <a:ext uri="{FF2B5EF4-FFF2-40B4-BE49-F238E27FC236}">
                <a16:creationId xmlns:a16="http://schemas.microsoft.com/office/drawing/2014/main" id="{8A7A4DD9-983A-B347-90D9-3423889B7B9F}"/>
              </a:ext>
            </a:extLst>
          </p:cNvPr>
          <p:cNvSpPr>
            <a:spLocks noGrp="1"/>
          </p:cNvSpPr>
          <p:nvPr>
            <p:ph type="ftr" sz="quarter" idx="13"/>
          </p:nvPr>
        </p:nvSpPr>
        <p:spPr/>
        <p:txBody>
          <a:bodyPr/>
          <a:lstStyle/>
          <a:p>
            <a:r>
              <a:rPr lang="en-US"/>
              <a:t>Overview of Monsoon</a:t>
            </a:r>
          </a:p>
        </p:txBody>
      </p:sp>
    </p:spTree>
    <p:extLst>
      <p:ext uri="{BB962C8B-B14F-4D97-AF65-F5344CB8AC3E}">
        <p14:creationId xmlns:p14="http://schemas.microsoft.com/office/powerpoint/2010/main" val="1231232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5" name="Google Shape;115;p20"/>
          <p:cNvSpPr txBox="1">
            <a:spLocks noGrp="1"/>
          </p:cNvSpPr>
          <p:nvPr>
            <p:ph type="body" sz="quarter" idx="12"/>
          </p:nvPr>
        </p:nvSpPr>
        <p:spPr>
          <a:xfrm>
            <a:off x="4939500" y="793769"/>
            <a:ext cx="3892798" cy="3555961"/>
          </a:xfrm>
          <a:prstGeom prst="rect">
            <a:avLst/>
          </a:prstGeom>
        </p:spPr>
        <p:txBody>
          <a:bodyPr spcFirstLastPara="1" wrap="square" lIns="91425" tIns="91425" rIns="91425" bIns="91425" anchor="ctr" anchorCtr="0">
            <a:noAutofit/>
          </a:bodyPr>
          <a:lstStyle/>
          <a:p>
            <a:pPr marL="0" lvl="0" indent="0" rtl="0">
              <a:spcBef>
                <a:spcPts val="0"/>
              </a:spcBef>
              <a:spcAft>
                <a:spcPts val="1200"/>
              </a:spcAft>
              <a:buNone/>
            </a:pPr>
            <a:r>
              <a:rPr lang="en"/>
              <a:t>Monsoon is an open-source, serverless framework for running </a:t>
            </a:r>
            <a:r>
              <a:rPr lang="en">
                <a:solidFill>
                  <a:srgbClr val="649CD9"/>
                </a:solidFill>
              </a:rPr>
              <a:t>browser-based </a:t>
            </a:r>
            <a:r>
              <a:rPr lang="en"/>
              <a:t>load tests in the </a:t>
            </a:r>
            <a:r>
              <a:rPr lang="en">
                <a:solidFill>
                  <a:srgbClr val="916CBF"/>
                </a:solidFill>
              </a:rPr>
              <a:t>cloud</a:t>
            </a:r>
            <a:endParaRPr lang="en-US">
              <a:solidFill>
                <a:srgbClr val="916CBF"/>
              </a:solidFill>
            </a:endParaRPr>
          </a:p>
        </p:txBody>
      </p:sp>
      <p:pic>
        <p:nvPicPr>
          <p:cNvPr id="8" name="Graphic 7">
            <a:extLst>
              <a:ext uri="{FF2B5EF4-FFF2-40B4-BE49-F238E27FC236}">
                <a16:creationId xmlns:a16="http://schemas.microsoft.com/office/drawing/2014/main" id="{DCB453F3-009E-6948-9877-ECD37C160A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1699" y="1297578"/>
            <a:ext cx="3881780" cy="2548344"/>
          </a:xfrm>
          <a:prstGeom prst="rect">
            <a:avLst/>
          </a:prstGeom>
        </p:spPr>
      </p:pic>
      <p:sp>
        <p:nvSpPr>
          <p:cNvPr id="2" name="Footer Placeholder 1">
            <a:extLst>
              <a:ext uri="{FF2B5EF4-FFF2-40B4-BE49-F238E27FC236}">
                <a16:creationId xmlns:a16="http://schemas.microsoft.com/office/drawing/2014/main" id="{B9D6F500-E390-A643-AF9E-2F04300B7BF1}"/>
              </a:ext>
            </a:extLst>
          </p:cNvPr>
          <p:cNvSpPr>
            <a:spLocks noGrp="1"/>
          </p:cNvSpPr>
          <p:nvPr>
            <p:ph type="ftr" sz="quarter" idx="10"/>
          </p:nvPr>
        </p:nvSpPr>
        <p:spPr/>
        <p:txBody>
          <a:bodyPr/>
          <a:lstStyle/>
          <a:p>
            <a:r>
              <a:rPr lang="en-US"/>
              <a:t>Overview of Monsoon</a:t>
            </a:r>
          </a:p>
        </p:txBody>
      </p:sp>
    </p:spTree>
    <p:extLst>
      <p:ext uri="{BB962C8B-B14F-4D97-AF65-F5344CB8AC3E}">
        <p14:creationId xmlns:p14="http://schemas.microsoft.com/office/powerpoint/2010/main" val="41004338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70" name="TextBox 69">
            <a:extLst>
              <a:ext uri="{FF2B5EF4-FFF2-40B4-BE49-F238E27FC236}">
                <a16:creationId xmlns:a16="http://schemas.microsoft.com/office/drawing/2014/main" id="{0E874183-583C-F940-B7F4-AA5C9EBEF2D8}"/>
              </a:ext>
            </a:extLst>
          </p:cNvPr>
          <p:cNvSpPr txBox="1"/>
          <p:nvPr/>
        </p:nvSpPr>
        <p:spPr>
          <a:xfrm>
            <a:off x="486372" y="4207721"/>
            <a:ext cx="3806001" cy="577081"/>
          </a:xfrm>
          <a:prstGeom prst="rect">
            <a:avLst/>
          </a:prstGeom>
          <a:noFill/>
        </p:spPr>
        <p:txBody>
          <a:bodyPr wrap="square">
            <a:spAutoFit/>
          </a:bodyPr>
          <a:lstStyle/>
          <a:p>
            <a:r>
              <a:rPr lang="en-US" sz="1050" b="0">
                <a:solidFill>
                  <a:srgbClr val="0000FF"/>
                </a:solidFill>
                <a:effectLst/>
                <a:latin typeface="Menlo" panose="020B0609030804020204" pitchFamily="49" charset="0"/>
              </a:rPr>
              <a:t>await</a:t>
            </a:r>
            <a:r>
              <a:rPr lang="en-US" sz="1050" b="0">
                <a:solidFill>
                  <a:srgbClr val="000000"/>
                </a:solidFill>
                <a:effectLst/>
                <a:latin typeface="Menlo" panose="020B0609030804020204" pitchFamily="49" charset="0"/>
              </a:rPr>
              <a:t> </a:t>
            </a:r>
            <a:r>
              <a:rPr lang="en-US" sz="1050" b="0" err="1">
                <a:solidFill>
                  <a:srgbClr val="000000"/>
                </a:solidFill>
                <a:effectLst/>
                <a:latin typeface="Menlo" panose="020B0609030804020204" pitchFamily="49" charset="0"/>
              </a:rPr>
              <a:t>page.type</a:t>
            </a:r>
            <a:r>
              <a:rPr lang="en-US" sz="1050" b="0">
                <a:solidFill>
                  <a:srgbClr val="000000"/>
                </a:solidFill>
                <a:effectLst/>
                <a:latin typeface="Menlo" panose="020B0609030804020204" pitchFamily="49" charset="0"/>
              </a:rPr>
              <a:t>(</a:t>
            </a:r>
            <a:r>
              <a:rPr lang="en-US" sz="1050" b="0">
                <a:solidFill>
                  <a:srgbClr val="A31515"/>
                </a:solidFill>
                <a:effectLst/>
                <a:latin typeface="Menlo" panose="020B0609030804020204" pitchFamily="49" charset="0"/>
              </a:rPr>
              <a:t>"#username"</a:t>
            </a:r>
            <a:r>
              <a:rPr lang="en-US" sz="1050" b="0">
                <a:solidFill>
                  <a:srgbClr val="000000"/>
                </a:solidFill>
                <a:effectLst/>
                <a:latin typeface="Menlo" panose="020B0609030804020204" pitchFamily="49" charset="0"/>
              </a:rPr>
              <a:t>, </a:t>
            </a:r>
            <a:r>
              <a:rPr lang="en-US" sz="1050" b="0">
                <a:solidFill>
                  <a:srgbClr val="A31515"/>
                </a:solidFill>
                <a:effectLst/>
                <a:latin typeface="Menlo" panose="020B0609030804020204" pitchFamily="49" charset="0"/>
              </a:rPr>
              <a:t>"Jane"</a:t>
            </a:r>
            <a:r>
              <a:rPr lang="en-US" sz="1050" b="0">
                <a:solidFill>
                  <a:srgbClr val="000000"/>
                </a:solidFill>
                <a:effectLst/>
                <a:latin typeface="Menlo" panose="020B0609030804020204" pitchFamily="49" charset="0"/>
              </a:rPr>
              <a:t>);</a:t>
            </a:r>
          </a:p>
          <a:p>
            <a:r>
              <a:rPr lang="en-US" sz="1050" b="0">
                <a:solidFill>
                  <a:srgbClr val="0000FF"/>
                </a:solidFill>
                <a:effectLst/>
                <a:latin typeface="Menlo" panose="020B0609030804020204" pitchFamily="49" charset="0"/>
              </a:rPr>
              <a:t>await</a:t>
            </a:r>
            <a:r>
              <a:rPr lang="en-US" sz="1050" b="0">
                <a:solidFill>
                  <a:srgbClr val="000000"/>
                </a:solidFill>
                <a:effectLst/>
                <a:latin typeface="Menlo" panose="020B0609030804020204" pitchFamily="49" charset="0"/>
              </a:rPr>
              <a:t> </a:t>
            </a:r>
            <a:r>
              <a:rPr lang="en-US" sz="1050" b="0" err="1">
                <a:solidFill>
                  <a:srgbClr val="000000"/>
                </a:solidFill>
                <a:effectLst/>
                <a:latin typeface="Menlo" panose="020B0609030804020204" pitchFamily="49" charset="0"/>
              </a:rPr>
              <a:t>page.type</a:t>
            </a:r>
            <a:r>
              <a:rPr lang="en-US" sz="1050" b="0">
                <a:solidFill>
                  <a:srgbClr val="000000"/>
                </a:solidFill>
                <a:effectLst/>
                <a:latin typeface="Menlo" panose="020B0609030804020204" pitchFamily="49" charset="0"/>
              </a:rPr>
              <a:t>(</a:t>
            </a:r>
            <a:r>
              <a:rPr lang="en-US" sz="1050" b="0">
                <a:solidFill>
                  <a:srgbClr val="A31515"/>
                </a:solidFill>
                <a:effectLst/>
                <a:latin typeface="Menlo" panose="020B0609030804020204" pitchFamily="49" charset="0"/>
              </a:rPr>
              <a:t>"#password"</a:t>
            </a:r>
            <a:r>
              <a:rPr lang="en-US" sz="1050" b="0">
                <a:solidFill>
                  <a:srgbClr val="000000"/>
                </a:solidFill>
                <a:effectLst/>
                <a:latin typeface="Menlo" panose="020B0609030804020204" pitchFamily="49" charset="0"/>
              </a:rPr>
              <a:t>, </a:t>
            </a:r>
            <a:r>
              <a:rPr lang="en-US" sz="1050" b="0">
                <a:solidFill>
                  <a:srgbClr val="A31515"/>
                </a:solidFill>
                <a:effectLst/>
                <a:latin typeface="Menlo" panose="020B0609030804020204" pitchFamily="49" charset="0"/>
              </a:rPr>
              <a:t>"secret"</a:t>
            </a:r>
            <a:r>
              <a:rPr lang="en-US" sz="1050" b="0">
                <a:solidFill>
                  <a:srgbClr val="000000"/>
                </a:solidFill>
                <a:effectLst/>
                <a:latin typeface="Menlo" panose="020B0609030804020204" pitchFamily="49" charset="0"/>
              </a:rPr>
              <a:t>);</a:t>
            </a:r>
          </a:p>
          <a:p>
            <a:r>
              <a:rPr lang="en-US" sz="1050" b="0">
                <a:solidFill>
                  <a:srgbClr val="0000FF"/>
                </a:solidFill>
                <a:effectLst/>
                <a:latin typeface="Menlo" panose="020B0609030804020204" pitchFamily="49" charset="0"/>
              </a:rPr>
              <a:t>await</a:t>
            </a:r>
            <a:r>
              <a:rPr lang="en-US" sz="1050" b="0">
                <a:solidFill>
                  <a:srgbClr val="000000"/>
                </a:solidFill>
                <a:effectLst/>
                <a:latin typeface="Menlo" panose="020B0609030804020204" pitchFamily="49" charset="0"/>
              </a:rPr>
              <a:t> </a:t>
            </a:r>
            <a:r>
              <a:rPr lang="en-US" sz="1050" b="0" err="1">
                <a:solidFill>
                  <a:srgbClr val="000000"/>
                </a:solidFill>
                <a:effectLst/>
                <a:latin typeface="Menlo" panose="020B0609030804020204" pitchFamily="49" charset="0"/>
              </a:rPr>
              <a:t>page.click</a:t>
            </a:r>
            <a:r>
              <a:rPr lang="en-US" sz="1050" b="0">
                <a:solidFill>
                  <a:srgbClr val="000000"/>
                </a:solidFill>
                <a:effectLst/>
                <a:latin typeface="Menlo" panose="020B0609030804020204" pitchFamily="49" charset="0"/>
              </a:rPr>
              <a:t>(</a:t>
            </a:r>
            <a:r>
              <a:rPr lang="en-US" sz="1050" b="0">
                <a:solidFill>
                  <a:srgbClr val="A31515"/>
                </a:solidFill>
                <a:effectLst/>
                <a:latin typeface="Menlo" panose="020B0609030804020204" pitchFamily="49" charset="0"/>
              </a:rPr>
              <a:t>"#login button"</a:t>
            </a:r>
            <a:r>
              <a:rPr lang="en-US" sz="1050" b="0">
                <a:solidFill>
                  <a:srgbClr val="000000"/>
                </a:solidFill>
                <a:effectLst/>
                <a:latin typeface="Menlo" panose="020B0609030804020204" pitchFamily="49" charset="0"/>
              </a:rPr>
              <a:t>);</a:t>
            </a:r>
          </a:p>
        </p:txBody>
      </p:sp>
      <p:sp>
        <p:nvSpPr>
          <p:cNvPr id="198" name="Google Shape;198;p3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D0D5C"/>
                </a:solidFill>
              </a:rPr>
              <a:t>Monsoon</a:t>
            </a:r>
            <a:r>
              <a:rPr lang="en"/>
              <a:t> load </a:t>
            </a:r>
            <a:r>
              <a:rPr lang="en">
                <a:solidFill>
                  <a:srgbClr val="649CD9"/>
                </a:solidFill>
              </a:rPr>
              <a:t>tests</a:t>
            </a:r>
            <a:r>
              <a:rPr lang="en">
                <a:solidFill>
                  <a:srgbClr val="1D0D5C"/>
                </a:solidFill>
              </a:rPr>
              <a:t> your </a:t>
            </a:r>
            <a:r>
              <a:rPr lang="en">
                <a:solidFill>
                  <a:srgbClr val="916CBF"/>
                </a:solidFill>
              </a:rPr>
              <a:t>SPA</a:t>
            </a:r>
            <a:endParaRPr>
              <a:solidFill>
                <a:srgbClr val="916CBF"/>
              </a:solidFill>
            </a:endParaRPr>
          </a:p>
        </p:txBody>
      </p:sp>
      <p:sp>
        <p:nvSpPr>
          <p:cNvPr id="5" name="Footer Placeholder 4">
            <a:extLst>
              <a:ext uri="{FF2B5EF4-FFF2-40B4-BE49-F238E27FC236}">
                <a16:creationId xmlns:a16="http://schemas.microsoft.com/office/drawing/2014/main" id="{BC6DA14E-2263-AD4B-A2A8-5F076B04CE88}"/>
              </a:ext>
            </a:extLst>
          </p:cNvPr>
          <p:cNvSpPr>
            <a:spLocks noGrp="1"/>
          </p:cNvSpPr>
          <p:nvPr>
            <p:ph type="ftr" sz="quarter" idx="13"/>
          </p:nvPr>
        </p:nvSpPr>
        <p:spPr/>
        <p:txBody>
          <a:bodyPr/>
          <a:lstStyle/>
          <a:p>
            <a:r>
              <a:rPr lang="en-US"/>
              <a:t>Overview of Monsoon</a:t>
            </a:r>
          </a:p>
        </p:txBody>
      </p:sp>
      <p:pic>
        <p:nvPicPr>
          <p:cNvPr id="7" name="Graphic 6">
            <a:extLst>
              <a:ext uri="{FF2B5EF4-FFF2-40B4-BE49-F238E27FC236}">
                <a16:creationId xmlns:a16="http://schemas.microsoft.com/office/drawing/2014/main" id="{8C457476-628F-474F-A805-716ED453AC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0139" y="1599149"/>
            <a:ext cx="1383170" cy="1383170"/>
          </a:xfrm>
          <a:prstGeom prst="rect">
            <a:avLst/>
          </a:prstGeom>
        </p:spPr>
      </p:pic>
      <p:sp>
        <p:nvSpPr>
          <p:cNvPr id="12" name="TextBox 11">
            <a:extLst>
              <a:ext uri="{FF2B5EF4-FFF2-40B4-BE49-F238E27FC236}">
                <a16:creationId xmlns:a16="http://schemas.microsoft.com/office/drawing/2014/main" id="{60B2D3A1-53EE-254B-824D-117814CAADC0}"/>
              </a:ext>
            </a:extLst>
          </p:cNvPr>
          <p:cNvSpPr txBox="1"/>
          <p:nvPr/>
        </p:nvSpPr>
        <p:spPr>
          <a:xfrm>
            <a:off x="486372" y="4207722"/>
            <a:ext cx="3806001" cy="577081"/>
          </a:xfrm>
          <a:prstGeom prst="rect">
            <a:avLst/>
          </a:prstGeom>
          <a:noFill/>
        </p:spPr>
        <p:txBody>
          <a:bodyPr wrap="square">
            <a:spAutoFit/>
          </a:bodyPr>
          <a:lstStyle/>
          <a:p>
            <a:r>
              <a:rPr lang="en-US" sz="1050" b="0">
                <a:solidFill>
                  <a:srgbClr val="0000FF"/>
                </a:solidFill>
                <a:effectLst/>
                <a:latin typeface="Menlo" panose="020B0609030804020204" pitchFamily="49" charset="0"/>
              </a:rPr>
              <a:t>await</a:t>
            </a:r>
            <a:r>
              <a:rPr lang="en-US" sz="1050" b="0">
                <a:solidFill>
                  <a:srgbClr val="000000"/>
                </a:solidFill>
                <a:effectLst/>
                <a:latin typeface="Menlo" panose="020B0609030804020204" pitchFamily="49" charset="0"/>
              </a:rPr>
              <a:t> </a:t>
            </a:r>
            <a:r>
              <a:rPr lang="en-US" sz="1050" b="0" err="1">
                <a:solidFill>
                  <a:srgbClr val="000000"/>
                </a:solidFill>
                <a:effectLst/>
                <a:latin typeface="Menlo" panose="020B0609030804020204" pitchFamily="49" charset="0"/>
              </a:rPr>
              <a:t>page.type</a:t>
            </a:r>
            <a:r>
              <a:rPr lang="en-US" sz="1050" b="0">
                <a:solidFill>
                  <a:srgbClr val="000000"/>
                </a:solidFill>
                <a:effectLst/>
                <a:latin typeface="Menlo" panose="020B0609030804020204" pitchFamily="49" charset="0"/>
              </a:rPr>
              <a:t>(</a:t>
            </a:r>
            <a:r>
              <a:rPr lang="en-US" sz="1050" b="0">
                <a:solidFill>
                  <a:srgbClr val="A31515"/>
                </a:solidFill>
                <a:effectLst/>
                <a:latin typeface="Menlo" panose="020B0609030804020204" pitchFamily="49" charset="0"/>
              </a:rPr>
              <a:t>"#username"</a:t>
            </a:r>
            <a:r>
              <a:rPr lang="en-US" sz="1050" b="0">
                <a:solidFill>
                  <a:srgbClr val="000000"/>
                </a:solidFill>
                <a:effectLst/>
                <a:latin typeface="Menlo" panose="020B0609030804020204" pitchFamily="49" charset="0"/>
              </a:rPr>
              <a:t>, </a:t>
            </a:r>
            <a:r>
              <a:rPr lang="en-US" sz="1050" b="0">
                <a:solidFill>
                  <a:srgbClr val="A31515"/>
                </a:solidFill>
                <a:effectLst/>
                <a:latin typeface="Menlo" panose="020B0609030804020204" pitchFamily="49" charset="0"/>
              </a:rPr>
              <a:t>"Jane"</a:t>
            </a:r>
            <a:r>
              <a:rPr lang="en-US" sz="1050" b="0">
                <a:solidFill>
                  <a:srgbClr val="000000"/>
                </a:solidFill>
                <a:effectLst/>
                <a:latin typeface="Menlo" panose="020B0609030804020204" pitchFamily="49" charset="0"/>
              </a:rPr>
              <a:t>);</a:t>
            </a:r>
          </a:p>
          <a:p>
            <a:r>
              <a:rPr lang="en-US" sz="1050" b="0">
                <a:solidFill>
                  <a:schemeClr val="bg1">
                    <a:lumMod val="50000"/>
                  </a:schemeClr>
                </a:solidFill>
                <a:effectLst/>
                <a:latin typeface="Menlo" panose="020B0609030804020204" pitchFamily="49" charset="0"/>
              </a:rPr>
              <a:t>await </a:t>
            </a:r>
            <a:r>
              <a:rPr lang="en-US" sz="1050" b="0" err="1">
                <a:solidFill>
                  <a:schemeClr val="bg1">
                    <a:lumMod val="50000"/>
                  </a:schemeClr>
                </a:solidFill>
                <a:effectLst/>
                <a:latin typeface="Menlo" panose="020B0609030804020204" pitchFamily="49" charset="0"/>
              </a:rPr>
              <a:t>page.type</a:t>
            </a:r>
            <a:r>
              <a:rPr lang="en-US" sz="1050" b="0">
                <a:solidFill>
                  <a:schemeClr val="bg1">
                    <a:lumMod val="50000"/>
                  </a:schemeClr>
                </a:solidFill>
                <a:effectLst/>
                <a:latin typeface="Menlo" panose="020B0609030804020204" pitchFamily="49" charset="0"/>
              </a:rPr>
              <a:t>("#password", "secret");</a:t>
            </a:r>
          </a:p>
          <a:p>
            <a:r>
              <a:rPr lang="en-US" sz="1050" b="0">
                <a:solidFill>
                  <a:schemeClr val="bg1">
                    <a:lumMod val="50000"/>
                  </a:schemeClr>
                </a:solidFill>
                <a:effectLst/>
                <a:latin typeface="Menlo" panose="020B0609030804020204" pitchFamily="49" charset="0"/>
              </a:rPr>
              <a:t>await </a:t>
            </a:r>
            <a:r>
              <a:rPr lang="en-US" sz="1050" b="0" err="1">
                <a:solidFill>
                  <a:schemeClr val="bg1">
                    <a:lumMod val="50000"/>
                  </a:schemeClr>
                </a:solidFill>
                <a:effectLst/>
                <a:latin typeface="Menlo" panose="020B0609030804020204" pitchFamily="49" charset="0"/>
              </a:rPr>
              <a:t>page.click</a:t>
            </a:r>
            <a:r>
              <a:rPr lang="en-US" sz="1050" b="0">
                <a:solidFill>
                  <a:schemeClr val="bg1">
                    <a:lumMod val="50000"/>
                  </a:schemeClr>
                </a:solidFill>
                <a:effectLst/>
                <a:latin typeface="Menlo" panose="020B0609030804020204" pitchFamily="49" charset="0"/>
              </a:rPr>
              <a:t>("#login button");</a:t>
            </a:r>
          </a:p>
        </p:txBody>
      </p:sp>
      <p:pic>
        <p:nvPicPr>
          <p:cNvPr id="6" name="Picture 5">
            <a:extLst>
              <a:ext uri="{FF2B5EF4-FFF2-40B4-BE49-F238E27FC236}">
                <a16:creationId xmlns:a16="http://schemas.microsoft.com/office/drawing/2014/main" id="{93629A64-166B-0941-87DB-738C4087F163}"/>
              </a:ext>
            </a:extLst>
          </p:cNvPr>
          <p:cNvPicPr>
            <a:picLocks noChangeAspect="1"/>
          </p:cNvPicPr>
          <p:nvPr/>
        </p:nvPicPr>
        <p:blipFill rotWithShape="1">
          <a:blip r:embed="rId5"/>
          <a:srcRect l="2033" t="1663" r="2181" b="2413"/>
          <a:stretch/>
        </p:blipFill>
        <p:spPr>
          <a:xfrm>
            <a:off x="5131167" y="1099932"/>
            <a:ext cx="3223423" cy="3736579"/>
          </a:xfrm>
          <a:prstGeom prst="rect">
            <a:avLst/>
          </a:prstGeom>
          <a:ln w="12700">
            <a:solidFill>
              <a:srgbClr val="1D0D5C"/>
            </a:solidFill>
          </a:ln>
        </p:spPr>
      </p:pic>
      <p:pic>
        <p:nvPicPr>
          <p:cNvPr id="15" name="Picture 14">
            <a:extLst>
              <a:ext uri="{FF2B5EF4-FFF2-40B4-BE49-F238E27FC236}">
                <a16:creationId xmlns:a16="http://schemas.microsoft.com/office/drawing/2014/main" id="{8BBC9DCF-C67C-DB4A-ACDF-C3C8FD3CFDF3}"/>
              </a:ext>
            </a:extLst>
          </p:cNvPr>
          <p:cNvPicPr>
            <a:picLocks noChangeAspect="1"/>
          </p:cNvPicPr>
          <p:nvPr/>
        </p:nvPicPr>
        <p:blipFill rotWithShape="1">
          <a:blip r:embed="rId5"/>
          <a:srcRect l="62053" t="83206" r="5895" b="4986"/>
          <a:stretch/>
        </p:blipFill>
        <p:spPr>
          <a:xfrm>
            <a:off x="7139986" y="4276326"/>
            <a:ext cx="1078663" cy="459937"/>
          </a:xfrm>
          <a:prstGeom prst="rect">
            <a:avLst/>
          </a:prstGeom>
        </p:spPr>
      </p:pic>
      <p:sp>
        <p:nvSpPr>
          <p:cNvPr id="19" name="TextBox 18">
            <a:extLst>
              <a:ext uri="{FF2B5EF4-FFF2-40B4-BE49-F238E27FC236}">
                <a16:creationId xmlns:a16="http://schemas.microsoft.com/office/drawing/2014/main" id="{78C44DF0-955F-6A4F-BCC2-56399B14FB5E}"/>
              </a:ext>
            </a:extLst>
          </p:cNvPr>
          <p:cNvSpPr txBox="1"/>
          <p:nvPr/>
        </p:nvSpPr>
        <p:spPr>
          <a:xfrm>
            <a:off x="5456285" y="2494649"/>
            <a:ext cx="2247672" cy="261610"/>
          </a:xfrm>
          <a:prstGeom prst="rect">
            <a:avLst/>
          </a:prstGeom>
          <a:noFill/>
        </p:spPr>
        <p:txBody>
          <a:bodyPr wrap="square">
            <a:spAutoFit/>
          </a:bodyPr>
          <a:lstStyle/>
          <a:p>
            <a:r>
              <a:rPr lang="en-US" sz="1100">
                <a:solidFill>
                  <a:srgbClr val="495057"/>
                </a:solidFill>
                <a:latin typeface="Open Sans" panose="020B0606030504020204" pitchFamily="34" charset="0"/>
                <a:ea typeface="Open Sans" panose="020B0606030504020204" pitchFamily="34" charset="0"/>
                <a:cs typeface="Open Sans" panose="020B0606030504020204" pitchFamily="34" charset="0"/>
              </a:rPr>
              <a:t>Jane</a:t>
            </a:r>
          </a:p>
        </p:txBody>
      </p:sp>
      <p:sp>
        <p:nvSpPr>
          <p:cNvPr id="20" name="TextBox 19">
            <a:extLst>
              <a:ext uri="{FF2B5EF4-FFF2-40B4-BE49-F238E27FC236}">
                <a16:creationId xmlns:a16="http://schemas.microsoft.com/office/drawing/2014/main" id="{EE6A9E5C-E4C8-474D-B4AB-0BF9B2A6357D}"/>
              </a:ext>
            </a:extLst>
          </p:cNvPr>
          <p:cNvSpPr txBox="1"/>
          <p:nvPr/>
        </p:nvSpPr>
        <p:spPr>
          <a:xfrm>
            <a:off x="5456285" y="3336610"/>
            <a:ext cx="2247672" cy="307777"/>
          </a:xfrm>
          <a:prstGeom prst="rect">
            <a:avLst/>
          </a:prstGeom>
          <a:noFill/>
        </p:spPr>
        <p:txBody>
          <a:bodyPr wrap="square">
            <a:spAutoFit/>
          </a:bodyPr>
          <a:lstStyle/>
          <a:p>
            <a:r>
              <a:rPr lang="en-US">
                <a:solidFill>
                  <a:srgbClr val="495057"/>
                </a:solidFill>
                <a:latin typeface="Open Sans" panose="020B0606030504020204" pitchFamily="34" charset="0"/>
                <a:ea typeface="Open Sans" panose="020B0606030504020204" pitchFamily="34" charset="0"/>
                <a:cs typeface="Open Sans" panose="020B0606030504020204" pitchFamily="34" charset="0"/>
              </a:rPr>
              <a:t>• • • • • •</a:t>
            </a:r>
          </a:p>
        </p:txBody>
      </p:sp>
      <p:sp>
        <p:nvSpPr>
          <p:cNvPr id="13" name="TextBox 12">
            <a:extLst>
              <a:ext uri="{FF2B5EF4-FFF2-40B4-BE49-F238E27FC236}">
                <a16:creationId xmlns:a16="http://schemas.microsoft.com/office/drawing/2014/main" id="{FE58AEBA-7338-6445-BA7D-2FBED0AAFE17}"/>
              </a:ext>
            </a:extLst>
          </p:cNvPr>
          <p:cNvSpPr txBox="1"/>
          <p:nvPr/>
        </p:nvSpPr>
        <p:spPr>
          <a:xfrm>
            <a:off x="486372" y="4207721"/>
            <a:ext cx="3672882" cy="577081"/>
          </a:xfrm>
          <a:prstGeom prst="rect">
            <a:avLst/>
          </a:prstGeom>
          <a:noFill/>
        </p:spPr>
        <p:txBody>
          <a:bodyPr wrap="square">
            <a:spAutoFit/>
          </a:bodyPr>
          <a:lstStyle/>
          <a:p>
            <a:r>
              <a:rPr lang="en-US" sz="1050" b="0">
                <a:solidFill>
                  <a:srgbClr val="0000FF"/>
                </a:solidFill>
                <a:effectLst/>
                <a:latin typeface="Menlo" panose="020B0609030804020204" pitchFamily="49" charset="0"/>
              </a:rPr>
              <a:t>await</a:t>
            </a:r>
            <a:r>
              <a:rPr lang="en-US" sz="1050" b="0">
                <a:solidFill>
                  <a:srgbClr val="000000"/>
                </a:solidFill>
                <a:effectLst/>
                <a:latin typeface="Menlo" panose="020B0609030804020204" pitchFamily="49" charset="0"/>
              </a:rPr>
              <a:t> </a:t>
            </a:r>
            <a:r>
              <a:rPr lang="en-US" sz="1050" b="0" err="1">
                <a:solidFill>
                  <a:srgbClr val="000000"/>
                </a:solidFill>
                <a:effectLst/>
                <a:latin typeface="Menlo" panose="020B0609030804020204" pitchFamily="49" charset="0"/>
              </a:rPr>
              <a:t>page.type</a:t>
            </a:r>
            <a:r>
              <a:rPr lang="en-US" sz="1050" b="0">
                <a:solidFill>
                  <a:srgbClr val="000000"/>
                </a:solidFill>
                <a:effectLst/>
                <a:latin typeface="Menlo" panose="020B0609030804020204" pitchFamily="49" charset="0"/>
              </a:rPr>
              <a:t>(</a:t>
            </a:r>
            <a:r>
              <a:rPr lang="en-US" sz="1050" b="0">
                <a:solidFill>
                  <a:srgbClr val="A31515"/>
                </a:solidFill>
                <a:effectLst/>
                <a:latin typeface="Menlo" panose="020B0609030804020204" pitchFamily="49" charset="0"/>
              </a:rPr>
              <a:t>"#username"</a:t>
            </a:r>
            <a:r>
              <a:rPr lang="en-US" sz="1050" b="0">
                <a:solidFill>
                  <a:srgbClr val="000000"/>
                </a:solidFill>
                <a:effectLst/>
                <a:latin typeface="Menlo" panose="020B0609030804020204" pitchFamily="49" charset="0"/>
              </a:rPr>
              <a:t>, </a:t>
            </a:r>
            <a:r>
              <a:rPr lang="en-US" sz="1050" b="0">
                <a:solidFill>
                  <a:srgbClr val="A31515"/>
                </a:solidFill>
                <a:effectLst/>
                <a:latin typeface="Menlo" panose="020B0609030804020204" pitchFamily="49" charset="0"/>
              </a:rPr>
              <a:t>"Jane"</a:t>
            </a:r>
            <a:r>
              <a:rPr lang="en-US" sz="1050" b="0">
                <a:solidFill>
                  <a:srgbClr val="000000"/>
                </a:solidFill>
                <a:effectLst/>
                <a:latin typeface="Menlo" panose="020B0609030804020204" pitchFamily="49" charset="0"/>
              </a:rPr>
              <a:t>);</a:t>
            </a:r>
          </a:p>
          <a:p>
            <a:r>
              <a:rPr lang="en-US" sz="1050" b="0">
                <a:solidFill>
                  <a:srgbClr val="0000FF"/>
                </a:solidFill>
                <a:effectLst/>
                <a:latin typeface="Menlo" panose="020B0609030804020204" pitchFamily="49" charset="0"/>
              </a:rPr>
              <a:t>await</a:t>
            </a:r>
            <a:r>
              <a:rPr lang="en-US" sz="1050" b="0">
                <a:solidFill>
                  <a:srgbClr val="000000"/>
                </a:solidFill>
                <a:effectLst/>
                <a:latin typeface="Menlo" panose="020B0609030804020204" pitchFamily="49" charset="0"/>
              </a:rPr>
              <a:t> </a:t>
            </a:r>
            <a:r>
              <a:rPr lang="en-US" sz="1050" b="0" err="1">
                <a:solidFill>
                  <a:srgbClr val="000000"/>
                </a:solidFill>
                <a:effectLst/>
                <a:latin typeface="Menlo" panose="020B0609030804020204" pitchFamily="49" charset="0"/>
              </a:rPr>
              <a:t>page.type</a:t>
            </a:r>
            <a:r>
              <a:rPr lang="en-US" sz="1050" b="0">
                <a:solidFill>
                  <a:srgbClr val="000000"/>
                </a:solidFill>
                <a:effectLst/>
                <a:latin typeface="Menlo" panose="020B0609030804020204" pitchFamily="49" charset="0"/>
              </a:rPr>
              <a:t>(</a:t>
            </a:r>
            <a:r>
              <a:rPr lang="en-US" sz="1050" b="0">
                <a:solidFill>
                  <a:srgbClr val="A31515"/>
                </a:solidFill>
                <a:effectLst/>
                <a:latin typeface="Menlo" panose="020B0609030804020204" pitchFamily="49" charset="0"/>
              </a:rPr>
              <a:t>"#password"</a:t>
            </a:r>
            <a:r>
              <a:rPr lang="en-US" sz="1050" b="0">
                <a:solidFill>
                  <a:srgbClr val="000000"/>
                </a:solidFill>
                <a:effectLst/>
                <a:latin typeface="Menlo" panose="020B0609030804020204" pitchFamily="49" charset="0"/>
              </a:rPr>
              <a:t>, </a:t>
            </a:r>
            <a:r>
              <a:rPr lang="en-US" sz="1050" b="0">
                <a:solidFill>
                  <a:srgbClr val="A31515"/>
                </a:solidFill>
                <a:effectLst/>
                <a:latin typeface="Menlo" panose="020B0609030804020204" pitchFamily="49" charset="0"/>
              </a:rPr>
              <a:t>"secret"</a:t>
            </a:r>
            <a:r>
              <a:rPr lang="en-US" sz="1050" b="0">
                <a:solidFill>
                  <a:srgbClr val="000000"/>
                </a:solidFill>
                <a:effectLst/>
                <a:latin typeface="Menlo" panose="020B0609030804020204" pitchFamily="49" charset="0"/>
              </a:rPr>
              <a:t>);</a:t>
            </a:r>
          </a:p>
          <a:p>
            <a:r>
              <a:rPr lang="en-US" sz="1050" b="0">
                <a:solidFill>
                  <a:schemeClr val="bg1">
                    <a:lumMod val="50000"/>
                  </a:schemeClr>
                </a:solidFill>
                <a:effectLst/>
                <a:latin typeface="Menlo" panose="020B0609030804020204" pitchFamily="49" charset="0"/>
              </a:rPr>
              <a:t>await </a:t>
            </a:r>
            <a:r>
              <a:rPr lang="en-US" sz="1050" b="0" err="1">
                <a:solidFill>
                  <a:schemeClr val="bg1">
                    <a:lumMod val="50000"/>
                  </a:schemeClr>
                </a:solidFill>
                <a:effectLst/>
                <a:latin typeface="Menlo" panose="020B0609030804020204" pitchFamily="49" charset="0"/>
              </a:rPr>
              <a:t>page.click</a:t>
            </a:r>
            <a:r>
              <a:rPr lang="en-US" sz="1050" b="0">
                <a:solidFill>
                  <a:schemeClr val="bg1">
                    <a:lumMod val="50000"/>
                  </a:schemeClr>
                </a:solidFill>
                <a:effectLst/>
                <a:latin typeface="Menlo" panose="020B0609030804020204" pitchFamily="49" charset="0"/>
              </a:rPr>
              <a:t>("#login button");</a:t>
            </a:r>
          </a:p>
        </p:txBody>
      </p:sp>
      <p:sp>
        <p:nvSpPr>
          <p:cNvPr id="14" name="TextBox 13">
            <a:extLst>
              <a:ext uri="{FF2B5EF4-FFF2-40B4-BE49-F238E27FC236}">
                <a16:creationId xmlns:a16="http://schemas.microsoft.com/office/drawing/2014/main" id="{8F818CED-905F-374F-A563-C31C04FB179B}"/>
              </a:ext>
            </a:extLst>
          </p:cNvPr>
          <p:cNvSpPr txBox="1"/>
          <p:nvPr/>
        </p:nvSpPr>
        <p:spPr>
          <a:xfrm>
            <a:off x="486372" y="4207721"/>
            <a:ext cx="3806001" cy="577081"/>
          </a:xfrm>
          <a:prstGeom prst="rect">
            <a:avLst/>
          </a:prstGeom>
          <a:noFill/>
        </p:spPr>
        <p:txBody>
          <a:bodyPr wrap="square">
            <a:spAutoFit/>
          </a:bodyPr>
          <a:lstStyle/>
          <a:p>
            <a:r>
              <a:rPr lang="en-US" sz="1050" b="0">
                <a:solidFill>
                  <a:srgbClr val="0000FF"/>
                </a:solidFill>
                <a:effectLst/>
                <a:latin typeface="Menlo" panose="020B0609030804020204" pitchFamily="49" charset="0"/>
              </a:rPr>
              <a:t>await</a:t>
            </a:r>
            <a:r>
              <a:rPr lang="en-US" sz="1050" b="0">
                <a:solidFill>
                  <a:srgbClr val="000000"/>
                </a:solidFill>
                <a:effectLst/>
                <a:latin typeface="Menlo" panose="020B0609030804020204" pitchFamily="49" charset="0"/>
              </a:rPr>
              <a:t> </a:t>
            </a:r>
            <a:r>
              <a:rPr lang="en-US" sz="1050" b="0" err="1">
                <a:solidFill>
                  <a:srgbClr val="000000"/>
                </a:solidFill>
                <a:effectLst/>
                <a:latin typeface="Menlo" panose="020B0609030804020204" pitchFamily="49" charset="0"/>
              </a:rPr>
              <a:t>page.type</a:t>
            </a:r>
            <a:r>
              <a:rPr lang="en-US" sz="1050" b="0">
                <a:solidFill>
                  <a:srgbClr val="000000"/>
                </a:solidFill>
                <a:effectLst/>
                <a:latin typeface="Menlo" panose="020B0609030804020204" pitchFamily="49" charset="0"/>
              </a:rPr>
              <a:t>(</a:t>
            </a:r>
            <a:r>
              <a:rPr lang="en-US" sz="1050" b="0">
                <a:solidFill>
                  <a:srgbClr val="A31515"/>
                </a:solidFill>
                <a:effectLst/>
                <a:latin typeface="Menlo" panose="020B0609030804020204" pitchFamily="49" charset="0"/>
              </a:rPr>
              <a:t>"#username"</a:t>
            </a:r>
            <a:r>
              <a:rPr lang="en-US" sz="1050" b="0">
                <a:solidFill>
                  <a:srgbClr val="000000"/>
                </a:solidFill>
                <a:effectLst/>
                <a:latin typeface="Menlo" panose="020B0609030804020204" pitchFamily="49" charset="0"/>
              </a:rPr>
              <a:t>, </a:t>
            </a:r>
            <a:r>
              <a:rPr lang="en-US" sz="1050" b="0">
                <a:solidFill>
                  <a:srgbClr val="A31515"/>
                </a:solidFill>
                <a:effectLst/>
                <a:latin typeface="Menlo" panose="020B0609030804020204" pitchFamily="49" charset="0"/>
              </a:rPr>
              <a:t>"Jane"</a:t>
            </a:r>
            <a:r>
              <a:rPr lang="en-US" sz="1050" b="0">
                <a:solidFill>
                  <a:srgbClr val="000000"/>
                </a:solidFill>
                <a:effectLst/>
                <a:latin typeface="Menlo" panose="020B0609030804020204" pitchFamily="49" charset="0"/>
              </a:rPr>
              <a:t>);</a:t>
            </a:r>
          </a:p>
          <a:p>
            <a:r>
              <a:rPr lang="en-US" sz="1050" b="0">
                <a:solidFill>
                  <a:srgbClr val="0000FF"/>
                </a:solidFill>
                <a:effectLst/>
                <a:latin typeface="Menlo" panose="020B0609030804020204" pitchFamily="49" charset="0"/>
              </a:rPr>
              <a:t>await</a:t>
            </a:r>
            <a:r>
              <a:rPr lang="en-US" sz="1050" b="0">
                <a:solidFill>
                  <a:srgbClr val="000000"/>
                </a:solidFill>
                <a:effectLst/>
                <a:latin typeface="Menlo" panose="020B0609030804020204" pitchFamily="49" charset="0"/>
              </a:rPr>
              <a:t> </a:t>
            </a:r>
            <a:r>
              <a:rPr lang="en-US" sz="1050" b="0" err="1">
                <a:solidFill>
                  <a:srgbClr val="000000"/>
                </a:solidFill>
                <a:effectLst/>
                <a:latin typeface="Menlo" panose="020B0609030804020204" pitchFamily="49" charset="0"/>
              </a:rPr>
              <a:t>page.type</a:t>
            </a:r>
            <a:r>
              <a:rPr lang="en-US" sz="1050" b="0">
                <a:solidFill>
                  <a:srgbClr val="000000"/>
                </a:solidFill>
                <a:effectLst/>
                <a:latin typeface="Menlo" panose="020B0609030804020204" pitchFamily="49" charset="0"/>
              </a:rPr>
              <a:t>(</a:t>
            </a:r>
            <a:r>
              <a:rPr lang="en-US" sz="1050" b="0">
                <a:solidFill>
                  <a:srgbClr val="A31515"/>
                </a:solidFill>
                <a:effectLst/>
                <a:latin typeface="Menlo" panose="020B0609030804020204" pitchFamily="49" charset="0"/>
              </a:rPr>
              <a:t>"#password"</a:t>
            </a:r>
            <a:r>
              <a:rPr lang="en-US" sz="1050" b="0">
                <a:solidFill>
                  <a:srgbClr val="000000"/>
                </a:solidFill>
                <a:effectLst/>
                <a:latin typeface="Menlo" panose="020B0609030804020204" pitchFamily="49" charset="0"/>
              </a:rPr>
              <a:t>, </a:t>
            </a:r>
            <a:r>
              <a:rPr lang="en-US" sz="1050" b="0">
                <a:solidFill>
                  <a:srgbClr val="A31515"/>
                </a:solidFill>
                <a:effectLst/>
                <a:latin typeface="Menlo" panose="020B0609030804020204" pitchFamily="49" charset="0"/>
              </a:rPr>
              <a:t>"secret"</a:t>
            </a:r>
            <a:r>
              <a:rPr lang="en-US" sz="1050" b="0">
                <a:solidFill>
                  <a:srgbClr val="000000"/>
                </a:solidFill>
                <a:effectLst/>
                <a:latin typeface="Menlo" panose="020B0609030804020204" pitchFamily="49" charset="0"/>
              </a:rPr>
              <a:t>);</a:t>
            </a:r>
          </a:p>
          <a:p>
            <a:r>
              <a:rPr lang="en-US" sz="1050" b="0">
                <a:solidFill>
                  <a:srgbClr val="0000FF"/>
                </a:solidFill>
                <a:effectLst/>
                <a:latin typeface="Menlo" panose="020B0609030804020204" pitchFamily="49" charset="0"/>
              </a:rPr>
              <a:t>await</a:t>
            </a:r>
            <a:r>
              <a:rPr lang="en-US" sz="1050" b="0">
                <a:solidFill>
                  <a:srgbClr val="000000"/>
                </a:solidFill>
                <a:effectLst/>
                <a:latin typeface="Menlo" panose="020B0609030804020204" pitchFamily="49" charset="0"/>
              </a:rPr>
              <a:t> </a:t>
            </a:r>
            <a:r>
              <a:rPr lang="en-US" sz="1050" b="0" err="1">
                <a:solidFill>
                  <a:srgbClr val="000000"/>
                </a:solidFill>
                <a:effectLst/>
                <a:latin typeface="Menlo" panose="020B0609030804020204" pitchFamily="49" charset="0"/>
              </a:rPr>
              <a:t>page.click</a:t>
            </a:r>
            <a:r>
              <a:rPr lang="en-US" sz="1050" b="0">
                <a:solidFill>
                  <a:srgbClr val="000000"/>
                </a:solidFill>
                <a:effectLst/>
                <a:latin typeface="Menlo" panose="020B0609030804020204" pitchFamily="49" charset="0"/>
              </a:rPr>
              <a:t>(</a:t>
            </a:r>
            <a:r>
              <a:rPr lang="en-US" sz="1050" b="0">
                <a:solidFill>
                  <a:srgbClr val="A31515"/>
                </a:solidFill>
                <a:effectLst/>
                <a:latin typeface="Menlo" panose="020B0609030804020204" pitchFamily="49" charset="0"/>
              </a:rPr>
              <a:t>"#login button"</a:t>
            </a:r>
            <a:r>
              <a:rPr lang="en-US" sz="1050" b="0">
                <a:solidFill>
                  <a:srgbClr val="000000"/>
                </a:solidFill>
                <a:effectLst/>
                <a:latin typeface="Menlo" panose="020B0609030804020204" pitchFamily="49" charset="0"/>
              </a:rPr>
              <a:t>);</a:t>
            </a:r>
          </a:p>
        </p:txBody>
      </p:sp>
      <p:pic>
        <p:nvPicPr>
          <p:cNvPr id="3" name="Graphic 2">
            <a:extLst>
              <a:ext uri="{FF2B5EF4-FFF2-40B4-BE49-F238E27FC236}">
                <a16:creationId xmlns:a16="http://schemas.microsoft.com/office/drawing/2014/main" id="{6747BBC3-43FD-144B-8F0A-D2D75EEBE5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26729" y="2824769"/>
            <a:ext cx="504072" cy="504072"/>
          </a:xfrm>
          <a:prstGeom prst="rect">
            <a:avLst/>
          </a:prstGeom>
        </p:spPr>
      </p:pic>
      <p:cxnSp>
        <p:nvCxnSpPr>
          <p:cNvPr id="8" name="Straight Connector 7">
            <a:extLst>
              <a:ext uri="{FF2B5EF4-FFF2-40B4-BE49-F238E27FC236}">
                <a16:creationId xmlns:a16="http://schemas.microsoft.com/office/drawing/2014/main" id="{6D0778B3-FDF5-6F4F-AD12-936C7237CFB0}"/>
              </a:ext>
            </a:extLst>
          </p:cNvPr>
          <p:cNvCxnSpPr>
            <a:cxnSpLocks/>
          </p:cNvCxnSpPr>
          <p:nvPr/>
        </p:nvCxnSpPr>
        <p:spPr>
          <a:xfrm flipV="1">
            <a:off x="2712299" y="1087096"/>
            <a:ext cx="2418868" cy="1130930"/>
          </a:xfrm>
          <a:prstGeom prst="line">
            <a:avLst/>
          </a:prstGeom>
          <a:ln w="12700">
            <a:solidFill>
              <a:srgbClr val="1D0D5C"/>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8F2F4D6-DC70-9345-AC49-5B11AEB0813C}"/>
              </a:ext>
            </a:extLst>
          </p:cNvPr>
          <p:cNvCxnSpPr>
            <a:cxnSpLocks/>
          </p:cNvCxnSpPr>
          <p:nvPr/>
        </p:nvCxnSpPr>
        <p:spPr>
          <a:xfrm>
            <a:off x="2611356" y="2977116"/>
            <a:ext cx="2482320" cy="1859395"/>
          </a:xfrm>
          <a:prstGeom prst="line">
            <a:avLst/>
          </a:prstGeom>
          <a:ln w="12700">
            <a:solidFill>
              <a:srgbClr val="1D0D5C"/>
            </a:solidFill>
            <a:prstDash val="sysDot"/>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DB0DE3E-4F67-4A47-AD26-3C63EF0A1B0B}"/>
              </a:ext>
            </a:extLst>
          </p:cNvPr>
          <p:cNvSpPr/>
          <p:nvPr/>
        </p:nvSpPr>
        <p:spPr>
          <a:xfrm>
            <a:off x="486373" y="4184637"/>
            <a:ext cx="3269047" cy="646332"/>
          </a:xfrm>
          <a:prstGeom prst="rect">
            <a:avLst/>
          </a:prstGeom>
          <a:no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38" name="Straight Connector 37">
            <a:extLst>
              <a:ext uri="{FF2B5EF4-FFF2-40B4-BE49-F238E27FC236}">
                <a16:creationId xmlns:a16="http://schemas.microsoft.com/office/drawing/2014/main" id="{19BC971A-35FE-C04A-93B0-274F239E746C}"/>
              </a:ext>
            </a:extLst>
          </p:cNvPr>
          <p:cNvCxnSpPr>
            <a:cxnSpLocks/>
          </p:cNvCxnSpPr>
          <p:nvPr/>
        </p:nvCxnSpPr>
        <p:spPr>
          <a:xfrm>
            <a:off x="1041724" y="2977116"/>
            <a:ext cx="0" cy="1207521"/>
          </a:xfrm>
          <a:prstGeom prst="line">
            <a:avLst/>
          </a:prstGeom>
          <a:ln w="15875">
            <a:solidFill>
              <a:srgbClr val="1D0D5C"/>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E03751F-124B-0E46-99F2-DA0F8E3FDBDE}"/>
              </a:ext>
            </a:extLst>
          </p:cNvPr>
          <p:cNvCxnSpPr>
            <a:cxnSpLocks/>
          </p:cNvCxnSpPr>
          <p:nvPr/>
        </p:nvCxnSpPr>
        <p:spPr>
          <a:xfrm flipH="1">
            <a:off x="1497066" y="2675399"/>
            <a:ext cx="952675" cy="0"/>
          </a:xfrm>
          <a:prstGeom prst="line">
            <a:avLst/>
          </a:prstGeom>
          <a:ln w="15875">
            <a:solidFill>
              <a:srgbClr val="1D0D5C"/>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pic>
        <p:nvPicPr>
          <p:cNvPr id="47" name="Graphic 46">
            <a:extLst>
              <a:ext uri="{FF2B5EF4-FFF2-40B4-BE49-F238E27FC236}">
                <a16:creationId xmlns:a16="http://schemas.microsoft.com/office/drawing/2014/main" id="{1A784338-E28E-AA4D-B953-92E18A4A7E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56700" y="2152030"/>
            <a:ext cx="977807" cy="977806"/>
          </a:xfrm>
          <a:prstGeom prst="rect">
            <a:avLst/>
          </a:prstGeom>
        </p:spPr>
      </p:pic>
      <p:grpSp>
        <p:nvGrpSpPr>
          <p:cNvPr id="58" name="Group 57">
            <a:extLst>
              <a:ext uri="{FF2B5EF4-FFF2-40B4-BE49-F238E27FC236}">
                <a16:creationId xmlns:a16="http://schemas.microsoft.com/office/drawing/2014/main" id="{8673AAE7-1246-4440-964F-16CD6A426B72}"/>
              </a:ext>
            </a:extLst>
          </p:cNvPr>
          <p:cNvGrpSpPr/>
          <p:nvPr/>
        </p:nvGrpSpPr>
        <p:grpSpPr>
          <a:xfrm>
            <a:off x="3134533" y="2591362"/>
            <a:ext cx="520788" cy="870977"/>
            <a:chOff x="2349842" y="2650268"/>
            <a:chExt cx="223836" cy="374348"/>
          </a:xfrm>
          <a:solidFill>
            <a:schemeClr val="lt1"/>
          </a:solidFill>
        </p:grpSpPr>
        <p:sp>
          <p:nvSpPr>
            <p:cNvPr id="59" name="Oval 58">
              <a:extLst>
                <a:ext uri="{FF2B5EF4-FFF2-40B4-BE49-F238E27FC236}">
                  <a16:creationId xmlns:a16="http://schemas.microsoft.com/office/drawing/2014/main" id="{A5E79C2C-5760-3849-974E-7BFB19BB1310}"/>
                </a:ext>
              </a:extLst>
            </p:cNvPr>
            <p:cNvSpPr/>
            <p:nvPr/>
          </p:nvSpPr>
          <p:spPr>
            <a:xfrm>
              <a:off x="2393498" y="2650268"/>
              <a:ext cx="136525" cy="136525"/>
            </a:xfrm>
            <a:prstGeom prst="ellipse">
              <a:avLst/>
            </a:prstGeom>
            <a:grpFill/>
            <a:ln w="34925">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Pie 59">
              <a:extLst>
                <a:ext uri="{FF2B5EF4-FFF2-40B4-BE49-F238E27FC236}">
                  <a16:creationId xmlns:a16="http://schemas.microsoft.com/office/drawing/2014/main" id="{BA01F234-A512-DC40-A39F-0E3DB3ABB9CB}"/>
                </a:ext>
              </a:extLst>
            </p:cNvPr>
            <p:cNvSpPr/>
            <p:nvPr/>
          </p:nvSpPr>
          <p:spPr>
            <a:xfrm rot="5400000">
              <a:off x="2349842" y="2800780"/>
              <a:ext cx="223836" cy="223836"/>
            </a:xfrm>
            <a:prstGeom prst="pie">
              <a:avLst>
                <a:gd name="adj1" fmla="val 5376454"/>
                <a:gd name="adj2" fmla="val 16199991"/>
              </a:avLst>
            </a:prstGeom>
            <a:grpFill/>
            <a:ln w="34925">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 name="Rounded Rectangle 1">
            <a:extLst>
              <a:ext uri="{FF2B5EF4-FFF2-40B4-BE49-F238E27FC236}">
                <a16:creationId xmlns:a16="http://schemas.microsoft.com/office/drawing/2014/main" id="{B1A229FC-8EFF-DB43-898A-46591773E06C}"/>
              </a:ext>
            </a:extLst>
          </p:cNvPr>
          <p:cNvSpPr/>
          <p:nvPr/>
        </p:nvSpPr>
        <p:spPr>
          <a:xfrm>
            <a:off x="5432426" y="2425701"/>
            <a:ext cx="2616200" cy="374650"/>
          </a:xfrm>
          <a:prstGeom prst="roundRect">
            <a:avLst>
              <a:gd name="adj" fmla="val 3937"/>
            </a:avLst>
          </a:prstGeom>
          <a:noFill/>
          <a:ln w="19050">
            <a:solidFill>
              <a:srgbClr val="649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66B48FA9-EE21-494E-A861-CE02F53F5944}"/>
              </a:ext>
            </a:extLst>
          </p:cNvPr>
          <p:cNvSpPr/>
          <p:nvPr/>
        </p:nvSpPr>
        <p:spPr>
          <a:xfrm>
            <a:off x="5432426" y="3295892"/>
            <a:ext cx="2616200" cy="374650"/>
          </a:xfrm>
          <a:prstGeom prst="roundRect">
            <a:avLst>
              <a:gd name="adj" fmla="val 3937"/>
            </a:avLst>
          </a:prstGeom>
          <a:noFill/>
          <a:ln w="19050">
            <a:solidFill>
              <a:srgbClr val="649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975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500"/>
                                        <p:tgtEl>
                                          <p:spTgt spid="16"/>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wipe(down)">
                                      <p:cBhvr>
                                        <p:cTn id="22" dur="500"/>
                                        <p:tgtEl>
                                          <p:spTgt spid="70"/>
                                        </p:tgtEl>
                                      </p:cBhvr>
                                    </p:animEffect>
                                  </p:childTnLst>
                                </p:cTn>
                              </p:par>
                            </p:childTnLst>
                          </p:cTn>
                        </p:par>
                        <p:par>
                          <p:cTn id="23" fill="hold">
                            <p:stCondLst>
                              <p:cond delay="500"/>
                            </p:stCondLst>
                            <p:childTnLst>
                              <p:par>
                                <p:cTn id="24" presetID="22" presetClass="entr" presetSubtype="4" fill="hold" nodeType="after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wipe(down)">
                                      <p:cBhvr>
                                        <p:cTn id="26" dur="500"/>
                                        <p:tgtEl>
                                          <p:spTgt spid="38"/>
                                        </p:tgtEl>
                                      </p:cBhvr>
                                    </p:animEffect>
                                  </p:childTnLst>
                                </p:cTn>
                              </p:par>
                              <p:par>
                                <p:cTn id="27" presetID="1" presetClass="entr" presetSubtype="0" fill="hold"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22" presetClass="entr" presetSubtype="8"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par>
                                <p:cTn id="32" presetID="22" presetClass="entr" presetSubtype="8"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left)">
                                      <p:cBhvr>
                                        <p:cTn id="34" dur="500"/>
                                        <p:tgtEl>
                                          <p:spTgt spid="21"/>
                                        </p:tgtEl>
                                      </p:cBhvr>
                                    </p:animEffect>
                                  </p:childTnLst>
                                </p:cTn>
                              </p:par>
                              <p:par>
                                <p:cTn id="35" presetID="22" presetClass="entr" presetSubtype="8"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par>
                                <p:cTn id="38" presetID="1" presetClass="entr" presetSubtype="0"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grpId="0" nodeType="afterEffect">
                                  <p:stCondLst>
                                    <p:cond delay="0"/>
                                  </p:stCondLst>
                                  <p:childTnLst>
                                    <p:set>
                                      <p:cBhvr>
                                        <p:cTn id="46" dur="1" fill="hold">
                                          <p:stCondLst>
                                            <p:cond delay="0"/>
                                          </p:stCondLst>
                                        </p:cTn>
                                        <p:tgtEl>
                                          <p:spTgt spid="2"/>
                                        </p:tgtEl>
                                        <p:attrNameLst>
                                          <p:attrName>style.visibility</p:attrName>
                                        </p:attrNameLst>
                                      </p:cBhvr>
                                      <p:to>
                                        <p:strVal val="visible"/>
                                      </p:to>
                                    </p:set>
                                  </p:childTnLst>
                                </p:cTn>
                              </p:par>
                              <p:par>
                                <p:cTn id="47" presetID="1" presetClass="entr" presetSubtype="0" fill="hold" grpId="0" nodeType="withEffect">
                                  <p:stCondLst>
                                    <p:cond delay="1000"/>
                                  </p:stCondLst>
                                  <p:iterate type="lt">
                                    <p:tmAbs val="500"/>
                                  </p:iterate>
                                  <p:childTnLst>
                                    <p:set>
                                      <p:cBhvr>
                                        <p:cTn id="48" dur="1" fill="hold">
                                          <p:stCondLst>
                                            <p:cond delay="0"/>
                                          </p:stCondLst>
                                        </p:cTn>
                                        <p:tgtEl>
                                          <p:spTgt spid="19"/>
                                        </p:tgtEl>
                                        <p:attrNameLst>
                                          <p:attrName>style.visibility</p:attrName>
                                        </p:attrNameLst>
                                      </p:cBhvr>
                                      <p:to>
                                        <p:strVal val="visible"/>
                                      </p:to>
                                    </p:set>
                                  </p:childTnLst>
                                </p:cTn>
                              </p:par>
                            </p:childTnLst>
                          </p:cTn>
                        </p:par>
                        <p:par>
                          <p:cTn id="49" fill="hold">
                            <p:stCondLst>
                              <p:cond delay="2501"/>
                            </p:stCondLst>
                            <p:childTnLst>
                              <p:par>
                                <p:cTn id="50" presetID="1" presetClass="exit" presetSubtype="0" fill="hold" grpId="1" nodeType="afterEffect">
                                  <p:stCondLst>
                                    <p:cond delay="0"/>
                                  </p:stCondLst>
                                  <p:childTnLst>
                                    <p:set>
                                      <p:cBhvr>
                                        <p:cTn id="51" dur="1" fill="hold">
                                          <p:stCondLst>
                                            <p:cond delay="0"/>
                                          </p:stCondLst>
                                        </p:cTn>
                                        <p:tgtEl>
                                          <p:spTgt spid="2"/>
                                        </p:tgtEl>
                                        <p:attrNameLst>
                                          <p:attrName>style.visibility</p:attrName>
                                        </p:attrNameLst>
                                      </p:cBhvr>
                                      <p:to>
                                        <p:strVal val="hidden"/>
                                      </p:to>
                                    </p:set>
                                  </p:childTnLst>
                                </p:cTn>
                              </p:par>
                            </p:childTnLst>
                          </p:cTn>
                        </p:par>
                        <p:par>
                          <p:cTn id="52" fill="hold">
                            <p:stCondLst>
                              <p:cond delay="2501"/>
                            </p:stCondLst>
                            <p:childTnLst>
                              <p:par>
                                <p:cTn id="53" presetID="1" presetClass="exit" presetSubtype="0" fill="hold" grpId="1" nodeType="after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par>
                          <p:cTn id="57" fill="hold">
                            <p:stCondLst>
                              <p:cond delay="2501"/>
                            </p:stCondLst>
                            <p:childTnLst>
                              <p:par>
                                <p:cTn id="58" presetID="1" presetClass="entr" presetSubtype="0" fill="hold" grpId="0" nodeType="afterEffect">
                                  <p:stCondLst>
                                    <p:cond delay="0"/>
                                  </p:stCondLst>
                                  <p:childTnLst>
                                    <p:set>
                                      <p:cBhvr>
                                        <p:cTn id="59" dur="1" fill="hold">
                                          <p:stCondLst>
                                            <p:cond delay="0"/>
                                          </p:stCondLst>
                                        </p:cTn>
                                        <p:tgtEl>
                                          <p:spTgt spid="25"/>
                                        </p:tgtEl>
                                        <p:attrNameLst>
                                          <p:attrName>style.visibility</p:attrName>
                                        </p:attrNameLst>
                                      </p:cBhvr>
                                      <p:to>
                                        <p:strVal val="visible"/>
                                      </p:to>
                                    </p:set>
                                  </p:childTnLst>
                                </p:cTn>
                              </p:par>
                              <p:par>
                                <p:cTn id="60" presetID="1" presetClass="entr" presetSubtype="0" fill="hold" grpId="0" nodeType="withEffect">
                                  <p:stCondLst>
                                    <p:cond delay="1000"/>
                                  </p:stCondLst>
                                  <p:iterate type="lt">
                                    <p:tmAbs val="500"/>
                                  </p:iterate>
                                  <p:childTnLst>
                                    <p:set>
                                      <p:cBhvr>
                                        <p:cTn id="61" dur="1" fill="hold">
                                          <p:stCondLst>
                                            <p:cond delay="0"/>
                                          </p:stCondLst>
                                        </p:cTn>
                                        <p:tgtEl>
                                          <p:spTgt spid="20"/>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13"/>
                                        </p:tgtEl>
                                        <p:attrNameLst>
                                          <p:attrName>style.visibility</p:attrName>
                                        </p:attrNameLst>
                                      </p:cBhvr>
                                      <p:to>
                                        <p:strVal val="hidden"/>
                                      </p:to>
                                    </p:set>
                                  </p:childTnLst>
                                </p:cTn>
                              </p:par>
                              <p:par>
                                <p:cTn id="66" presetID="1" presetClass="entr" presetSubtype="0" fill="hold" grpId="0" nodeType="withEffect">
                                  <p:stCondLst>
                                    <p:cond delay="0"/>
                                  </p:stCondLst>
                                  <p:childTnLst>
                                    <p:set>
                                      <p:cBhvr>
                                        <p:cTn id="67" dur="1" fill="hold">
                                          <p:stCondLst>
                                            <p:cond delay="0"/>
                                          </p:stCondLst>
                                        </p:cTn>
                                        <p:tgtEl>
                                          <p:spTgt spid="14"/>
                                        </p:tgtEl>
                                        <p:attrNameLst>
                                          <p:attrName>style.visibility</p:attrName>
                                        </p:attrNameLst>
                                      </p:cBhvr>
                                      <p:to>
                                        <p:strVal val="visible"/>
                                      </p:to>
                                    </p:set>
                                  </p:childTnLst>
                                </p:cTn>
                              </p:par>
                            </p:childTnLst>
                          </p:cTn>
                        </p:par>
                        <p:par>
                          <p:cTn id="68" fill="hold">
                            <p:stCondLst>
                              <p:cond delay="0"/>
                            </p:stCondLst>
                            <p:childTnLst>
                              <p:par>
                                <p:cTn id="69" presetID="1" presetClass="exit" presetSubtype="0" fill="hold" grpId="1" nodeType="afterEffect">
                                  <p:stCondLst>
                                    <p:cond delay="0"/>
                                  </p:stCondLst>
                                  <p:childTnLst>
                                    <p:set>
                                      <p:cBhvr>
                                        <p:cTn id="70" dur="1" fill="hold">
                                          <p:stCondLst>
                                            <p:cond delay="0"/>
                                          </p:stCondLst>
                                        </p:cTn>
                                        <p:tgtEl>
                                          <p:spTgt spid="25"/>
                                        </p:tgtEl>
                                        <p:attrNameLst>
                                          <p:attrName>style.visibility</p:attrName>
                                        </p:attrNameLst>
                                      </p:cBhvr>
                                      <p:to>
                                        <p:strVal val="hidden"/>
                                      </p:to>
                                    </p:set>
                                  </p:childTnLst>
                                </p:cTn>
                              </p:par>
                            </p:childTnLst>
                          </p:cTn>
                        </p:par>
                        <p:par>
                          <p:cTn id="71" fill="hold">
                            <p:stCondLst>
                              <p:cond delay="0"/>
                            </p:stCondLst>
                            <p:childTnLst>
                              <p:par>
                                <p:cTn id="72" presetID="1" presetClass="entr" presetSubtype="0" fill="hold" nodeType="afterEffect">
                                  <p:stCondLst>
                                    <p:cond delay="0"/>
                                  </p:stCondLst>
                                  <p:childTnLst>
                                    <p:set>
                                      <p:cBhvr>
                                        <p:cTn id="73" dur="1" fill="hold">
                                          <p:stCondLst>
                                            <p:cond delay="0"/>
                                          </p:stCondLst>
                                        </p:cTn>
                                        <p:tgtEl>
                                          <p:spTgt spid="3"/>
                                        </p:tgtEl>
                                        <p:attrNameLst>
                                          <p:attrName>style.visibility</p:attrName>
                                        </p:attrNameLst>
                                      </p:cBhvr>
                                      <p:to>
                                        <p:strVal val="visible"/>
                                      </p:to>
                                    </p:set>
                                  </p:childTnLst>
                                </p:cTn>
                              </p:par>
                            </p:childTnLst>
                          </p:cTn>
                        </p:par>
                        <p:par>
                          <p:cTn id="74" fill="hold">
                            <p:stCondLst>
                              <p:cond delay="0"/>
                            </p:stCondLst>
                            <p:childTnLst>
                              <p:par>
                                <p:cTn id="75" presetID="0" presetClass="path" presetSubtype="0" accel="50000" decel="50000" fill="hold" nodeType="afterEffect">
                                  <p:stCondLst>
                                    <p:cond delay="500"/>
                                  </p:stCondLst>
                                  <p:childTnLst>
                                    <p:animMotion origin="layout" path="M 3.05556E-6 4.5679E-6 L 0.44688 0.31636 " pathEditMode="relative" rAng="0" ptsTypes="AA">
                                      <p:cBhvr>
                                        <p:cTn id="76" dur="2000" fill="hold"/>
                                        <p:tgtEl>
                                          <p:spTgt spid="3"/>
                                        </p:tgtEl>
                                        <p:attrNameLst>
                                          <p:attrName>ppt_x</p:attrName>
                                          <p:attrName>ppt_y</p:attrName>
                                        </p:attrNameLst>
                                      </p:cBhvr>
                                      <p:rCtr x="22257" y="15772"/>
                                    </p:animMotion>
                                  </p:childTnLst>
                                </p:cTn>
                              </p:par>
                            </p:childTnLst>
                          </p:cTn>
                        </p:par>
                        <p:par>
                          <p:cTn id="77" fill="hold">
                            <p:stCondLst>
                              <p:cond delay="2500"/>
                            </p:stCondLst>
                            <p:childTnLst>
                              <p:par>
                                <p:cTn id="78" presetID="6" presetClass="emph" presetSubtype="0" fill="remove" nodeType="afterEffect">
                                  <p:stCondLst>
                                    <p:cond delay="0"/>
                                  </p:stCondLst>
                                  <p:childTnLst>
                                    <p:animScale>
                                      <p:cBhvr>
                                        <p:cTn id="79" dur="100" fill="hold"/>
                                        <p:tgtEl>
                                          <p:spTgt spid="15"/>
                                        </p:tgtEl>
                                      </p:cBhvr>
                                      <p:by x="103000" y="103000"/>
                                    </p:animScale>
                                  </p:childTnLst>
                                </p:cTn>
                              </p:par>
                            </p:childTnLst>
                          </p:cTn>
                        </p:par>
                        <p:par>
                          <p:cTn id="80" fill="hold">
                            <p:stCondLst>
                              <p:cond delay="2600"/>
                            </p:stCondLst>
                            <p:childTnLst>
                              <p:par>
                                <p:cTn id="81" presetID="1" presetClass="exit" presetSubtype="0" fill="hold" grpId="1" nodeType="afterEffect">
                                  <p:stCondLst>
                                    <p:cond delay="0"/>
                                  </p:stCondLst>
                                  <p:iterate type="lt">
                                    <p:tmAbs val="0"/>
                                  </p:iterate>
                                  <p:childTnLst>
                                    <p:set>
                                      <p:cBhvr>
                                        <p:cTn id="82" dur="1" fill="hold">
                                          <p:stCondLst>
                                            <p:cond delay="0"/>
                                          </p:stCondLst>
                                        </p:cTn>
                                        <p:tgtEl>
                                          <p:spTgt spid="19"/>
                                        </p:tgtEl>
                                        <p:attrNameLst>
                                          <p:attrName>style.visibility</p:attrName>
                                        </p:attrNameLst>
                                      </p:cBhvr>
                                      <p:to>
                                        <p:strVal val="hidden"/>
                                      </p:to>
                                    </p:set>
                                  </p:childTnLst>
                                </p:cTn>
                              </p:par>
                              <p:par>
                                <p:cTn id="83" presetID="1" presetClass="exit" presetSubtype="0" fill="hold" grpId="1" nodeType="withEffect">
                                  <p:stCondLst>
                                    <p:cond delay="0"/>
                                  </p:stCondLst>
                                  <p:iterate type="lt">
                                    <p:tmAbs val="0"/>
                                  </p:iterate>
                                  <p:childTnLst>
                                    <p:set>
                                      <p:cBhvr>
                                        <p:cTn id="84"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12" grpId="0"/>
      <p:bldP spid="12" grpId="1"/>
      <p:bldP spid="19" grpId="0"/>
      <p:bldP spid="19" grpId="1"/>
      <p:bldP spid="20" grpId="0"/>
      <p:bldP spid="20" grpId="1"/>
      <p:bldP spid="13" grpId="0"/>
      <p:bldP spid="13" grpId="1"/>
      <p:bldP spid="14" grpId="0"/>
      <p:bldP spid="16" grpId="0" animBg="1"/>
      <p:bldP spid="2" grpId="0" animBg="1"/>
      <p:bldP spid="2" grpId="1" animBg="1"/>
      <p:bldP spid="25" grpId="0" animBg="1"/>
      <p:bldP spid="25"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15" name="Title 14">
            <a:extLst>
              <a:ext uri="{FF2B5EF4-FFF2-40B4-BE49-F238E27FC236}">
                <a16:creationId xmlns:a16="http://schemas.microsoft.com/office/drawing/2014/main" id="{2E1B0F42-363C-CF40-AD54-7D5323CC539B}"/>
              </a:ext>
            </a:extLst>
          </p:cNvPr>
          <p:cNvSpPr>
            <a:spLocks noGrp="1"/>
          </p:cNvSpPr>
          <p:nvPr>
            <p:ph type="title"/>
          </p:nvPr>
        </p:nvSpPr>
        <p:spPr/>
        <p:txBody>
          <a:bodyPr/>
          <a:lstStyle/>
          <a:p>
            <a:r>
              <a:rPr lang="en-US"/>
              <a:t>The Team</a:t>
            </a:r>
          </a:p>
        </p:txBody>
      </p:sp>
      <p:pic>
        <p:nvPicPr>
          <p:cNvPr id="23" name="Graphic 22">
            <a:extLst>
              <a:ext uri="{FF2B5EF4-FFF2-40B4-BE49-F238E27FC236}">
                <a16:creationId xmlns:a16="http://schemas.microsoft.com/office/drawing/2014/main" id="{7B1E8E1C-20C1-FC4C-A7D7-180459251F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57654" y="1058133"/>
            <a:ext cx="3884467" cy="3884467"/>
          </a:xfrm>
          <a:prstGeom prst="rect">
            <a:avLst/>
          </a:prstGeom>
        </p:spPr>
      </p:pic>
      <p:pic>
        <p:nvPicPr>
          <p:cNvPr id="31" name="Picture 30" descr="Icon&#10;&#10;Description automatically generated">
            <a:extLst>
              <a:ext uri="{FF2B5EF4-FFF2-40B4-BE49-F238E27FC236}">
                <a16:creationId xmlns:a16="http://schemas.microsoft.com/office/drawing/2014/main" id="{CFE405C1-7BE2-2041-97D6-7A8CAEABCC3C}"/>
              </a:ext>
            </a:extLst>
          </p:cNvPr>
          <p:cNvPicPr>
            <a:picLocks noChangeAspect="1"/>
          </p:cNvPicPr>
          <p:nvPr/>
        </p:nvPicPr>
        <p:blipFill>
          <a:blip r:embed="rId5"/>
          <a:stretch>
            <a:fillRect/>
          </a:stretch>
        </p:blipFill>
        <p:spPr>
          <a:xfrm>
            <a:off x="4658926" y="3356847"/>
            <a:ext cx="509301" cy="334183"/>
          </a:xfrm>
          <a:prstGeom prst="rect">
            <a:avLst/>
          </a:prstGeom>
        </p:spPr>
      </p:pic>
      <p:pic>
        <p:nvPicPr>
          <p:cNvPr id="32" name="Picture 31" descr="Icon&#10;&#10;Description automatically generated">
            <a:extLst>
              <a:ext uri="{FF2B5EF4-FFF2-40B4-BE49-F238E27FC236}">
                <a16:creationId xmlns:a16="http://schemas.microsoft.com/office/drawing/2014/main" id="{FE4DE39E-DCD4-5946-95FF-D1FC5B5D10F5}"/>
              </a:ext>
            </a:extLst>
          </p:cNvPr>
          <p:cNvPicPr>
            <a:picLocks noChangeAspect="1"/>
          </p:cNvPicPr>
          <p:nvPr/>
        </p:nvPicPr>
        <p:blipFill>
          <a:blip r:embed="rId5"/>
          <a:stretch>
            <a:fillRect/>
          </a:stretch>
        </p:blipFill>
        <p:spPr>
          <a:xfrm>
            <a:off x="3446837" y="2753188"/>
            <a:ext cx="509301" cy="334183"/>
          </a:xfrm>
          <a:prstGeom prst="rect">
            <a:avLst/>
          </a:prstGeom>
        </p:spPr>
      </p:pic>
      <p:pic>
        <p:nvPicPr>
          <p:cNvPr id="33" name="Picture 32" descr="Icon&#10;&#10;Description automatically generated">
            <a:extLst>
              <a:ext uri="{FF2B5EF4-FFF2-40B4-BE49-F238E27FC236}">
                <a16:creationId xmlns:a16="http://schemas.microsoft.com/office/drawing/2014/main" id="{47AC5B99-EB37-B441-8D40-EECF2A718722}"/>
              </a:ext>
            </a:extLst>
          </p:cNvPr>
          <p:cNvPicPr>
            <a:picLocks noChangeAspect="1"/>
          </p:cNvPicPr>
          <p:nvPr/>
        </p:nvPicPr>
        <p:blipFill>
          <a:blip r:embed="rId5"/>
          <a:stretch>
            <a:fillRect/>
          </a:stretch>
        </p:blipFill>
        <p:spPr>
          <a:xfrm>
            <a:off x="3301179" y="3159836"/>
            <a:ext cx="509301" cy="334183"/>
          </a:xfrm>
          <a:prstGeom prst="rect">
            <a:avLst/>
          </a:prstGeom>
        </p:spPr>
      </p:pic>
      <p:pic>
        <p:nvPicPr>
          <p:cNvPr id="34" name="Picture 33" descr="Icon&#10;&#10;Description automatically generated">
            <a:extLst>
              <a:ext uri="{FF2B5EF4-FFF2-40B4-BE49-F238E27FC236}">
                <a16:creationId xmlns:a16="http://schemas.microsoft.com/office/drawing/2014/main" id="{5730871F-1F61-9D41-A866-66B22AC0D0A0}"/>
              </a:ext>
            </a:extLst>
          </p:cNvPr>
          <p:cNvPicPr>
            <a:picLocks noChangeAspect="1"/>
          </p:cNvPicPr>
          <p:nvPr/>
        </p:nvPicPr>
        <p:blipFill>
          <a:blip r:embed="rId5"/>
          <a:stretch>
            <a:fillRect/>
          </a:stretch>
        </p:blipFill>
        <p:spPr>
          <a:xfrm>
            <a:off x="3394883" y="3494019"/>
            <a:ext cx="509301" cy="334183"/>
          </a:xfrm>
          <a:prstGeom prst="rect">
            <a:avLst/>
          </a:prstGeom>
        </p:spPr>
      </p:pic>
      <p:sp>
        <p:nvSpPr>
          <p:cNvPr id="45" name="TextBox 44">
            <a:extLst>
              <a:ext uri="{FF2B5EF4-FFF2-40B4-BE49-F238E27FC236}">
                <a16:creationId xmlns:a16="http://schemas.microsoft.com/office/drawing/2014/main" id="{82A2D865-31A1-6043-8ECA-AEF507B943E5}"/>
              </a:ext>
            </a:extLst>
          </p:cNvPr>
          <p:cNvSpPr txBox="1"/>
          <p:nvPr/>
        </p:nvSpPr>
        <p:spPr>
          <a:xfrm>
            <a:off x="701507" y="2611303"/>
            <a:ext cx="1558636"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1D0D5C"/>
                </a:solidFill>
                <a:latin typeface="Open Sans" panose="020B0606030504020204" pitchFamily="34" charset="0"/>
                <a:ea typeface="Open Sans" panose="020B0606030504020204" pitchFamily="34" charset="0"/>
                <a:cs typeface="Open Sans" panose="020B0606030504020204" pitchFamily="34" charset="0"/>
              </a:rPr>
              <a:t>Alex Drover</a:t>
            </a:r>
          </a:p>
          <a:p>
            <a:pPr algn="ctr"/>
            <a:r>
              <a:rPr lang="en-US" sz="1100">
                <a:solidFill>
                  <a:srgbClr val="1D0D5C"/>
                </a:solidFill>
                <a:latin typeface="Open Sans" panose="020B0606030504020204" pitchFamily="34" charset="0"/>
                <a:ea typeface="Open Sans" panose="020B0606030504020204" pitchFamily="34" charset="0"/>
                <a:cs typeface="Open Sans" panose="020B0606030504020204" pitchFamily="34" charset="0"/>
              </a:rPr>
              <a:t>Vancouver</a:t>
            </a:r>
          </a:p>
        </p:txBody>
      </p:sp>
      <p:sp>
        <p:nvSpPr>
          <p:cNvPr id="47" name="TextBox 46">
            <a:extLst>
              <a:ext uri="{FF2B5EF4-FFF2-40B4-BE49-F238E27FC236}">
                <a16:creationId xmlns:a16="http://schemas.microsoft.com/office/drawing/2014/main" id="{B38A2A7E-8987-6A4E-B479-DE353FB39B00}"/>
              </a:ext>
            </a:extLst>
          </p:cNvPr>
          <p:cNvSpPr txBox="1"/>
          <p:nvPr/>
        </p:nvSpPr>
        <p:spPr>
          <a:xfrm>
            <a:off x="743511" y="4385046"/>
            <a:ext cx="1558636"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algn="ctr">
              <a:defRPr>
                <a:solidFill>
                  <a:srgbClr val="1D0D5C"/>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Raúl de </a:t>
            </a:r>
            <a:r>
              <a:rPr lang="en-US" err="1"/>
              <a:t>Hevia</a:t>
            </a:r>
            <a:endParaRPr lang="en-US"/>
          </a:p>
          <a:p>
            <a:r>
              <a:rPr lang="en-US" sz="1100"/>
              <a:t>San Francisco</a:t>
            </a:r>
          </a:p>
        </p:txBody>
      </p:sp>
      <p:sp>
        <p:nvSpPr>
          <p:cNvPr id="49" name="TextBox 48">
            <a:extLst>
              <a:ext uri="{FF2B5EF4-FFF2-40B4-BE49-F238E27FC236}">
                <a16:creationId xmlns:a16="http://schemas.microsoft.com/office/drawing/2014/main" id="{D70C1CF1-392D-CC4B-8BC8-B86182DD9DEC}"/>
              </a:ext>
            </a:extLst>
          </p:cNvPr>
          <p:cNvSpPr txBox="1"/>
          <p:nvPr/>
        </p:nvSpPr>
        <p:spPr>
          <a:xfrm>
            <a:off x="6579094" y="2611303"/>
            <a:ext cx="1558636"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1D0D5C"/>
                </a:solidFill>
                <a:latin typeface="Open Sans" panose="020B0606030504020204" pitchFamily="34" charset="0"/>
                <a:ea typeface="Open Sans" panose="020B0606030504020204" pitchFamily="34" charset="0"/>
                <a:cs typeface="Open Sans" panose="020B0606030504020204" pitchFamily="34" charset="0"/>
              </a:rPr>
              <a:t>Minh Phan Vu</a:t>
            </a:r>
          </a:p>
          <a:p>
            <a:pPr algn="ctr"/>
            <a:r>
              <a:rPr lang="en-US" sz="1100">
                <a:solidFill>
                  <a:srgbClr val="1D0D5C"/>
                </a:solidFill>
                <a:latin typeface="Open Sans" panose="020B0606030504020204" pitchFamily="34" charset="0"/>
                <a:ea typeface="Open Sans" panose="020B0606030504020204" pitchFamily="34" charset="0"/>
                <a:cs typeface="Open Sans" panose="020B0606030504020204" pitchFamily="34" charset="0"/>
              </a:rPr>
              <a:t>Chicago</a:t>
            </a:r>
          </a:p>
        </p:txBody>
      </p:sp>
      <p:sp>
        <p:nvSpPr>
          <p:cNvPr id="51" name="TextBox 50">
            <a:extLst>
              <a:ext uri="{FF2B5EF4-FFF2-40B4-BE49-F238E27FC236}">
                <a16:creationId xmlns:a16="http://schemas.microsoft.com/office/drawing/2014/main" id="{177107D2-B53C-1844-ADC5-E8E08BA7CAEC}"/>
              </a:ext>
            </a:extLst>
          </p:cNvPr>
          <p:cNvSpPr txBox="1"/>
          <p:nvPr/>
        </p:nvSpPr>
        <p:spPr>
          <a:xfrm>
            <a:off x="6359788" y="4388281"/>
            <a:ext cx="1908981"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1D0D5C"/>
                </a:solidFill>
                <a:latin typeface="Open Sans" panose="020B0606030504020204" pitchFamily="34" charset="0"/>
                <a:ea typeface="Open Sans" panose="020B0606030504020204" pitchFamily="34" charset="0"/>
                <a:cs typeface="Open Sans" panose="020B0606030504020204" pitchFamily="34" charset="0"/>
              </a:rPr>
              <a:t>Stephanie Cunnane</a:t>
            </a:r>
          </a:p>
          <a:p>
            <a:pPr algn="ctr"/>
            <a:r>
              <a:rPr lang="en-US" sz="1100">
                <a:solidFill>
                  <a:srgbClr val="1D0D5C"/>
                </a:solidFill>
                <a:latin typeface="Open Sans" panose="020B0606030504020204" pitchFamily="34" charset="0"/>
                <a:ea typeface="Open Sans" panose="020B0606030504020204" pitchFamily="34" charset="0"/>
                <a:cs typeface="Open Sans" panose="020B0606030504020204" pitchFamily="34" charset="0"/>
              </a:rPr>
              <a:t>Los Angeles</a:t>
            </a:r>
          </a:p>
        </p:txBody>
      </p:sp>
      <p:pic>
        <p:nvPicPr>
          <p:cNvPr id="8" name="Picture 7" descr="A close-up of a person smiling&#10;&#10;Description automatically generated">
            <a:extLst>
              <a:ext uri="{FF2B5EF4-FFF2-40B4-BE49-F238E27FC236}">
                <a16:creationId xmlns:a16="http://schemas.microsoft.com/office/drawing/2014/main" id="{58CD3033-15C1-E544-A623-FD68A358A163}"/>
              </a:ext>
            </a:extLst>
          </p:cNvPr>
          <p:cNvPicPr>
            <a:picLocks noChangeAspect="1"/>
          </p:cNvPicPr>
          <p:nvPr/>
        </p:nvPicPr>
        <p:blipFill>
          <a:blip r:embed="rId6"/>
          <a:stretch>
            <a:fillRect/>
          </a:stretch>
        </p:blipFill>
        <p:spPr>
          <a:xfrm>
            <a:off x="6741153" y="3164344"/>
            <a:ext cx="1115568" cy="1115568"/>
          </a:xfrm>
          <a:prstGeom prst="ellipse">
            <a:avLst/>
          </a:prstGeom>
          <a:ln w="12700" cap="rnd">
            <a:solidFill>
              <a:srgbClr val="1D0D5C"/>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9" descr="A picture containing person, window&#10;&#10;Description automatically generated">
            <a:extLst>
              <a:ext uri="{FF2B5EF4-FFF2-40B4-BE49-F238E27FC236}">
                <a16:creationId xmlns:a16="http://schemas.microsoft.com/office/drawing/2014/main" id="{598708CB-8FD6-6046-A85C-7C2D8940E1F6}"/>
              </a:ext>
            </a:extLst>
          </p:cNvPr>
          <p:cNvPicPr>
            <a:picLocks noChangeAspect="1"/>
          </p:cNvPicPr>
          <p:nvPr/>
        </p:nvPicPr>
        <p:blipFill>
          <a:blip r:embed="rId7"/>
          <a:stretch>
            <a:fillRect/>
          </a:stretch>
        </p:blipFill>
        <p:spPr>
          <a:xfrm>
            <a:off x="6741153" y="1381725"/>
            <a:ext cx="1115568" cy="1115568"/>
          </a:xfrm>
          <a:prstGeom prst="ellipse">
            <a:avLst/>
          </a:prstGeom>
          <a:ln w="12700" cap="rnd">
            <a:solidFill>
              <a:srgbClr val="1D0D5C"/>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Picture 11" descr="A person smiling for the camera&#10;&#10;Description automatically generated with medium confidence">
            <a:extLst>
              <a:ext uri="{FF2B5EF4-FFF2-40B4-BE49-F238E27FC236}">
                <a16:creationId xmlns:a16="http://schemas.microsoft.com/office/drawing/2014/main" id="{12E6C9C6-8A91-7D49-858A-70AFDCF881CC}"/>
              </a:ext>
            </a:extLst>
          </p:cNvPr>
          <p:cNvPicPr>
            <a:picLocks noChangeAspect="1"/>
          </p:cNvPicPr>
          <p:nvPr/>
        </p:nvPicPr>
        <p:blipFill>
          <a:blip r:embed="rId8"/>
          <a:stretch>
            <a:fillRect/>
          </a:stretch>
        </p:blipFill>
        <p:spPr>
          <a:xfrm>
            <a:off x="922983" y="1376753"/>
            <a:ext cx="1115568" cy="1115568"/>
          </a:xfrm>
          <a:prstGeom prst="ellipse">
            <a:avLst/>
          </a:prstGeom>
          <a:ln w="12700" cap="rnd">
            <a:solidFill>
              <a:srgbClr val="1D0D5C"/>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Picture 16" descr="A person smiling for the camera&#10;&#10;Description automatically generated with low confidence">
            <a:extLst>
              <a:ext uri="{FF2B5EF4-FFF2-40B4-BE49-F238E27FC236}">
                <a16:creationId xmlns:a16="http://schemas.microsoft.com/office/drawing/2014/main" id="{A1883FA2-3C2E-2A4D-837B-E448634913DD}"/>
              </a:ext>
            </a:extLst>
          </p:cNvPr>
          <p:cNvPicPr>
            <a:picLocks noChangeAspect="1"/>
          </p:cNvPicPr>
          <p:nvPr/>
        </p:nvPicPr>
        <p:blipFill>
          <a:blip r:embed="rId9"/>
          <a:stretch>
            <a:fillRect/>
          </a:stretch>
        </p:blipFill>
        <p:spPr>
          <a:xfrm>
            <a:off x="922983" y="3205910"/>
            <a:ext cx="1115568" cy="1115568"/>
          </a:xfrm>
          <a:prstGeom prst="ellipse">
            <a:avLst/>
          </a:prstGeom>
          <a:ln w="12700" cap="rnd">
            <a:solidFill>
              <a:srgbClr val="1D0D5C"/>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8296967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6" name="Rectangle 15">
            <a:extLst>
              <a:ext uri="{FF2B5EF4-FFF2-40B4-BE49-F238E27FC236}">
                <a16:creationId xmlns:a16="http://schemas.microsoft.com/office/drawing/2014/main" id="{AD9A3EE0-2CD2-954A-B7AF-5FEB0706819F}"/>
              </a:ext>
            </a:extLst>
          </p:cNvPr>
          <p:cNvSpPr/>
          <p:nvPr/>
        </p:nvSpPr>
        <p:spPr>
          <a:xfrm>
            <a:off x="297544" y="2431106"/>
            <a:ext cx="2084585" cy="1886035"/>
          </a:xfrm>
          <a:prstGeom prst="rect">
            <a:avLst/>
          </a:prstGeom>
          <a:solidFill>
            <a:srgbClr val="1D0D5C">
              <a:alpha val="0"/>
            </a:srgbClr>
          </a:solidFill>
          <a:ln w="12700">
            <a:solidFill>
              <a:srgbClr val="1D0D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Google Shape;198;p3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a:t>Monsoon load </a:t>
            </a:r>
            <a:r>
              <a:rPr lang="en">
                <a:solidFill>
                  <a:srgbClr val="649CD9"/>
                </a:solidFill>
              </a:rPr>
              <a:t>tests</a:t>
            </a:r>
            <a:r>
              <a:rPr lang="en-US"/>
              <a:t> your </a:t>
            </a:r>
            <a:r>
              <a:rPr lang="en-US">
                <a:solidFill>
                  <a:srgbClr val="916CBF"/>
                </a:solidFill>
              </a:rPr>
              <a:t>SPA</a:t>
            </a:r>
          </a:p>
        </p:txBody>
      </p:sp>
      <p:sp>
        <p:nvSpPr>
          <p:cNvPr id="9" name="Rectangle 8">
            <a:extLst>
              <a:ext uri="{FF2B5EF4-FFF2-40B4-BE49-F238E27FC236}">
                <a16:creationId xmlns:a16="http://schemas.microsoft.com/office/drawing/2014/main" id="{A03E3B9C-E71F-3A4F-A2C2-517E34E0D7FC}"/>
              </a:ext>
            </a:extLst>
          </p:cNvPr>
          <p:cNvSpPr/>
          <p:nvPr/>
        </p:nvSpPr>
        <p:spPr>
          <a:xfrm>
            <a:off x="5763318" y="2314254"/>
            <a:ext cx="2182578" cy="2247523"/>
          </a:xfrm>
          <a:prstGeom prst="rect">
            <a:avLst/>
          </a:prstGeom>
          <a:solidFill>
            <a:srgbClr val="1D0D5C">
              <a:alpha val="0"/>
            </a:srgbClr>
          </a:solidFill>
          <a:ln w="12700">
            <a:solidFill>
              <a:srgbClr val="916CB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1B2B4703-5BDC-BB41-8D3E-4E4838AA44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8526" y="2564276"/>
            <a:ext cx="837923" cy="837923"/>
          </a:xfrm>
          <a:prstGeom prst="rect">
            <a:avLst/>
          </a:prstGeom>
        </p:spPr>
      </p:pic>
      <p:pic>
        <p:nvPicPr>
          <p:cNvPr id="17" name="Graphic 16">
            <a:extLst>
              <a:ext uri="{FF2B5EF4-FFF2-40B4-BE49-F238E27FC236}">
                <a16:creationId xmlns:a16="http://schemas.microsoft.com/office/drawing/2014/main" id="{4CC0E603-AB59-144B-84D6-4DAC872474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7735" y="3661944"/>
            <a:ext cx="494430" cy="494430"/>
          </a:xfrm>
          <a:prstGeom prst="rect">
            <a:avLst/>
          </a:prstGeom>
        </p:spPr>
      </p:pic>
      <p:sp>
        <p:nvSpPr>
          <p:cNvPr id="18" name="Oval 17">
            <a:extLst>
              <a:ext uri="{FF2B5EF4-FFF2-40B4-BE49-F238E27FC236}">
                <a16:creationId xmlns:a16="http://schemas.microsoft.com/office/drawing/2014/main" id="{DC6BEA43-8B73-744F-8D08-675D4619DE74}"/>
              </a:ext>
            </a:extLst>
          </p:cNvPr>
          <p:cNvSpPr/>
          <p:nvPr/>
        </p:nvSpPr>
        <p:spPr>
          <a:xfrm>
            <a:off x="3854929" y="3384645"/>
            <a:ext cx="86351" cy="86351"/>
          </a:xfrm>
          <a:prstGeom prst="ellipse">
            <a:avLst/>
          </a:prstGeom>
          <a:solidFill>
            <a:srgbClr val="649CD9"/>
          </a:solidFill>
          <a:ln>
            <a:solidFill>
              <a:srgbClr val="649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A87D5A9-5FA3-0649-9F34-BDC7446FA983}"/>
              </a:ext>
            </a:extLst>
          </p:cNvPr>
          <p:cNvSpPr/>
          <p:nvPr/>
        </p:nvSpPr>
        <p:spPr>
          <a:xfrm>
            <a:off x="3854928" y="3204822"/>
            <a:ext cx="86351" cy="86351"/>
          </a:xfrm>
          <a:prstGeom prst="ellipse">
            <a:avLst/>
          </a:prstGeom>
          <a:solidFill>
            <a:srgbClr val="649CD9"/>
          </a:solidFill>
          <a:ln>
            <a:solidFill>
              <a:srgbClr val="649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7094B26-55EC-EC4E-9FD6-C933C84F813F}"/>
              </a:ext>
            </a:extLst>
          </p:cNvPr>
          <p:cNvSpPr/>
          <p:nvPr/>
        </p:nvSpPr>
        <p:spPr>
          <a:xfrm>
            <a:off x="3990428" y="3291173"/>
            <a:ext cx="86351" cy="86351"/>
          </a:xfrm>
          <a:prstGeom prst="ellipse">
            <a:avLst/>
          </a:prstGeom>
          <a:solidFill>
            <a:srgbClr val="649CD9"/>
          </a:solidFill>
          <a:ln>
            <a:solidFill>
              <a:srgbClr val="649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B248685-19C5-8247-8861-7F2F6238C815}"/>
              </a:ext>
            </a:extLst>
          </p:cNvPr>
          <p:cNvSpPr/>
          <p:nvPr/>
        </p:nvSpPr>
        <p:spPr>
          <a:xfrm>
            <a:off x="3990428" y="3523308"/>
            <a:ext cx="86351" cy="86351"/>
          </a:xfrm>
          <a:prstGeom prst="ellipse">
            <a:avLst/>
          </a:prstGeom>
          <a:solidFill>
            <a:srgbClr val="649CD9"/>
          </a:solidFill>
          <a:ln>
            <a:solidFill>
              <a:srgbClr val="649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1096D2A-028F-5147-8B93-A934D5B86FB6}"/>
              </a:ext>
            </a:extLst>
          </p:cNvPr>
          <p:cNvSpPr/>
          <p:nvPr/>
        </p:nvSpPr>
        <p:spPr>
          <a:xfrm>
            <a:off x="3854928" y="3622389"/>
            <a:ext cx="86351" cy="86351"/>
          </a:xfrm>
          <a:prstGeom prst="ellipse">
            <a:avLst/>
          </a:prstGeom>
          <a:solidFill>
            <a:srgbClr val="649CD9"/>
          </a:solidFill>
          <a:ln>
            <a:solidFill>
              <a:srgbClr val="649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FD2D67B9-64A6-8142-8439-B83AAEF3889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4329" y="3670110"/>
            <a:ext cx="486263" cy="486263"/>
          </a:xfrm>
          <a:prstGeom prst="rect">
            <a:avLst/>
          </a:prstGeom>
        </p:spPr>
      </p:pic>
      <p:pic>
        <p:nvPicPr>
          <p:cNvPr id="24" name="Graphic 23">
            <a:extLst>
              <a:ext uri="{FF2B5EF4-FFF2-40B4-BE49-F238E27FC236}">
                <a16:creationId xmlns:a16="http://schemas.microsoft.com/office/drawing/2014/main" id="{3E256DE1-6F38-4145-A9F6-2BFEB40154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45835" y="3670110"/>
            <a:ext cx="486263" cy="486263"/>
          </a:xfrm>
          <a:prstGeom prst="rect">
            <a:avLst/>
          </a:prstGeom>
        </p:spPr>
      </p:pic>
      <p:cxnSp>
        <p:nvCxnSpPr>
          <p:cNvPr id="25" name="Straight Connector 24">
            <a:extLst>
              <a:ext uri="{FF2B5EF4-FFF2-40B4-BE49-F238E27FC236}">
                <a16:creationId xmlns:a16="http://schemas.microsoft.com/office/drawing/2014/main" id="{136432F8-3440-5941-A941-56B0232779C2}"/>
              </a:ext>
            </a:extLst>
          </p:cNvPr>
          <p:cNvCxnSpPr>
            <a:cxnSpLocks/>
            <a:stCxn id="16" idx="3"/>
          </p:cNvCxnSpPr>
          <p:nvPr/>
        </p:nvCxnSpPr>
        <p:spPr>
          <a:xfrm>
            <a:off x="2382129" y="3374124"/>
            <a:ext cx="663908" cy="0"/>
          </a:xfrm>
          <a:prstGeom prst="line">
            <a:avLst/>
          </a:prstGeom>
          <a:ln w="15875">
            <a:solidFill>
              <a:srgbClr val="1D0D5C"/>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pic>
        <p:nvPicPr>
          <p:cNvPr id="27" name="Graphic 26">
            <a:extLst>
              <a:ext uri="{FF2B5EF4-FFF2-40B4-BE49-F238E27FC236}">
                <a16:creationId xmlns:a16="http://schemas.microsoft.com/office/drawing/2014/main" id="{A857C62F-E3EB-4749-8564-48552C790A67}"/>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19436" t="20134" r="20078" b="19380"/>
          <a:stretch/>
        </p:blipFill>
        <p:spPr>
          <a:xfrm>
            <a:off x="6141071" y="3195672"/>
            <a:ext cx="442570" cy="442570"/>
          </a:xfrm>
          <a:prstGeom prst="rect">
            <a:avLst/>
          </a:prstGeom>
        </p:spPr>
      </p:pic>
      <p:pic>
        <p:nvPicPr>
          <p:cNvPr id="28" name="Graphic 27">
            <a:extLst>
              <a:ext uri="{FF2B5EF4-FFF2-40B4-BE49-F238E27FC236}">
                <a16:creationId xmlns:a16="http://schemas.microsoft.com/office/drawing/2014/main" id="{65264577-5D76-6F48-B8B4-4A67F8902C06}"/>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17904" t="16414" r="17970" b="17362"/>
          <a:stretch/>
        </p:blipFill>
        <p:spPr>
          <a:xfrm>
            <a:off x="6151347" y="3962627"/>
            <a:ext cx="442089" cy="456549"/>
          </a:xfrm>
          <a:prstGeom prst="rect">
            <a:avLst/>
          </a:prstGeom>
        </p:spPr>
      </p:pic>
      <p:pic>
        <p:nvPicPr>
          <p:cNvPr id="30" name="Graphic 29">
            <a:extLst>
              <a:ext uri="{FF2B5EF4-FFF2-40B4-BE49-F238E27FC236}">
                <a16:creationId xmlns:a16="http://schemas.microsoft.com/office/drawing/2014/main" id="{15CDA09C-398C-4B43-AD37-8E64DBCF17EA}"/>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17904" t="16414" r="17970" b="17362"/>
          <a:stretch/>
        </p:blipFill>
        <p:spPr>
          <a:xfrm>
            <a:off x="6151347" y="2526689"/>
            <a:ext cx="442089" cy="456549"/>
          </a:xfrm>
          <a:prstGeom prst="rect">
            <a:avLst/>
          </a:prstGeom>
        </p:spPr>
      </p:pic>
      <p:pic>
        <p:nvPicPr>
          <p:cNvPr id="31" name="Graphic 30">
            <a:extLst>
              <a:ext uri="{FF2B5EF4-FFF2-40B4-BE49-F238E27FC236}">
                <a16:creationId xmlns:a16="http://schemas.microsoft.com/office/drawing/2014/main" id="{55D20801-EF54-BF4C-A38A-0A21D12FD201}"/>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17904" t="16414" r="17970" b="17362"/>
          <a:stretch/>
        </p:blipFill>
        <p:spPr>
          <a:xfrm>
            <a:off x="7043724" y="2802867"/>
            <a:ext cx="442089" cy="456549"/>
          </a:xfrm>
          <a:prstGeom prst="rect">
            <a:avLst/>
          </a:prstGeom>
        </p:spPr>
      </p:pic>
      <p:pic>
        <p:nvPicPr>
          <p:cNvPr id="32" name="Graphic 31">
            <a:extLst>
              <a:ext uri="{FF2B5EF4-FFF2-40B4-BE49-F238E27FC236}">
                <a16:creationId xmlns:a16="http://schemas.microsoft.com/office/drawing/2014/main" id="{1D517156-A967-524C-84AC-F6CEB752F2A0}"/>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17904" t="16414" r="17970" b="17362"/>
          <a:stretch/>
        </p:blipFill>
        <p:spPr>
          <a:xfrm>
            <a:off x="7043724" y="3599109"/>
            <a:ext cx="442089" cy="456549"/>
          </a:xfrm>
          <a:prstGeom prst="rect">
            <a:avLst/>
          </a:prstGeom>
        </p:spPr>
      </p:pic>
      <p:grpSp>
        <p:nvGrpSpPr>
          <p:cNvPr id="33" name="Group 32">
            <a:extLst>
              <a:ext uri="{FF2B5EF4-FFF2-40B4-BE49-F238E27FC236}">
                <a16:creationId xmlns:a16="http://schemas.microsoft.com/office/drawing/2014/main" id="{98C9B418-11D2-044B-A765-D3AE9BF00F50}"/>
              </a:ext>
            </a:extLst>
          </p:cNvPr>
          <p:cNvGrpSpPr/>
          <p:nvPr/>
        </p:nvGrpSpPr>
        <p:grpSpPr>
          <a:xfrm>
            <a:off x="424131" y="1130515"/>
            <a:ext cx="1111357" cy="1111357"/>
            <a:chOff x="3144968" y="1910533"/>
            <a:chExt cx="1880417" cy="1880417"/>
          </a:xfrm>
        </p:grpSpPr>
        <p:pic>
          <p:nvPicPr>
            <p:cNvPr id="34" name="Graphic 33">
              <a:extLst>
                <a:ext uri="{FF2B5EF4-FFF2-40B4-BE49-F238E27FC236}">
                  <a16:creationId xmlns:a16="http://schemas.microsoft.com/office/drawing/2014/main" id="{6AC71A70-DFD5-7948-A532-7EB258ED306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44968" y="1910533"/>
              <a:ext cx="1880417" cy="1880417"/>
            </a:xfrm>
            <a:prstGeom prst="rect">
              <a:avLst/>
            </a:prstGeom>
          </p:spPr>
        </p:pic>
        <p:sp>
          <p:nvSpPr>
            <p:cNvPr id="35" name="Rectangle 34">
              <a:extLst>
                <a:ext uri="{FF2B5EF4-FFF2-40B4-BE49-F238E27FC236}">
                  <a16:creationId xmlns:a16="http://schemas.microsoft.com/office/drawing/2014/main" id="{C560CFC4-3076-2145-B66F-7E7A73E98478}"/>
                </a:ext>
              </a:extLst>
            </p:cNvPr>
            <p:cNvSpPr/>
            <p:nvPr/>
          </p:nvSpPr>
          <p:spPr>
            <a:xfrm>
              <a:off x="3889656" y="3024568"/>
              <a:ext cx="391040" cy="391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Graphic 35">
              <a:extLst>
                <a:ext uri="{FF2B5EF4-FFF2-40B4-BE49-F238E27FC236}">
                  <a16:creationId xmlns:a16="http://schemas.microsoft.com/office/drawing/2014/main" id="{3BA261D7-39EF-6A47-95D2-6BC0E93D97E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889656" y="2995946"/>
              <a:ext cx="448285" cy="448285"/>
            </a:xfrm>
            <a:prstGeom prst="rect">
              <a:avLst/>
            </a:prstGeom>
          </p:spPr>
        </p:pic>
      </p:grpSp>
      <p:sp>
        <p:nvSpPr>
          <p:cNvPr id="4" name="Footer Placeholder 3">
            <a:extLst>
              <a:ext uri="{FF2B5EF4-FFF2-40B4-BE49-F238E27FC236}">
                <a16:creationId xmlns:a16="http://schemas.microsoft.com/office/drawing/2014/main" id="{F758886F-299B-5140-B24D-13B023EE8DC2}"/>
              </a:ext>
            </a:extLst>
          </p:cNvPr>
          <p:cNvSpPr>
            <a:spLocks noGrp="1"/>
          </p:cNvSpPr>
          <p:nvPr>
            <p:ph type="ftr" sz="quarter" idx="13"/>
          </p:nvPr>
        </p:nvSpPr>
        <p:spPr/>
        <p:txBody>
          <a:bodyPr/>
          <a:lstStyle/>
          <a:p>
            <a:r>
              <a:rPr lang="en-US"/>
              <a:t>Overview of Monsoon</a:t>
            </a:r>
          </a:p>
        </p:txBody>
      </p:sp>
      <p:pic>
        <p:nvPicPr>
          <p:cNvPr id="29" name="Graphic 28">
            <a:extLst>
              <a:ext uri="{FF2B5EF4-FFF2-40B4-BE49-F238E27FC236}">
                <a16:creationId xmlns:a16="http://schemas.microsoft.com/office/drawing/2014/main" id="{B60B5967-92DF-4144-82BE-95F4D1A5C32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561100" y="1746445"/>
            <a:ext cx="470998" cy="470998"/>
          </a:xfrm>
          <a:prstGeom prst="rect">
            <a:avLst/>
          </a:prstGeom>
        </p:spPr>
      </p:pic>
      <p:grpSp>
        <p:nvGrpSpPr>
          <p:cNvPr id="56" name="Group 55">
            <a:extLst>
              <a:ext uri="{FF2B5EF4-FFF2-40B4-BE49-F238E27FC236}">
                <a16:creationId xmlns:a16="http://schemas.microsoft.com/office/drawing/2014/main" id="{328D6E83-5EB5-EA4C-B28A-45C227A82613}"/>
              </a:ext>
            </a:extLst>
          </p:cNvPr>
          <p:cNvGrpSpPr/>
          <p:nvPr/>
        </p:nvGrpSpPr>
        <p:grpSpPr>
          <a:xfrm>
            <a:off x="1974500" y="2436648"/>
            <a:ext cx="445505" cy="346752"/>
            <a:chOff x="3083980" y="2051900"/>
            <a:chExt cx="445505" cy="346752"/>
          </a:xfrm>
        </p:grpSpPr>
        <p:sp>
          <p:nvSpPr>
            <p:cNvPr id="57" name="Rectangle 56">
              <a:extLst>
                <a:ext uri="{FF2B5EF4-FFF2-40B4-BE49-F238E27FC236}">
                  <a16:creationId xmlns:a16="http://schemas.microsoft.com/office/drawing/2014/main" id="{A85E6FF1-9A77-4D4A-9635-B2F54161F490}"/>
                </a:ext>
              </a:extLst>
            </p:cNvPr>
            <p:cNvSpPr/>
            <p:nvPr/>
          </p:nvSpPr>
          <p:spPr>
            <a:xfrm>
              <a:off x="3133357" y="2051900"/>
              <a:ext cx="346752" cy="346752"/>
            </a:xfrm>
            <a:prstGeom prst="rect">
              <a:avLst/>
            </a:prstGeom>
            <a:solidFill>
              <a:srgbClr val="1D0D5C"/>
            </a:solidFill>
            <a:ln>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Graphic 57">
              <a:extLst>
                <a:ext uri="{FF2B5EF4-FFF2-40B4-BE49-F238E27FC236}">
                  <a16:creationId xmlns:a16="http://schemas.microsoft.com/office/drawing/2014/main" id="{D0BBE29C-9D52-F845-B446-F3C293A8316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083980" y="2079041"/>
              <a:ext cx="445505" cy="292469"/>
            </a:xfrm>
            <a:prstGeom prst="rect">
              <a:avLst/>
            </a:prstGeom>
          </p:spPr>
        </p:pic>
      </p:grpSp>
      <p:sp>
        <p:nvSpPr>
          <p:cNvPr id="63" name="Rectangle 62">
            <a:extLst>
              <a:ext uri="{FF2B5EF4-FFF2-40B4-BE49-F238E27FC236}">
                <a16:creationId xmlns:a16="http://schemas.microsoft.com/office/drawing/2014/main" id="{C6CDAB3C-A7C1-2F46-AE59-AFD1EEEFD5D5}"/>
              </a:ext>
            </a:extLst>
          </p:cNvPr>
          <p:cNvSpPr/>
          <p:nvPr/>
        </p:nvSpPr>
        <p:spPr>
          <a:xfrm>
            <a:off x="7599144" y="2314254"/>
            <a:ext cx="346752" cy="346752"/>
          </a:xfrm>
          <a:prstGeom prst="rect">
            <a:avLst/>
          </a:prstGeom>
          <a:noFill/>
          <a:ln w="12700">
            <a:solidFill>
              <a:srgbClr val="916C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Graphic 64">
            <a:extLst>
              <a:ext uri="{FF2B5EF4-FFF2-40B4-BE49-F238E27FC236}">
                <a16:creationId xmlns:a16="http://schemas.microsoft.com/office/drawing/2014/main" id="{D3162B2D-2F09-B94C-A759-21F1E372ECB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637020" y="2352130"/>
            <a:ext cx="270999" cy="270999"/>
          </a:xfrm>
          <a:prstGeom prst="rect">
            <a:avLst/>
          </a:prstGeom>
        </p:spPr>
      </p:pic>
      <p:grpSp>
        <p:nvGrpSpPr>
          <p:cNvPr id="71" name="Group 70">
            <a:extLst>
              <a:ext uri="{FF2B5EF4-FFF2-40B4-BE49-F238E27FC236}">
                <a16:creationId xmlns:a16="http://schemas.microsoft.com/office/drawing/2014/main" id="{1A721CA8-4784-CF4F-8469-3CF6A020FC40}"/>
              </a:ext>
            </a:extLst>
          </p:cNvPr>
          <p:cNvGrpSpPr/>
          <p:nvPr/>
        </p:nvGrpSpPr>
        <p:grpSpPr>
          <a:xfrm>
            <a:off x="3046036" y="3084536"/>
            <a:ext cx="707037" cy="772919"/>
            <a:chOff x="2983958" y="1372036"/>
            <a:chExt cx="707037" cy="772919"/>
          </a:xfrm>
        </p:grpSpPr>
        <p:pic>
          <p:nvPicPr>
            <p:cNvPr id="67" name="Graphic 66">
              <a:extLst>
                <a:ext uri="{FF2B5EF4-FFF2-40B4-BE49-F238E27FC236}">
                  <a16:creationId xmlns:a16="http://schemas.microsoft.com/office/drawing/2014/main" id="{3075EEDA-3F89-C645-89CF-56C0490EE606}"/>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983958" y="1372036"/>
              <a:ext cx="576784" cy="576784"/>
            </a:xfrm>
            <a:prstGeom prst="rect">
              <a:avLst/>
            </a:prstGeom>
          </p:spPr>
        </p:pic>
        <p:grpSp>
          <p:nvGrpSpPr>
            <p:cNvPr id="68" name="Group 67">
              <a:extLst>
                <a:ext uri="{FF2B5EF4-FFF2-40B4-BE49-F238E27FC236}">
                  <a16:creationId xmlns:a16="http://schemas.microsoft.com/office/drawing/2014/main" id="{399B3316-AD40-AB45-8C06-C4470A6322ED}"/>
                </a:ext>
              </a:extLst>
            </p:cNvPr>
            <p:cNvGrpSpPr/>
            <p:nvPr/>
          </p:nvGrpSpPr>
          <p:grpSpPr>
            <a:xfrm>
              <a:off x="3383795" y="1631187"/>
              <a:ext cx="307200" cy="513768"/>
              <a:chOff x="2349842" y="2650268"/>
              <a:chExt cx="223836" cy="374348"/>
            </a:xfrm>
            <a:solidFill>
              <a:schemeClr val="lt1"/>
            </a:solidFill>
          </p:grpSpPr>
          <p:sp>
            <p:nvSpPr>
              <p:cNvPr id="69" name="Oval 68">
                <a:extLst>
                  <a:ext uri="{FF2B5EF4-FFF2-40B4-BE49-F238E27FC236}">
                    <a16:creationId xmlns:a16="http://schemas.microsoft.com/office/drawing/2014/main" id="{4F01BDE7-0BB6-FE43-B9E2-DC6CE985449E}"/>
                  </a:ext>
                </a:extLst>
              </p:cNvPr>
              <p:cNvSpPr/>
              <p:nvPr/>
            </p:nvSpPr>
            <p:spPr>
              <a:xfrm>
                <a:off x="2393498" y="2650268"/>
                <a:ext cx="136525" cy="136525"/>
              </a:xfrm>
              <a:prstGeom prst="ellipse">
                <a:avLst/>
              </a:prstGeom>
              <a:grpFill/>
              <a:ln w="254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Pie 69">
                <a:extLst>
                  <a:ext uri="{FF2B5EF4-FFF2-40B4-BE49-F238E27FC236}">
                    <a16:creationId xmlns:a16="http://schemas.microsoft.com/office/drawing/2014/main" id="{12412322-23E5-B546-885C-3FA68FE967F0}"/>
                  </a:ext>
                </a:extLst>
              </p:cNvPr>
              <p:cNvSpPr/>
              <p:nvPr/>
            </p:nvSpPr>
            <p:spPr>
              <a:xfrm rot="5400000">
                <a:off x="2349842" y="2800780"/>
                <a:ext cx="223836" cy="223836"/>
              </a:xfrm>
              <a:prstGeom prst="pie">
                <a:avLst>
                  <a:gd name="adj1" fmla="val 5376454"/>
                  <a:gd name="adj2" fmla="val 16199991"/>
                </a:avLst>
              </a:prstGeom>
              <a:grpFill/>
              <a:ln w="254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Tree>
    <p:extLst>
      <p:ext uri="{BB962C8B-B14F-4D97-AF65-F5344CB8AC3E}">
        <p14:creationId xmlns:p14="http://schemas.microsoft.com/office/powerpoint/2010/main" val="1571650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0121 4.81481E-6 L 0.00018 0.23611 " pathEditMode="relative" rAng="0" ptsTypes="AA">
                                      <p:cBhvr>
                                        <p:cTn id="10" dur="2000" fill="hold"/>
                                        <p:tgtEl>
                                          <p:spTgt spid="29"/>
                                        </p:tgtEl>
                                        <p:attrNameLst>
                                          <p:attrName>ppt_x</p:attrName>
                                          <p:attrName>ppt_y</p:attrName>
                                        </p:attrNameLst>
                                      </p:cBhvr>
                                      <p:rCtr x="69" y="11790"/>
                                    </p:animMotion>
                                  </p:childTnLst>
                                </p:cTn>
                              </p:par>
                            </p:childTnLst>
                          </p:cTn>
                        </p:par>
                        <p:par>
                          <p:cTn id="11" fill="hold">
                            <p:stCondLst>
                              <p:cond delay="2000"/>
                            </p:stCondLst>
                            <p:childTnLst>
                              <p:par>
                                <p:cTn id="12" presetID="22" presetClass="entr" presetSubtype="1"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up)">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left)">
                                      <p:cBhvr>
                                        <p:cTn id="19" dur="1000"/>
                                        <p:tgtEl>
                                          <p:spTgt spid="25"/>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71"/>
                                        </p:tgtEl>
                                        <p:attrNameLst>
                                          <p:attrName>style.visibility</p:attrName>
                                        </p:attrNameLst>
                                      </p:cBhvr>
                                      <p:to>
                                        <p:strVal val="visible"/>
                                      </p:to>
                                    </p:set>
                                    <p:animEffect transition="in" filter="wipe(left)">
                                      <p:cBhvr>
                                        <p:cTn id="23" dur="1000"/>
                                        <p:tgtEl>
                                          <p:spTgt spid="71"/>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1"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par>
                                <p:cTn id="28" presetID="1" presetClass="entr" presetSubtype="0" fill="hold" grpId="1" nodeType="withEffect">
                                  <p:stCondLst>
                                    <p:cond delay="0"/>
                                  </p:stCondLst>
                                  <p:childTnLst>
                                    <p:set>
                                      <p:cBhvr>
                                        <p:cTn id="29" dur="1" fill="hold">
                                          <p:stCondLst>
                                            <p:cond delay="0"/>
                                          </p:stCondLst>
                                        </p:cTn>
                                        <p:tgtEl>
                                          <p:spTgt spid="18"/>
                                        </p:tgtEl>
                                        <p:attrNameLst>
                                          <p:attrName>style.visibility</p:attrName>
                                        </p:attrNameLst>
                                      </p:cBhvr>
                                      <p:to>
                                        <p:strVal val="visible"/>
                                      </p:to>
                                    </p:set>
                                  </p:childTnLst>
                                </p:cTn>
                              </p:par>
                              <p:par>
                                <p:cTn id="30" presetID="1" presetClass="entr" presetSubtype="0" fill="hold" grpId="1" nodeType="withEffect">
                                  <p:stCondLst>
                                    <p:cond delay="0"/>
                                  </p:stCondLst>
                                  <p:childTnLst>
                                    <p:set>
                                      <p:cBhvr>
                                        <p:cTn id="31" dur="1" fill="hold">
                                          <p:stCondLst>
                                            <p:cond delay="0"/>
                                          </p:stCondLst>
                                        </p:cTn>
                                        <p:tgtEl>
                                          <p:spTgt spid="20"/>
                                        </p:tgtEl>
                                        <p:attrNameLst>
                                          <p:attrName>style.visibility</p:attrName>
                                        </p:attrNameLst>
                                      </p:cBhvr>
                                      <p:to>
                                        <p:strVal val="visible"/>
                                      </p:to>
                                    </p:set>
                                  </p:childTnLst>
                                </p:cTn>
                              </p:par>
                              <p:par>
                                <p:cTn id="32" presetID="1" presetClass="entr" presetSubtype="0" fill="hold" grpId="1" nodeType="withEffect">
                                  <p:stCondLst>
                                    <p:cond delay="0"/>
                                  </p:stCondLst>
                                  <p:childTnLst>
                                    <p:set>
                                      <p:cBhvr>
                                        <p:cTn id="33" dur="1" fill="hold">
                                          <p:stCondLst>
                                            <p:cond delay="0"/>
                                          </p:stCondLst>
                                        </p:cTn>
                                        <p:tgtEl>
                                          <p:spTgt spid="21"/>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22"/>
                                        </p:tgtEl>
                                        <p:attrNameLst>
                                          <p:attrName>style.visibility</p:attrName>
                                        </p:attrNameLst>
                                      </p:cBhvr>
                                      <p:to>
                                        <p:strVal val="visible"/>
                                      </p:to>
                                    </p:set>
                                  </p:childTnLst>
                                </p:cTn>
                              </p:par>
                              <p:par>
                                <p:cTn id="36" presetID="0" presetClass="path" presetSubtype="0" accel="50000" decel="50000" autoRev="1" fill="hold" grpId="0" nodeType="withEffect">
                                  <p:stCondLst>
                                    <p:cond delay="300"/>
                                  </p:stCondLst>
                                  <p:childTnLst>
                                    <p:animMotion origin="layout" path="M 4.72222E-6 -1.48148E-6 L 0.271 -0.10092 " pathEditMode="relative" rAng="0" ptsTypes="AA">
                                      <p:cBhvr>
                                        <p:cTn id="37" dur="3000" fill="hold"/>
                                        <p:tgtEl>
                                          <p:spTgt spid="19"/>
                                        </p:tgtEl>
                                        <p:attrNameLst>
                                          <p:attrName>ppt_x</p:attrName>
                                          <p:attrName>ppt_y</p:attrName>
                                        </p:attrNameLst>
                                      </p:cBhvr>
                                      <p:rCtr x="13542" y="-5062"/>
                                    </p:animMotion>
                                  </p:childTnLst>
                                  <p:subTnLst>
                                    <p:set>
                                      <p:cBhvr override="childStyle">
                                        <p:cTn dur="1" fill="hold" display="0" masterRel="sameClick" afterEffect="1">
                                          <p:stCondLst>
                                            <p:cond evt="end" delay="0">
                                              <p:tn val="36"/>
                                            </p:cond>
                                          </p:stCondLst>
                                        </p:cTn>
                                        <p:tgtEl>
                                          <p:spTgt spid="19"/>
                                        </p:tgtEl>
                                        <p:attrNameLst>
                                          <p:attrName>style.visibility</p:attrName>
                                        </p:attrNameLst>
                                      </p:cBhvr>
                                      <p:to>
                                        <p:strVal val="hidden"/>
                                      </p:to>
                                    </p:set>
                                  </p:subTnLst>
                                </p:cTn>
                              </p:par>
                              <p:par>
                                <p:cTn id="38" presetID="0" presetClass="path" presetSubtype="0" accel="50000" decel="50000" autoRev="1" fill="hold" grpId="0" nodeType="withEffect">
                                  <p:stCondLst>
                                    <p:cond delay="200"/>
                                  </p:stCondLst>
                                  <p:childTnLst>
                                    <p:animMotion origin="layout" path="M 4.72222E-6 1.97531E-6 L 0.27152 1.97531E-6 " pathEditMode="relative" rAng="0" ptsTypes="AA">
                                      <p:cBhvr>
                                        <p:cTn id="39" dur="3000" fill="hold"/>
                                        <p:tgtEl>
                                          <p:spTgt spid="18"/>
                                        </p:tgtEl>
                                        <p:attrNameLst>
                                          <p:attrName>ppt_x</p:attrName>
                                          <p:attrName>ppt_y</p:attrName>
                                        </p:attrNameLst>
                                      </p:cBhvr>
                                      <p:rCtr x="13576" y="0"/>
                                    </p:animMotion>
                                  </p:childTnLst>
                                  <p:subTnLst>
                                    <p:set>
                                      <p:cBhvr override="childStyle">
                                        <p:cTn dur="1" fill="hold" display="0" masterRel="sameClick" afterEffect="1">
                                          <p:stCondLst>
                                            <p:cond evt="end" delay="0">
                                              <p:tn val="38"/>
                                            </p:cond>
                                          </p:stCondLst>
                                        </p:cTn>
                                        <p:tgtEl>
                                          <p:spTgt spid="18"/>
                                        </p:tgtEl>
                                        <p:attrNameLst>
                                          <p:attrName>style.visibility</p:attrName>
                                        </p:attrNameLst>
                                      </p:cBhvr>
                                      <p:to>
                                        <p:strVal val="hidden"/>
                                      </p:to>
                                    </p:set>
                                  </p:subTnLst>
                                </p:cTn>
                              </p:par>
                              <p:par>
                                <p:cTn id="40" presetID="0" presetClass="path" presetSubtype="0" accel="50000" decel="50000" autoRev="1" fill="hold" grpId="0" nodeType="withEffect">
                                  <p:stCondLst>
                                    <p:cond delay="2000"/>
                                  </p:stCondLst>
                                  <p:childTnLst>
                                    <p:animMotion origin="layout" path="M 4.16667E-6 1.85185E-6 L 0.35121 -0.05988 " pathEditMode="relative" rAng="0" ptsTypes="AA">
                                      <p:cBhvr>
                                        <p:cTn id="41" dur="3000" fill="hold"/>
                                        <p:tgtEl>
                                          <p:spTgt spid="20"/>
                                        </p:tgtEl>
                                        <p:attrNameLst>
                                          <p:attrName>ppt_x</p:attrName>
                                          <p:attrName>ppt_y</p:attrName>
                                        </p:attrNameLst>
                                      </p:cBhvr>
                                      <p:rCtr x="17552" y="-2994"/>
                                    </p:animMotion>
                                  </p:childTnLst>
                                  <p:subTnLst>
                                    <p:set>
                                      <p:cBhvr override="childStyle">
                                        <p:cTn dur="1" fill="hold" display="0" masterRel="sameClick" afterEffect="1">
                                          <p:stCondLst>
                                            <p:cond evt="end" delay="0">
                                              <p:tn val="40"/>
                                            </p:cond>
                                          </p:stCondLst>
                                        </p:cTn>
                                        <p:tgtEl>
                                          <p:spTgt spid="20"/>
                                        </p:tgtEl>
                                        <p:attrNameLst>
                                          <p:attrName>style.visibility</p:attrName>
                                        </p:attrNameLst>
                                      </p:cBhvr>
                                      <p:to>
                                        <p:strVal val="hidden"/>
                                      </p:to>
                                    </p:set>
                                  </p:subTnLst>
                                </p:cTn>
                              </p:par>
                              <p:par>
                                <p:cTn id="42" presetID="0" presetClass="path" presetSubtype="0" accel="50000" autoRev="1" fill="hold" grpId="0" nodeType="withEffect">
                                  <p:stCondLst>
                                    <p:cond delay="2250"/>
                                  </p:stCondLst>
                                  <p:childTnLst>
                                    <p:animMotion origin="layout" path="M 4.16667E-6 1.23457E-7 L 0.35399 0.04938 " pathEditMode="relative" rAng="0" ptsTypes="AA">
                                      <p:cBhvr>
                                        <p:cTn id="43" dur="3000" fill="hold"/>
                                        <p:tgtEl>
                                          <p:spTgt spid="21"/>
                                        </p:tgtEl>
                                        <p:attrNameLst>
                                          <p:attrName>ppt_x</p:attrName>
                                          <p:attrName>ppt_y</p:attrName>
                                        </p:attrNameLst>
                                      </p:cBhvr>
                                      <p:rCtr x="17691" y="2469"/>
                                    </p:animMotion>
                                  </p:childTnLst>
                                  <p:subTnLst>
                                    <p:set>
                                      <p:cBhvr override="childStyle">
                                        <p:cTn dur="1" fill="hold" display="0" masterRel="sameClick" afterEffect="1">
                                          <p:stCondLst>
                                            <p:cond evt="end" delay="0">
                                              <p:tn val="42"/>
                                            </p:cond>
                                          </p:stCondLst>
                                        </p:cTn>
                                        <p:tgtEl>
                                          <p:spTgt spid="21"/>
                                        </p:tgtEl>
                                        <p:attrNameLst>
                                          <p:attrName>style.visibility</p:attrName>
                                        </p:attrNameLst>
                                      </p:cBhvr>
                                      <p:to>
                                        <p:strVal val="hidden"/>
                                      </p:to>
                                    </p:set>
                                  </p:subTnLst>
                                </p:cTn>
                              </p:par>
                              <p:par>
                                <p:cTn id="44" presetID="0" presetClass="path" presetSubtype="0" accel="50000" decel="50000" autoRev="1" fill="hold" grpId="0" nodeType="withEffect">
                                  <p:stCondLst>
                                    <p:cond delay="4000"/>
                                  </p:stCondLst>
                                  <p:childTnLst>
                                    <p:animMotion origin="layout" path="M 4.72222E-6 -4.32099E-6 L 0.27187 0.10093 " pathEditMode="relative" rAng="0" ptsTypes="AA">
                                      <p:cBhvr>
                                        <p:cTn id="45" dur="3000" fill="hold"/>
                                        <p:tgtEl>
                                          <p:spTgt spid="22"/>
                                        </p:tgtEl>
                                        <p:attrNameLst>
                                          <p:attrName>ppt_x</p:attrName>
                                          <p:attrName>ppt_y</p:attrName>
                                        </p:attrNameLst>
                                      </p:cBhvr>
                                      <p:rCtr x="13594" y="5031"/>
                                    </p:animMotion>
                                  </p:childTnLst>
                                  <p:subTnLst>
                                    <p:set>
                                      <p:cBhvr override="childStyle">
                                        <p:cTn dur="1" fill="hold" display="0" masterRel="sameClick" afterEffect="1">
                                          <p:stCondLst>
                                            <p:cond evt="end" delay="0">
                                              <p:tn val="44"/>
                                            </p:cond>
                                          </p:stCondLst>
                                        </p:cTn>
                                        <p:tgtEl>
                                          <p:spTgt spid="22"/>
                                        </p:tgtEl>
                                        <p:attrNameLst>
                                          <p:attrName>style.visibility</p:attrName>
                                        </p:attrNameLst>
                                      </p:cBhvr>
                                      <p:to>
                                        <p:strVal val="hidden"/>
                                      </p:to>
                                    </p:set>
                                  </p:subTnLst>
                                </p:cTn>
                              </p:par>
                              <p:par>
                                <p:cTn id="46" presetID="1" presetClass="entr" presetSubtype="0" fill="hold" nodeType="withEffect">
                                  <p:stCondLst>
                                    <p:cond delay="6000"/>
                                  </p:stCondLst>
                                  <p:childTnLst>
                                    <p:set>
                                      <p:cBhvr>
                                        <p:cTn id="47" dur="1" fill="hold">
                                          <p:stCondLst>
                                            <p:cond delay="0"/>
                                          </p:stCondLst>
                                        </p:cTn>
                                        <p:tgtEl>
                                          <p:spTgt spid="17"/>
                                        </p:tgtEl>
                                        <p:attrNameLst>
                                          <p:attrName>style.visibility</p:attrName>
                                        </p:attrNameLst>
                                      </p:cBhvr>
                                      <p:to>
                                        <p:strVal val="visible"/>
                                      </p:to>
                                    </p:set>
                                  </p:childTnLst>
                                </p:cTn>
                              </p:par>
                              <p:par>
                                <p:cTn id="48" presetID="0" presetClass="path" presetSubtype="0" accel="50000" decel="50000" fill="hold" nodeType="withEffect">
                                  <p:stCondLst>
                                    <p:cond delay="6200"/>
                                  </p:stCondLst>
                                  <p:childTnLst>
                                    <p:animMotion origin="layout" path="M -0.00157 0.00524 L -0.00157 0.17623 " pathEditMode="relative" rAng="0" ptsTypes="AA">
                                      <p:cBhvr>
                                        <p:cTn id="49" dur="2000" fill="hold"/>
                                        <p:tgtEl>
                                          <p:spTgt spid="17"/>
                                        </p:tgtEl>
                                        <p:attrNameLst>
                                          <p:attrName>ppt_x</p:attrName>
                                          <p:attrName>ppt_y</p:attrName>
                                        </p:attrNameLst>
                                      </p:cBhvr>
                                      <p:rCtr x="0" y="8549"/>
                                    </p:animMotion>
                                  </p:childTnLst>
                                </p:cTn>
                              </p:par>
                              <p:par>
                                <p:cTn id="50" presetID="1" presetClass="entr" presetSubtype="0" fill="hold" nodeType="withEffect">
                                  <p:stCondLst>
                                    <p:cond delay="8000"/>
                                  </p:stCondLst>
                                  <p:childTnLst>
                                    <p:set>
                                      <p:cBhvr>
                                        <p:cTn id="51" dur="1" fill="hold">
                                          <p:stCondLst>
                                            <p:cond delay="0"/>
                                          </p:stCondLst>
                                        </p:cTn>
                                        <p:tgtEl>
                                          <p:spTgt spid="23"/>
                                        </p:tgtEl>
                                        <p:attrNameLst>
                                          <p:attrName>style.visibility</p:attrName>
                                        </p:attrNameLst>
                                      </p:cBhvr>
                                      <p:to>
                                        <p:strVal val="visible"/>
                                      </p:to>
                                    </p:set>
                                  </p:childTnLst>
                                </p:cTn>
                              </p:par>
                              <p:par>
                                <p:cTn id="52" presetID="0" presetClass="path" presetSubtype="0" accel="50000" decel="50000" fill="hold" nodeType="withEffect">
                                  <p:stCondLst>
                                    <p:cond delay="8200"/>
                                  </p:stCondLst>
                                  <p:childTnLst>
                                    <p:animMotion origin="layout" path="M -0.00156 0.00525 L -0.00156 0.175 " pathEditMode="relative" rAng="0" ptsTypes="AA">
                                      <p:cBhvr>
                                        <p:cTn id="53" dur="2000" fill="hold"/>
                                        <p:tgtEl>
                                          <p:spTgt spid="23"/>
                                        </p:tgtEl>
                                        <p:attrNameLst>
                                          <p:attrName>ppt_x</p:attrName>
                                          <p:attrName>ppt_y</p:attrName>
                                        </p:attrNameLst>
                                      </p:cBhvr>
                                      <p:rCtr x="0" y="8488"/>
                                    </p:animMotion>
                                  </p:childTnLst>
                                </p:cTn>
                              </p:par>
                              <p:par>
                                <p:cTn id="54" presetID="1" presetClass="entr" presetSubtype="0" fill="hold" nodeType="withEffect">
                                  <p:stCondLst>
                                    <p:cond delay="10000"/>
                                  </p:stCondLst>
                                  <p:childTnLst>
                                    <p:set>
                                      <p:cBhvr>
                                        <p:cTn id="55" dur="1" fill="hold">
                                          <p:stCondLst>
                                            <p:cond delay="0"/>
                                          </p:stCondLst>
                                        </p:cTn>
                                        <p:tgtEl>
                                          <p:spTgt spid="24"/>
                                        </p:tgtEl>
                                        <p:attrNameLst>
                                          <p:attrName>style.visibility</p:attrName>
                                        </p:attrNameLst>
                                      </p:cBhvr>
                                      <p:to>
                                        <p:strVal val="visible"/>
                                      </p:to>
                                    </p:set>
                                  </p:childTnLst>
                                </p:cTn>
                              </p:par>
                              <p:par>
                                <p:cTn id="56" presetID="0" presetClass="path" presetSubtype="0" accel="50000" decel="50000" fill="hold" nodeType="withEffect">
                                  <p:stCondLst>
                                    <p:cond delay="10200"/>
                                  </p:stCondLst>
                                  <p:childTnLst>
                                    <p:animMotion origin="layout" path="M -0.00156 0.00525 L -0.00156 0.175 " pathEditMode="relative" rAng="0" ptsTypes="AA">
                                      <p:cBhvr>
                                        <p:cTn id="57" dur="2000" fill="hold"/>
                                        <p:tgtEl>
                                          <p:spTgt spid="24"/>
                                        </p:tgtEl>
                                        <p:attrNameLst>
                                          <p:attrName>ppt_x</p:attrName>
                                          <p:attrName>ppt_y</p:attrName>
                                        </p:attrNameLst>
                                      </p:cBhvr>
                                      <p:rCtr x="0" y="848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6" name="Google Shape;216;p3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D0D5C"/>
                </a:solidFill>
              </a:rPr>
              <a:t>Monsoon </a:t>
            </a:r>
            <a:r>
              <a:rPr lang="en-CA">
                <a:solidFill>
                  <a:srgbClr val="649CD9"/>
                </a:solidFill>
              </a:rPr>
              <a:t>scales</a:t>
            </a:r>
          </a:p>
        </p:txBody>
      </p:sp>
      <p:pic>
        <p:nvPicPr>
          <p:cNvPr id="9" name="Graphic 8">
            <a:extLst>
              <a:ext uri="{FF2B5EF4-FFF2-40B4-BE49-F238E27FC236}">
                <a16:creationId xmlns:a16="http://schemas.microsoft.com/office/drawing/2014/main" id="{147C9102-2F72-3847-A81D-A394D659406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8600"/>
          <a:stretch/>
        </p:blipFill>
        <p:spPr>
          <a:xfrm>
            <a:off x="788869" y="867508"/>
            <a:ext cx="7104743" cy="3796675"/>
          </a:xfrm>
          <a:prstGeom prst="rect">
            <a:avLst/>
          </a:prstGeom>
        </p:spPr>
      </p:pic>
      <p:sp>
        <p:nvSpPr>
          <p:cNvPr id="10" name="Rectangle 9">
            <a:extLst>
              <a:ext uri="{FF2B5EF4-FFF2-40B4-BE49-F238E27FC236}">
                <a16:creationId xmlns:a16="http://schemas.microsoft.com/office/drawing/2014/main" id="{A88D41CF-DCB4-CC45-ADEF-DA922DCEE152}"/>
              </a:ext>
            </a:extLst>
          </p:cNvPr>
          <p:cNvSpPr/>
          <p:nvPr/>
        </p:nvSpPr>
        <p:spPr>
          <a:xfrm>
            <a:off x="3672633" y="3989851"/>
            <a:ext cx="2989031" cy="437951"/>
          </a:xfrm>
          <a:prstGeom prst="rect">
            <a:avLst/>
          </a:prstGeom>
          <a:solidFill>
            <a:srgbClr val="1D0D5C"/>
          </a:solidFill>
          <a:ln w="12700">
            <a:solidFill>
              <a:srgbClr val="1D0D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Open Sans" panose="020B0606030504020204" pitchFamily="34" charset="0"/>
                <a:ea typeface="Open Sans" panose="020B0606030504020204" pitchFamily="34" charset="0"/>
                <a:cs typeface="Open Sans" panose="020B0606030504020204" pitchFamily="34" charset="0"/>
              </a:rPr>
              <a:t>Backend</a:t>
            </a:r>
          </a:p>
        </p:txBody>
      </p:sp>
      <p:grpSp>
        <p:nvGrpSpPr>
          <p:cNvPr id="11" name="Group 10">
            <a:extLst>
              <a:ext uri="{FF2B5EF4-FFF2-40B4-BE49-F238E27FC236}">
                <a16:creationId xmlns:a16="http://schemas.microsoft.com/office/drawing/2014/main" id="{350A27DC-9986-9545-BB0C-76F4986B6943}"/>
              </a:ext>
            </a:extLst>
          </p:cNvPr>
          <p:cNvGrpSpPr/>
          <p:nvPr/>
        </p:nvGrpSpPr>
        <p:grpSpPr>
          <a:xfrm>
            <a:off x="3211563" y="1290034"/>
            <a:ext cx="423223" cy="319648"/>
            <a:chOff x="419071" y="676330"/>
            <a:chExt cx="423223" cy="319648"/>
          </a:xfrm>
        </p:grpSpPr>
        <p:pic>
          <p:nvPicPr>
            <p:cNvPr id="12" name="Graphic 11">
              <a:extLst>
                <a:ext uri="{FF2B5EF4-FFF2-40B4-BE49-F238E27FC236}">
                  <a16:creationId xmlns:a16="http://schemas.microsoft.com/office/drawing/2014/main" id="{CD24BD73-74C6-A244-BBD5-F3D60C1BD3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9071" y="676330"/>
              <a:ext cx="263852" cy="263852"/>
            </a:xfrm>
            <a:prstGeom prst="rect">
              <a:avLst/>
            </a:prstGeom>
          </p:spPr>
        </p:pic>
        <p:pic>
          <p:nvPicPr>
            <p:cNvPr id="13" name="Graphic 12">
              <a:extLst>
                <a:ext uri="{FF2B5EF4-FFF2-40B4-BE49-F238E27FC236}">
                  <a16:creationId xmlns:a16="http://schemas.microsoft.com/office/drawing/2014/main" id="{FB0E72CA-264C-4C4C-A553-CBA4ABE21B5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7269" y="760953"/>
              <a:ext cx="235025" cy="235025"/>
            </a:xfrm>
            <a:prstGeom prst="rect">
              <a:avLst/>
            </a:prstGeom>
          </p:spPr>
        </p:pic>
      </p:grpSp>
      <p:sp>
        <p:nvSpPr>
          <p:cNvPr id="14" name="Oval 13">
            <a:extLst>
              <a:ext uri="{FF2B5EF4-FFF2-40B4-BE49-F238E27FC236}">
                <a16:creationId xmlns:a16="http://schemas.microsoft.com/office/drawing/2014/main" id="{29EE40AA-9D97-DA4F-B793-375B7F8D3A1A}"/>
              </a:ext>
            </a:extLst>
          </p:cNvPr>
          <p:cNvSpPr/>
          <p:nvPr/>
        </p:nvSpPr>
        <p:spPr>
          <a:xfrm>
            <a:off x="3591610" y="1609682"/>
            <a:ext cx="86351" cy="86351"/>
          </a:xfrm>
          <a:prstGeom prst="ellipse">
            <a:avLst/>
          </a:prstGeom>
          <a:solidFill>
            <a:srgbClr val="649CD9"/>
          </a:solidFill>
          <a:ln>
            <a:solidFill>
              <a:srgbClr val="649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6ED8D9FB-8E28-6B48-B542-615DB192D182}"/>
              </a:ext>
            </a:extLst>
          </p:cNvPr>
          <p:cNvGrpSpPr/>
          <p:nvPr/>
        </p:nvGrpSpPr>
        <p:grpSpPr>
          <a:xfrm>
            <a:off x="2768322" y="1380278"/>
            <a:ext cx="423223" cy="319648"/>
            <a:chOff x="419071" y="676330"/>
            <a:chExt cx="423223" cy="319648"/>
          </a:xfrm>
        </p:grpSpPr>
        <p:pic>
          <p:nvPicPr>
            <p:cNvPr id="16" name="Graphic 15">
              <a:extLst>
                <a:ext uri="{FF2B5EF4-FFF2-40B4-BE49-F238E27FC236}">
                  <a16:creationId xmlns:a16="http://schemas.microsoft.com/office/drawing/2014/main" id="{E779B07D-4E43-7042-B262-53C92C185B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9071" y="676330"/>
              <a:ext cx="263852" cy="263852"/>
            </a:xfrm>
            <a:prstGeom prst="rect">
              <a:avLst/>
            </a:prstGeom>
          </p:spPr>
        </p:pic>
        <p:pic>
          <p:nvPicPr>
            <p:cNvPr id="17" name="Graphic 16">
              <a:extLst>
                <a:ext uri="{FF2B5EF4-FFF2-40B4-BE49-F238E27FC236}">
                  <a16:creationId xmlns:a16="http://schemas.microsoft.com/office/drawing/2014/main" id="{E9DD4215-CCB0-D64F-BF80-1762AA857A0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7269" y="760953"/>
              <a:ext cx="235025" cy="235025"/>
            </a:xfrm>
            <a:prstGeom prst="rect">
              <a:avLst/>
            </a:prstGeom>
          </p:spPr>
        </p:pic>
      </p:grpSp>
      <p:sp>
        <p:nvSpPr>
          <p:cNvPr id="18" name="Oval 17">
            <a:extLst>
              <a:ext uri="{FF2B5EF4-FFF2-40B4-BE49-F238E27FC236}">
                <a16:creationId xmlns:a16="http://schemas.microsoft.com/office/drawing/2014/main" id="{0C0DECB2-F41D-914E-AB16-77DA62AAE1E4}"/>
              </a:ext>
            </a:extLst>
          </p:cNvPr>
          <p:cNvSpPr/>
          <p:nvPr/>
        </p:nvSpPr>
        <p:spPr>
          <a:xfrm>
            <a:off x="3148369" y="1699926"/>
            <a:ext cx="86351" cy="86351"/>
          </a:xfrm>
          <a:prstGeom prst="ellipse">
            <a:avLst/>
          </a:prstGeom>
          <a:solidFill>
            <a:srgbClr val="649CD9"/>
          </a:solidFill>
          <a:ln>
            <a:solidFill>
              <a:srgbClr val="649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BFA08E5F-4ADF-6F4C-8744-18A614174582}"/>
              </a:ext>
            </a:extLst>
          </p:cNvPr>
          <p:cNvGrpSpPr/>
          <p:nvPr/>
        </p:nvGrpSpPr>
        <p:grpSpPr>
          <a:xfrm>
            <a:off x="2733432" y="2152293"/>
            <a:ext cx="423223" cy="319648"/>
            <a:chOff x="419071" y="676330"/>
            <a:chExt cx="423223" cy="319648"/>
          </a:xfrm>
        </p:grpSpPr>
        <p:pic>
          <p:nvPicPr>
            <p:cNvPr id="20" name="Graphic 19">
              <a:extLst>
                <a:ext uri="{FF2B5EF4-FFF2-40B4-BE49-F238E27FC236}">
                  <a16:creationId xmlns:a16="http://schemas.microsoft.com/office/drawing/2014/main" id="{654A24A3-1749-AB4F-B7F0-42C888C901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9071" y="676330"/>
              <a:ext cx="263852" cy="263852"/>
            </a:xfrm>
            <a:prstGeom prst="rect">
              <a:avLst/>
            </a:prstGeom>
          </p:spPr>
        </p:pic>
        <p:pic>
          <p:nvPicPr>
            <p:cNvPr id="21" name="Graphic 20">
              <a:extLst>
                <a:ext uri="{FF2B5EF4-FFF2-40B4-BE49-F238E27FC236}">
                  <a16:creationId xmlns:a16="http://schemas.microsoft.com/office/drawing/2014/main" id="{EB55665D-7409-424B-80DA-74115707DCF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7269" y="760953"/>
              <a:ext cx="235025" cy="235025"/>
            </a:xfrm>
            <a:prstGeom prst="rect">
              <a:avLst/>
            </a:prstGeom>
          </p:spPr>
        </p:pic>
      </p:grpSp>
      <p:sp>
        <p:nvSpPr>
          <p:cNvPr id="22" name="Oval 21">
            <a:extLst>
              <a:ext uri="{FF2B5EF4-FFF2-40B4-BE49-F238E27FC236}">
                <a16:creationId xmlns:a16="http://schemas.microsoft.com/office/drawing/2014/main" id="{36DFEFC8-664E-F74D-AA33-43C12B347325}"/>
              </a:ext>
            </a:extLst>
          </p:cNvPr>
          <p:cNvSpPr/>
          <p:nvPr/>
        </p:nvSpPr>
        <p:spPr>
          <a:xfrm>
            <a:off x="3113479" y="2471941"/>
            <a:ext cx="86351" cy="86351"/>
          </a:xfrm>
          <a:prstGeom prst="ellipse">
            <a:avLst/>
          </a:prstGeom>
          <a:solidFill>
            <a:srgbClr val="649CD9"/>
          </a:solidFill>
          <a:ln>
            <a:solidFill>
              <a:srgbClr val="649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C8B42498-64F8-3744-96D1-13D1DAC0172A}"/>
              </a:ext>
            </a:extLst>
          </p:cNvPr>
          <p:cNvGrpSpPr/>
          <p:nvPr/>
        </p:nvGrpSpPr>
        <p:grpSpPr>
          <a:xfrm>
            <a:off x="3324089" y="1725722"/>
            <a:ext cx="423223" cy="319648"/>
            <a:chOff x="419071" y="676330"/>
            <a:chExt cx="423223" cy="319648"/>
          </a:xfrm>
        </p:grpSpPr>
        <p:pic>
          <p:nvPicPr>
            <p:cNvPr id="24" name="Graphic 23">
              <a:extLst>
                <a:ext uri="{FF2B5EF4-FFF2-40B4-BE49-F238E27FC236}">
                  <a16:creationId xmlns:a16="http://schemas.microsoft.com/office/drawing/2014/main" id="{A65E70D8-C64F-174E-B7C9-C0E8A5A28F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9071" y="676330"/>
              <a:ext cx="263852" cy="263852"/>
            </a:xfrm>
            <a:prstGeom prst="rect">
              <a:avLst/>
            </a:prstGeom>
          </p:spPr>
        </p:pic>
        <p:pic>
          <p:nvPicPr>
            <p:cNvPr id="25" name="Graphic 24">
              <a:extLst>
                <a:ext uri="{FF2B5EF4-FFF2-40B4-BE49-F238E27FC236}">
                  <a16:creationId xmlns:a16="http://schemas.microsoft.com/office/drawing/2014/main" id="{C4CAA197-19D5-E347-9585-479F48D0B2F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7269" y="760953"/>
              <a:ext cx="235025" cy="235025"/>
            </a:xfrm>
            <a:prstGeom prst="rect">
              <a:avLst/>
            </a:prstGeom>
          </p:spPr>
        </p:pic>
      </p:grpSp>
      <p:sp>
        <p:nvSpPr>
          <p:cNvPr id="26" name="Oval 25">
            <a:extLst>
              <a:ext uri="{FF2B5EF4-FFF2-40B4-BE49-F238E27FC236}">
                <a16:creationId xmlns:a16="http://schemas.microsoft.com/office/drawing/2014/main" id="{E7FFC1FB-EE04-B347-B514-035E0814F2CA}"/>
              </a:ext>
            </a:extLst>
          </p:cNvPr>
          <p:cNvSpPr/>
          <p:nvPr/>
        </p:nvSpPr>
        <p:spPr>
          <a:xfrm>
            <a:off x="3704136" y="2045370"/>
            <a:ext cx="86351" cy="86351"/>
          </a:xfrm>
          <a:prstGeom prst="ellipse">
            <a:avLst/>
          </a:prstGeom>
          <a:solidFill>
            <a:srgbClr val="649CD9"/>
          </a:solidFill>
          <a:ln>
            <a:solidFill>
              <a:srgbClr val="649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4B348B52-AC91-AD4D-A96A-023E88FE54AF}"/>
              </a:ext>
            </a:extLst>
          </p:cNvPr>
          <p:cNvGrpSpPr/>
          <p:nvPr/>
        </p:nvGrpSpPr>
        <p:grpSpPr>
          <a:xfrm>
            <a:off x="3122879" y="2120451"/>
            <a:ext cx="423223" cy="319648"/>
            <a:chOff x="419071" y="676330"/>
            <a:chExt cx="423223" cy="319648"/>
          </a:xfrm>
        </p:grpSpPr>
        <p:pic>
          <p:nvPicPr>
            <p:cNvPr id="28" name="Graphic 27">
              <a:extLst>
                <a:ext uri="{FF2B5EF4-FFF2-40B4-BE49-F238E27FC236}">
                  <a16:creationId xmlns:a16="http://schemas.microsoft.com/office/drawing/2014/main" id="{4267EEF8-7289-D843-BE9A-1B57F30F41E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9071" y="676330"/>
              <a:ext cx="263852" cy="263852"/>
            </a:xfrm>
            <a:prstGeom prst="rect">
              <a:avLst/>
            </a:prstGeom>
          </p:spPr>
        </p:pic>
        <p:pic>
          <p:nvPicPr>
            <p:cNvPr id="29" name="Graphic 28">
              <a:extLst>
                <a:ext uri="{FF2B5EF4-FFF2-40B4-BE49-F238E27FC236}">
                  <a16:creationId xmlns:a16="http://schemas.microsoft.com/office/drawing/2014/main" id="{FAE1405A-755C-734A-BD3B-A9F1C7B268C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7269" y="760953"/>
              <a:ext cx="235025" cy="235025"/>
            </a:xfrm>
            <a:prstGeom prst="rect">
              <a:avLst/>
            </a:prstGeom>
          </p:spPr>
        </p:pic>
      </p:grpSp>
      <p:sp>
        <p:nvSpPr>
          <p:cNvPr id="30" name="Oval 29">
            <a:extLst>
              <a:ext uri="{FF2B5EF4-FFF2-40B4-BE49-F238E27FC236}">
                <a16:creationId xmlns:a16="http://schemas.microsoft.com/office/drawing/2014/main" id="{BD43281D-ED2E-7947-8E54-3CDDF8B0DD44}"/>
              </a:ext>
            </a:extLst>
          </p:cNvPr>
          <p:cNvSpPr/>
          <p:nvPr/>
        </p:nvSpPr>
        <p:spPr>
          <a:xfrm>
            <a:off x="3502926" y="2440099"/>
            <a:ext cx="86351" cy="86351"/>
          </a:xfrm>
          <a:prstGeom prst="ellipse">
            <a:avLst/>
          </a:prstGeom>
          <a:solidFill>
            <a:srgbClr val="649CD9"/>
          </a:solidFill>
          <a:ln>
            <a:solidFill>
              <a:srgbClr val="649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773D1D44-C78B-2246-9C29-12236E534C2D}"/>
              </a:ext>
            </a:extLst>
          </p:cNvPr>
          <p:cNvGrpSpPr/>
          <p:nvPr/>
        </p:nvGrpSpPr>
        <p:grpSpPr>
          <a:xfrm>
            <a:off x="3747258" y="1594652"/>
            <a:ext cx="423223" cy="319648"/>
            <a:chOff x="419071" y="676330"/>
            <a:chExt cx="423223" cy="319648"/>
          </a:xfrm>
        </p:grpSpPr>
        <p:pic>
          <p:nvPicPr>
            <p:cNvPr id="32" name="Graphic 31">
              <a:extLst>
                <a:ext uri="{FF2B5EF4-FFF2-40B4-BE49-F238E27FC236}">
                  <a16:creationId xmlns:a16="http://schemas.microsoft.com/office/drawing/2014/main" id="{6157C394-9C69-434D-A108-8321EE51F9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9071" y="676330"/>
              <a:ext cx="263852" cy="263852"/>
            </a:xfrm>
            <a:prstGeom prst="rect">
              <a:avLst/>
            </a:prstGeom>
          </p:spPr>
        </p:pic>
        <p:pic>
          <p:nvPicPr>
            <p:cNvPr id="33" name="Graphic 32">
              <a:extLst>
                <a:ext uri="{FF2B5EF4-FFF2-40B4-BE49-F238E27FC236}">
                  <a16:creationId xmlns:a16="http://schemas.microsoft.com/office/drawing/2014/main" id="{F0AB58AA-B38D-1B4E-8602-F2A2128689F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7269" y="760953"/>
              <a:ext cx="235025" cy="235025"/>
            </a:xfrm>
            <a:prstGeom prst="rect">
              <a:avLst/>
            </a:prstGeom>
          </p:spPr>
        </p:pic>
      </p:grpSp>
      <p:sp>
        <p:nvSpPr>
          <p:cNvPr id="34" name="Oval 33">
            <a:extLst>
              <a:ext uri="{FF2B5EF4-FFF2-40B4-BE49-F238E27FC236}">
                <a16:creationId xmlns:a16="http://schemas.microsoft.com/office/drawing/2014/main" id="{4BFD6519-CB2C-CE4B-9143-DF8B5F47866E}"/>
              </a:ext>
            </a:extLst>
          </p:cNvPr>
          <p:cNvSpPr/>
          <p:nvPr/>
        </p:nvSpPr>
        <p:spPr>
          <a:xfrm>
            <a:off x="4127305" y="1914300"/>
            <a:ext cx="86351" cy="86351"/>
          </a:xfrm>
          <a:prstGeom prst="ellipse">
            <a:avLst/>
          </a:prstGeom>
          <a:solidFill>
            <a:srgbClr val="649CD9"/>
          </a:solidFill>
          <a:ln>
            <a:solidFill>
              <a:srgbClr val="649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EC844289-B979-7F46-B5EB-D70CDFF3B6D3}"/>
              </a:ext>
            </a:extLst>
          </p:cNvPr>
          <p:cNvGrpSpPr/>
          <p:nvPr/>
        </p:nvGrpSpPr>
        <p:grpSpPr>
          <a:xfrm>
            <a:off x="2580781" y="2561266"/>
            <a:ext cx="423223" cy="319648"/>
            <a:chOff x="419071" y="676330"/>
            <a:chExt cx="423223" cy="319648"/>
          </a:xfrm>
        </p:grpSpPr>
        <p:pic>
          <p:nvPicPr>
            <p:cNvPr id="36" name="Graphic 35">
              <a:extLst>
                <a:ext uri="{FF2B5EF4-FFF2-40B4-BE49-F238E27FC236}">
                  <a16:creationId xmlns:a16="http://schemas.microsoft.com/office/drawing/2014/main" id="{775C3F38-7D75-9D42-8274-309217E42C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9071" y="676330"/>
              <a:ext cx="263852" cy="263852"/>
            </a:xfrm>
            <a:prstGeom prst="rect">
              <a:avLst/>
            </a:prstGeom>
          </p:spPr>
        </p:pic>
        <p:pic>
          <p:nvPicPr>
            <p:cNvPr id="37" name="Graphic 36">
              <a:extLst>
                <a:ext uri="{FF2B5EF4-FFF2-40B4-BE49-F238E27FC236}">
                  <a16:creationId xmlns:a16="http://schemas.microsoft.com/office/drawing/2014/main" id="{340B4D9C-F932-B54C-93DA-90C1054881C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7269" y="760953"/>
              <a:ext cx="235025" cy="235025"/>
            </a:xfrm>
            <a:prstGeom prst="rect">
              <a:avLst/>
            </a:prstGeom>
          </p:spPr>
        </p:pic>
      </p:grpSp>
      <p:sp>
        <p:nvSpPr>
          <p:cNvPr id="38" name="Oval 37">
            <a:extLst>
              <a:ext uri="{FF2B5EF4-FFF2-40B4-BE49-F238E27FC236}">
                <a16:creationId xmlns:a16="http://schemas.microsoft.com/office/drawing/2014/main" id="{70F77AA2-BD08-FD4C-AC3E-747241B6A976}"/>
              </a:ext>
            </a:extLst>
          </p:cNvPr>
          <p:cNvSpPr/>
          <p:nvPr/>
        </p:nvSpPr>
        <p:spPr>
          <a:xfrm>
            <a:off x="2960828" y="2880914"/>
            <a:ext cx="86351" cy="86351"/>
          </a:xfrm>
          <a:prstGeom prst="ellipse">
            <a:avLst/>
          </a:prstGeom>
          <a:solidFill>
            <a:srgbClr val="649CD9"/>
          </a:solidFill>
          <a:ln>
            <a:solidFill>
              <a:srgbClr val="649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6BCB8E39-F201-9340-B802-2C89A95E1E63}"/>
              </a:ext>
            </a:extLst>
          </p:cNvPr>
          <p:cNvGrpSpPr/>
          <p:nvPr/>
        </p:nvGrpSpPr>
        <p:grpSpPr>
          <a:xfrm>
            <a:off x="2954442" y="2601199"/>
            <a:ext cx="423223" cy="319648"/>
            <a:chOff x="419071" y="676330"/>
            <a:chExt cx="423223" cy="319648"/>
          </a:xfrm>
        </p:grpSpPr>
        <p:pic>
          <p:nvPicPr>
            <p:cNvPr id="40" name="Graphic 39">
              <a:extLst>
                <a:ext uri="{FF2B5EF4-FFF2-40B4-BE49-F238E27FC236}">
                  <a16:creationId xmlns:a16="http://schemas.microsoft.com/office/drawing/2014/main" id="{B3F1353C-0426-9448-AEE2-FC322FBA26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9071" y="676330"/>
              <a:ext cx="263852" cy="263852"/>
            </a:xfrm>
            <a:prstGeom prst="rect">
              <a:avLst/>
            </a:prstGeom>
          </p:spPr>
        </p:pic>
        <p:pic>
          <p:nvPicPr>
            <p:cNvPr id="41" name="Graphic 40">
              <a:extLst>
                <a:ext uri="{FF2B5EF4-FFF2-40B4-BE49-F238E27FC236}">
                  <a16:creationId xmlns:a16="http://schemas.microsoft.com/office/drawing/2014/main" id="{09E2BF4E-3585-E142-B496-6FA578733A7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7269" y="760953"/>
              <a:ext cx="235025" cy="235025"/>
            </a:xfrm>
            <a:prstGeom prst="rect">
              <a:avLst/>
            </a:prstGeom>
          </p:spPr>
        </p:pic>
      </p:grpSp>
      <p:sp>
        <p:nvSpPr>
          <p:cNvPr id="42" name="Oval 41">
            <a:extLst>
              <a:ext uri="{FF2B5EF4-FFF2-40B4-BE49-F238E27FC236}">
                <a16:creationId xmlns:a16="http://schemas.microsoft.com/office/drawing/2014/main" id="{4B258748-878F-914F-8AD8-F3F3C43182A2}"/>
              </a:ext>
            </a:extLst>
          </p:cNvPr>
          <p:cNvSpPr/>
          <p:nvPr/>
        </p:nvSpPr>
        <p:spPr>
          <a:xfrm>
            <a:off x="3334489" y="2920847"/>
            <a:ext cx="86351" cy="86351"/>
          </a:xfrm>
          <a:prstGeom prst="ellipse">
            <a:avLst/>
          </a:prstGeom>
          <a:solidFill>
            <a:srgbClr val="649CD9"/>
          </a:solidFill>
          <a:ln>
            <a:solidFill>
              <a:srgbClr val="649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EC1EB8D0-19AE-974F-974A-CE5E883EA999}"/>
              </a:ext>
            </a:extLst>
          </p:cNvPr>
          <p:cNvGrpSpPr/>
          <p:nvPr/>
        </p:nvGrpSpPr>
        <p:grpSpPr>
          <a:xfrm>
            <a:off x="3795474" y="1255599"/>
            <a:ext cx="423223" cy="319648"/>
            <a:chOff x="419071" y="676330"/>
            <a:chExt cx="423223" cy="319648"/>
          </a:xfrm>
        </p:grpSpPr>
        <p:pic>
          <p:nvPicPr>
            <p:cNvPr id="44" name="Graphic 43">
              <a:extLst>
                <a:ext uri="{FF2B5EF4-FFF2-40B4-BE49-F238E27FC236}">
                  <a16:creationId xmlns:a16="http://schemas.microsoft.com/office/drawing/2014/main" id="{A9892879-5223-B445-BCB2-9E97576B63C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9071" y="676330"/>
              <a:ext cx="263852" cy="263852"/>
            </a:xfrm>
            <a:prstGeom prst="rect">
              <a:avLst/>
            </a:prstGeom>
          </p:spPr>
        </p:pic>
        <p:pic>
          <p:nvPicPr>
            <p:cNvPr id="45" name="Graphic 44">
              <a:extLst>
                <a:ext uri="{FF2B5EF4-FFF2-40B4-BE49-F238E27FC236}">
                  <a16:creationId xmlns:a16="http://schemas.microsoft.com/office/drawing/2014/main" id="{62C5509E-0F67-CE40-959C-44BF556F001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7269" y="760953"/>
              <a:ext cx="235025" cy="235025"/>
            </a:xfrm>
            <a:prstGeom prst="rect">
              <a:avLst/>
            </a:prstGeom>
          </p:spPr>
        </p:pic>
      </p:grpSp>
      <p:sp>
        <p:nvSpPr>
          <p:cNvPr id="46" name="Oval 45">
            <a:extLst>
              <a:ext uri="{FF2B5EF4-FFF2-40B4-BE49-F238E27FC236}">
                <a16:creationId xmlns:a16="http://schemas.microsoft.com/office/drawing/2014/main" id="{9007962F-08A9-8F4D-A145-490F0620914E}"/>
              </a:ext>
            </a:extLst>
          </p:cNvPr>
          <p:cNvSpPr/>
          <p:nvPr/>
        </p:nvSpPr>
        <p:spPr>
          <a:xfrm>
            <a:off x="4175521" y="1575247"/>
            <a:ext cx="86351" cy="86351"/>
          </a:xfrm>
          <a:prstGeom prst="ellipse">
            <a:avLst/>
          </a:prstGeom>
          <a:solidFill>
            <a:srgbClr val="649CD9"/>
          </a:solidFill>
          <a:ln>
            <a:solidFill>
              <a:srgbClr val="649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DED95165-582B-094B-8B2C-D5F9740289FB}"/>
              </a:ext>
            </a:extLst>
          </p:cNvPr>
          <p:cNvGrpSpPr/>
          <p:nvPr/>
        </p:nvGrpSpPr>
        <p:grpSpPr>
          <a:xfrm>
            <a:off x="2775913" y="1780237"/>
            <a:ext cx="423223" cy="319648"/>
            <a:chOff x="419071" y="676330"/>
            <a:chExt cx="423223" cy="319648"/>
          </a:xfrm>
        </p:grpSpPr>
        <p:pic>
          <p:nvPicPr>
            <p:cNvPr id="48" name="Graphic 47">
              <a:extLst>
                <a:ext uri="{FF2B5EF4-FFF2-40B4-BE49-F238E27FC236}">
                  <a16:creationId xmlns:a16="http://schemas.microsoft.com/office/drawing/2014/main" id="{E6FE7DAD-F2AF-EF47-9177-6D016CA4894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9071" y="676330"/>
              <a:ext cx="263852" cy="263852"/>
            </a:xfrm>
            <a:prstGeom prst="rect">
              <a:avLst/>
            </a:prstGeom>
          </p:spPr>
        </p:pic>
        <p:pic>
          <p:nvPicPr>
            <p:cNvPr id="49" name="Graphic 48">
              <a:extLst>
                <a:ext uri="{FF2B5EF4-FFF2-40B4-BE49-F238E27FC236}">
                  <a16:creationId xmlns:a16="http://schemas.microsoft.com/office/drawing/2014/main" id="{E9820009-2305-EE4C-B5D0-75D71EAFA3B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7269" y="760953"/>
              <a:ext cx="235025" cy="235025"/>
            </a:xfrm>
            <a:prstGeom prst="rect">
              <a:avLst/>
            </a:prstGeom>
          </p:spPr>
        </p:pic>
      </p:grpSp>
      <p:sp>
        <p:nvSpPr>
          <p:cNvPr id="50" name="Oval 49">
            <a:extLst>
              <a:ext uri="{FF2B5EF4-FFF2-40B4-BE49-F238E27FC236}">
                <a16:creationId xmlns:a16="http://schemas.microsoft.com/office/drawing/2014/main" id="{06E73C88-3D23-EA42-8EF0-B0EA3C64F36E}"/>
              </a:ext>
            </a:extLst>
          </p:cNvPr>
          <p:cNvSpPr/>
          <p:nvPr/>
        </p:nvSpPr>
        <p:spPr>
          <a:xfrm>
            <a:off x="3155960" y="2099885"/>
            <a:ext cx="86351" cy="86351"/>
          </a:xfrm>
          <a:prstGeom prst="ellipse">
            <a:avLst/>
          </a:prstGeom>
          <a:solidFill>
            <a:srgbClr val="649CD9"/>
          </a:solidFill>
          <a:ln>
            <a:solidFill>
              <a:srgbClr val="649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94DC115B-5B4E-324B-A149-D0B8D30FDA34}"/>
              </a:ext>
            </a:extLst>
          </p:cNvPr>
          <p:cNvGrpSpPr/>
          <p:nvPr/>
        </p:nvGrpSpPr>
        <p:grpSpPr>
          <a:xfrm>
            <a:off x="2788340" y="3073198"/>
            <a:ext cx="423223" cy="319648"/>
            <a:chOff x="419071" y="676330"/>
            <a:chExt cx="423223" cy="319648"/>
          </a:xfrm>
        </p:grpSpPr>
        <p:pic>
          <p:nvPicPr>
            <p:cNvPr id="52" name="Graphic 51">
              <a:extLst>
                <a:ext uri="{FF2B5EF4-FFF2-40B4-BE49-F238E27FC236}">
                  <a16:creationId xmlns:a16="http://schemas.microsoft.com/office/drawing/2014/main" id="{235919A3-01D4-CB43-A87F-132CD105F6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9071" y="676330"/>
              <a:ext cx="263852" cy="263852"/>
            </a:xfrm>
            <a:prstGeom prst="rect">
              <a:avLst/>
            </a:prstGeom>
          </p:spPr>
        </p:pic>
        <p:pic>
          <p:nvPicPr>
            <p:cNvPr id="53" name="Graphic 52">
              <a:extLst>
                <a:ext uri="{FF2B5EF4-FFF2-40B4-BE49-F238E27FC236}">
                  <a16:creationId xmlns:a16="http://schemas.microsoft.com/office/drawing/2014/main" id="{902BC285-5734-3148-947C-79ADFE7E471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7269" y="760953"/>
              <a:ext cx="235025" cy="235025"/>
            </a:xfrm>
            <a:prstGeom prst="rect">
              <a:avLst/>
            </a:prstGeom>
          </p:spPr>
        </p:pic>
      </p:grpSp>
      <p:grpSp>
        <p:nvGrpSpPr>
          <p:cNvPr id="54" name="Group 53">
            <a:extLst>
              <a:ext uri="{FF2B5EF4-FFF2-40B4-BE49-F238E27FC236}">
                <a16:creationId xmlns:a16="http://schemas.microsoft.com/office/drawing/2014/main" id="{AC81B1E5-7AA7-6F47-A0F3-9D80F1BC5D4A}"/>
              </a:ext>
            </a:extLst>
          </p:cNvPr>
          <p:cNvGrpSpPr/>
          <p:nvPr/>
        </p:nvGrpSpPr>
        <p:grpSpPr>
          <a:xfrm>
            <a:off x="4324652" y="1406074"/>
            <a:ext cx="423223" cy="319648"/>
            <a:chOff x="419071" y="676330"/>
            <a:chExt cx="423223" cy="319648"/>
          </a:xfrm>
        </p:grpSpPr>
        <p:pic>
          <p:nvPicPr>
            <p:cNvPr id="55" name="Graphic 54">
              <a:extLst>
                <a:ext uri="{FF2B5EF4-FFF2-40B4-BE49-F238E27FC236}">
                  <a16:creationId xmlns:a16="http://schemas.microsoft.com/office/drawing/2014/main" id="{BD1FE922-DDAE-664A-A515-99483B736F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9071" y="676330"/>
              <a:ext cx="263852" cy="263852"/>
            </a:xfrm>
            <a:prstGeom prst="rect">
              <a:avLst/>
            </a:prstGeom>
          </p:spPr>
        </p:pic>
        <p:pic>
          <p:nvPicPr>
            <p:cNvPr id="56" name="Graphic 55">
              <a:extLst>
                <a:ext uri="{FF2B5EF4-FFF2-40B4-BE49-F238E27FC236}">
                  <a16:creationId xmlns:a16="http://schemas.microsoft.com/office/drawing/2014/main" id="{B3051C2A-5048-F24B-B865-D45EA5F42E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7269" y="760953"/>
              <a:ext cx="235025" cy="235025"/>
            </a:xfrm>
            <a:prstGeom prst="rect">
              <a:avLst/>
            </a:prstGeom>
          </p:spPr>
        </p:pic>
      </p:grpSp>
      <p:grpSp>
        <p:nvGrpSpPr>
          <p:cNvPr id="57" name="Group 56">
            <a:extLst>
              <a:ext uri="{FF2B5EF4-FFF2-40B4-BE49-F238E27FC236}">
                <a16:creationId xmlns:a16="http://schemas.microsoft.com/office/drawing/2014/main" id="{D3773B90-A785-D248-84FB-FDA94CFC019E}"/>
              </a:ext>
            </a:extLst>
          </p:cNvPr>
          <p:cNvGrpSpPr/>
          <p:nvPr/>
        </p:nvGrpSpPr>
        <p:grpSpPr>
          <a:xfrm>
            <a:off x="4209817" y="1064738"/>
            <a:ext cx="423223" cy="319648"/>
            <a:chOff x="419071" y="676330"/>
            <a:chExt cx="423223" cy="319648"/>
          </a:xfrm>
        </p:grpSpPr>
        <p:pic>
          <p:nvPicPr>
            <p:cNvPr id="58" name="Graphic 57">
              <a:extLst>
                <a:ext uri="{FF2B5EF4-FFF2-40B4-BE49-F238E27FC236}">
                  <a16:creationId xmlns:a16="http://schemas.microsoft.com/office/drawing/2014/main" id="{FDEE98DD-9814-5449-BB17-759C7BEEE6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9071" y="676330"/>
              <a:ext cx="263852" cy="263852"/>
            </a:xfrm>
            <a:prstGeom prst="rect">
              <a:avLst/>
            </a:prstGeom>
          </p:spPr>
        </p:pic>
        <p:pic>
          <p:nvPicPr>
            <p:cNvPr id="59" name="Graphic 58">
              <a:extLst>
                <a:ext uri="{FF2B5EF4-FFF2-40B4-BE49-F238E27FC236}">
                  <a16:creationId xmlns:a16="http://schemas.microsoft.com/office/drawing/2014/main" id="{68BB6E58-51AB-C04F-9188-B8E4A39E2C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7269" y="760953"/>
              <a:ext cx="235025" cy="235025"/>
            </a:xfrm>
            <a:prstGeom prst="rect">
              <a:avLst/>
            </a:prstGeom>
          </p:spPr>
        </p:pic>
      </p:grpSp>
      <p:grpSp>
        <p:nvGrpSpPr>
          <p:cNvPr id="60" name="Group 59">
            <a:extLst>
              <a:ext uri="{FF2B5EF4-FFF2-40B4-BE49-F238E27FC236}">
                <a16:creationId xmlns:a16="http://schemas.microsoft.com/office/drawing/2014/main" id="{3D00D8E8-81E8-CE4F-B25A-EACAD873E945}"/>
              </a:ext>
            </a:extLst>
          </p:cNvPr>
          <p:cNvGrpSpPr/>
          <p:nvPr/>
        </p:nvGrpSpPr>
        <p:grpSpPr>
          <a:xfrm>
            <a:off x="2391572" y="2873441"/>
            <a:ext cx="423223" cy="319648"/>
            <a:chOff x="419071" y="676330"/>
            <a:chExt cx="423223" cy="319648"/>
          </a:xfrm>
        </p:grpSpPr>
        <p:pic>
          <p:nvPicPr>
            <p:cNvPr id="61" name="Graphic 60">
              <a:extLst>
                <a:ext uri="{FF2B5EF4-FFF2-40B4-BE49-F238E27FC236}">
                  <a16:creationId xmlns:a16="http://schemas.microsoft.com/office/drawing/2014/main" id="{6D69C374-9509-E04C-81CE-346851896E8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9071" y="676330"/>
              <a:ext cx="263852" cy="263852"/>
            </a:xfrm>
            <a:prstGeom prst="rect">
              <a:avLst/>
            </a:prstGeom>
          </p:spPr>
        </p:pic>
        <p:pic>
          <p:nvPicPr>
            <p:cNvPr id="62" name="Graphic 61">
              <a:extLst>
                <a:ext uri="{FF2B5EF4-FFF2-40B4-BE49-F238E27FC236}">
                  <a16:creationId xmlns:a16="http://schemas.microsoft.com/office/drawing/2014/main" id="{28BF2D0A-D0FC-B640-ACEA-5B99E1F3185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7269" y="760953"/>
              <a:ext cx="235025" cy="235025"/>
            </a:xfrm>
            <a:prstGeom prst="rect">
              <a:avLst/>
            </a:prstGeom>
          </p:spPr>
        </p:pic>
      </p:grpSp>
      <p:sp>
        <p:nvSpPr>
          <p:cNvPr id="4" name="Footer Placeholder 3">
            <a:extLst>
              <a:ext uri="{FF2B5EF4-FFF2-40B4-BE49-F238E27FC236}">
                <a16:creationId xmlns:a16="http://schemas.microsoft.com/office/drawing/2014/main" id="{A152B0F4-AE15-1B47-B7DD-B175996BDE5D}"/>
              </a:ext>
            </a:extLst>
          </p:cNvPr>
          <p:cNvSpPr>
            <a:spLocks noGrp="1"/>
          </p:cNvSpPr>
          <p:nvPr>
            <p:ph type="ftr" sz="quarter" idx="13"/>
          </p:nvPr>
        </p:nvSpPr>
        <p:spPr/>
        <p:txBody>
          <a:bodyPr/>
          <a:lstStyle/>
          <a:p>
            <a:r>
              <a:rPr lang="en-US"/>
              <a:t>Overview of Monsoon</a:t>
            </a:r>
          </a:p>
        </p:txBody>
      </p:sp>
    </p:spTree>
    <p:extLst>
      <p:ext uri="{BB962C8B-B14F-4D97-AF65-F5344CB8AC3E}">
        <p14:creationId xmlns:p14="http://schemas.microsoft.com/office/powerpoint/2010/main" val="2355680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0" presetClass="path" presetSubtype="0" repeatCount="10000" accel="50000" decel="50000" fill="hold" grpId="0" nodeType="withEffect">
                                  <p:stCondLst>
                                    <p:cond delay="250"/>
                                  </p:stCondLst>
                                  <p:childTnLst>
                                    <p:animMotion origin="layout" path="M 4.16667E-6 3.7037E-6 L 0.23767 0.42747 " pathEditMode="relative" rAng="0" ptsTypes="AA">
                                      <p:cBhvr>
                                        <p:cTn id="8" dur="2000" fill="hold"/>
                                        <p:tgtEl>
                                          <p:spTgt spid="14"/>
                                        </p:tgtEl>
                                        <p:attrNameLst>
                                          <p:attrName>ppt_x</p:attrName>
                                          <p:attrName>ppt_y</p:attrName>
                                        </p:attrNameLst>
                                      </p:cBhvr>
                                      <p:rCtr x="11875" y="21358"/>
                                    </p:animMotion>
                                  </p:childTnLst>
                                  <p:subTnLst>
                                    <p:set>
                                      <p:cBhvr override="childStyle">
                                        <p:cTn dur="1" fill="hold" display="0" masterRel="sameClick" afterEffect="1">
                                          <p:stCondLst>
                                            <p:cond evt="end" delay="0">
                                              <p:tn val="7"/>
                                            </p:cond>
                                          </p:stCondLst>
                                        </p:cTn>
                                        <p:tgtEl>
                                          <p:spTgt spid="14"/>
                                        </p:tgtEl>
                                        <p:attrNameLst>
                                          <p:attrName>style.visibility</p:attrName>
                                        </p:attrNameLst>
                                      </p:cBhvr>
                                      <p:to>
                                        <p:strVal val="hidden"/>
                                      </p:to>
                                    </p:set>
                                  </p:subTnLst>
                                </p:cTn>
                              </p:par>
                              <p:par>
                                <p:cTn id="9" presetID="1" presetClass="entr" presetSubtype="0" fill="hold" grpId="1"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0" presetClass="path" presetSubtype="0" repeatCount="10000" accel="50000" decel="50000" fill="hold" grpId="0" nodeType="withEffect">
                                  <p:stCondLst>
                                    <p:cond delay="250"/>
                                  </p:stCondLst>
                                  <p:childTnLst>
                                    <p:animMotion origin="layout" path="M -8.33333E-7 -4.5679E-6 L 0.09688 0.17315 " pathEditMode="relative" rAng="0" ptsTypes="AA">
                                      <p:cBhvr>
                                        <p:cTn id="12" dur="2000" fill="hold"/>
                                        <p:tgtEl>
                                          <p:spTgt spid="42"/>
                                        </p:tgtEl>
                                        <p:attrNameLst>
                                          <p:attrName>ppt_x</p:attrName>
                                          <p:attrName>ppt_y</p:attrName>
                                        </p:attrNameLst>
                                      </p:cBhvr>
                                      <p:rCtr x="4844" y="8642"/>
                                    </p:animMotion>
                                  </p:childTnLst>
                                  <p:subTnLst>
                                    <p:set>
                                      <p:cBhvr override="childStyle">
                                        <p:cTn dur="1" fill="hold" display="0" masterRel="sameClick" afterEffect="1">
                                          <p:stCondLst>
                                            <p:cond evt="end" delay="0">
                                              <p:tn val="11"/>
                                            </p:cond>
                                          </p:stCondLst>
                                        </p:cTn>
                                        <p:tgtEl>
                                          <p:spTgt spid="42"/>
                                        </p:tgtEl>
                                        <p:attrNameLst>
                                          <p:attrName>style.visibility</p:attrName>
                                        </p:attrNameLst>
                                      </p:cBhvr>
                                      <p:to>
                                        <p:strVal val="hidden"/>
                                      </p:to>
                                    </p:set>
                                  </p:subTnLst>
                                </p:cTn>
                              </p:par>
                              <p:par>
                                <p:cTn id="13" presetID="1" presetClass="entr" presetSubtype="0" fill="hold" grpId="1"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0" presetClass="path" presetSubtype="0" repeatCount="10000" accel="50000" decel="50000" fill="hold" grpId="0" nodeType="withEffect">
                                  <p:stCondLst>
                                    <p:cond delay="250"/>
                                  </p:stCondLst>
                                  <p:childTnLst>
                                    <p:animMotion origin="layout" path="M 3.61111E-6 4.44444E-6 L 0.20607 0.36913 " pathEditMode="relative" rAng="0" ptsTypes="AA">
                                      <p:cBhvr>
                                        <p:cTn id="16" dur="2000" fill="hold"/>
                                        <p:tgtEl>
                                          <p:spTgt spid="34"/>
                                        </p:tgtEl>
                                        <p:attrNameLst>
                                          <p:attrName>ppt_x</p:attrName>
                                          <p:attrName>ppt_y</p:attrName>
                                        </p:attrNameLst>
                                      </p:cBhvr>
                                      <p:rCtr x="10295" y="18457"/>
                                    </p:animMotion>
                                  </p:childTnLst>
                                  <p:subTnLst>
                                    <p:set>
                                      <p:cBhvr override="childStyle">
                                        <p:cTn dur="1" fill="hold" display="0" masterRel="sameClick" afterEffect="1">
                                          <p:stCondLst>
                                            <p:cond evt="end" delay="0">
                                              <p:tn val="15"/>
                                            </p:cond>
                                          </p:stCondLst>
                                        </p:cTn>
                                        <p:tgtEl>
                                          <p:spTgt spid="34"/>
                                        </p:tgtEl>
                                        <p:attrNameLst>
                                          <p:attrName>style.visibility</p:attrName>
                                        </p:attrNameLst>
                                      </p:cBhvr>
                                      <p:to>
                                        <p:strVal val="hidden"/>
                                      </p:to>
                                    </p:set>
                                  </p:subTnLst>
                                </p:cTn>
                              </p:par>
                              <p:par>
                                <p:cTn id="17" presetID="1" presetClass="entr" presetSubtype="0" fill="hold" grpId="1" nodeType="withEffect">
                                  <p:stCondLst>
                                    <p:cond delay="500"/>
                                  </p:stCondLst>
                                  <p:childTnLst>
                                    <p:set>
                                      <p:cBhvr>
                                        <p:cTn id="18" dur="1" fill="hold">
                                          <p:stCondLst>
                                            <p:cond delay="0"/>
                                          </p:stCondLst>
                                        </p:cTn>
                                        <p:tgtEl>
                                          <p:spTgt spid="22"/>
                                        </p:tgtEl>
                                        <p:attrNameLst>
                                          <p:attrName>style.visibility</p:attrName>
                                        </p:attrNameLst>
                                      </p:cBhvr>
                                      <p:to>
                                        <p:strVal val="visible"/>
                                      </p:to>
                                    </p:set>
                                  </p:childTnLst>
                                </p:cTn>
                              </p:par>
                              <p:par>
                                <p:cTn id="19" presetID="0" presetClass="path" presetSubtype="0" repeatCount="10000" accel="50000" decel="50000" fill="hold" grpId="0" nodeType="withEffect">
                                  <p:stCondLst>
                                    <p:cond delay="750"/>
                                  </p:stCondLst>
                                  <p:childTnLst>
                                    <p:animMotion origin="layout" path="M 1.11111E-6 1.11111E-6 L 0.1441 0.25833 " pathEditMode="relative" rAng="0" ptsTypes="AA">
                                      <p:cBhvr>
                                        <p:cTn id="20" dur="2000" fill="hold"/>
                                        <p:tgtEl>
                                          <p:spTgt spid="22"/>
                                        </p:tgtEl>
                                        <p:attrNameLst>
                                          <p:attrName>ppt_x</p:attrName>
                                          <p:attrName>ppt_y</p:attrName>
                                        </p:attrNameLst>
                                      </p:cBhvr>
                                      <p:rCtr x="7205" y="12901"/>
                                    </p:animMotion>
                                  </p:childTnLst>
                                  <p:subTnLst>
                                    <p:set>
                                      <p:cBhvr override="childStyle">
                                        <p:cTn dur="1" fill="hold" display="0" masterRel="sameClick" afterEffect="1">
                                          <p:stCondLst>
                                            <p:cond evt="end" delay="0">
                                              <p:tn val="19"/>
                                            </p:cond>
                                          </p:stCondLst>
                                        </p:cTn>
                                        <p:tgtEl>
                                          <p:spTgt spid="22"/>
                                        </p:tgtEl>
                                        <p:attrNameLst>
                                          <p:attrName>style.visibility</p:attrName>
                                        </p:attrNameLst>
                                      </p:cBhvr>
                                      <p:to>
                                        <p:strVal val="hidden"/>
                                      </p:to>
                                    </p:set>
                                  </p:subTnLst>
                                </p:cTn>
                              </p:par>
                              <p:par>
                                <p:cTn id="21" presetID="1" presetClass="entr" presetSubtype="0" fill="hold" grpId="1" nodeType="withEffect">
                                  <p:stCondLst>
                                    <p:cond delay="500"/>
                                  </p:stCondLst>
                                  <p:childTnLst>
                                    <p:set>
                                      <p:cBhvr>
                                        <p:cTn id="22" dur="1" fill="hold">
                                          <p:stCondLst>
                                            <p:cond delay="0"/>
                                          </p:stCondLst>
                                        </p:cTn>
                                        <p:tgtEl>
                                          <p:spTgt spid="46"/>
                                        </p:tgtEl>
                                        <p:attrNameLst>
                                          <p:attrName>style.visibility</p:attrName>
                                        </p:attrNameLst>
                                      </p:cBhvr>
                                      <p:to>
                                        <p:strVal val="visible"/>
                                      </p:to>
                                    </p:set>
                                  </p:childTnLst>
                                </p:cTn>
                              </p:par>
                              <p:par>
                                <p:cTn id="23" presetID="0" presetClass="path" presetSubtype="0" repeatCount="10000" accel="50000" decel="50000" fill="hold" grpId="0" nodeType="withEffect">
                                  <p:stCondLst>
                                    <p:cond delay="750"/>
                                  </p:stCondLst>
                                  <p:childTnLst>
                                    <p:animMotion origin="layout" path="M -4.72222E-6 3.82716E-6 L 0.24289 0.43518 " pathEditMode="relative" rAng="0" ptsTypes="AA">
                                      <p:cBhvr>
                                        <p:cTn id="24" dur="2000" fill="hold"/>
                                        <p:tgtEl>
                                          <p:spTgt spid="46"/>
                                        </p:tgtEl>
                                        <p:attrNameLst>
                                          <p:attrName>ppt_x</p:attrName>
                                          <p:attrName>ppt_y</p:attrName>
                                        </p:attrNameLst>
                                      </p:cBhvr>
                                      <p:rCtr x="12135" y="21759"/>
                                    </p:animMotion>
                                  </p:childTnLst>
                                  <p:subTnLst>
                                    <p:set>
                                      <p:cBhvr override="childStyle">
                                        <p:cTn dur="1" fill="hold" display="0" masterRel="sameClick" afterEffect="1">
                                          <p:stCondLst>
                                            <p:cond evt="end" delay="0">
                                              <p:tn val="23"/>
                                            </p:cond>
                                          </p:stCondLst>
                                        </p:cTn>
                                        <p:tgtEl>
                                          <p:spTgt spid="46"/>
                                        </p:tgtEl>
                                        <p:attrNameLst>
                                          <p:attrName>style.visibility</p:attrName>
                                        </p:attrNameLst>
                                      </p:cBhvr>
                                      <p:to>
                                        <p:strVal val="hidden"/>
                                      </p:to>
                                    </p:set>
                                  </p:subTnLst>
                                </p:cTn>
                              </p:par>
                              <p:par>
                                <p:cTn id="25" presetID="1" presetClass="entr" presetSubtype="0" fill="hold" grpId="1" nodeType="withEffect">
                                  <p:stCondLst>
                                    <p:cond delay="500"/>
                                  </p:stCondLst>
                                  <p:childTnLst>
                                    <p:set>
                                      <p:cBhvr>
                                        <p:cTn id="26" dur="1" fill="hold">
                                          <p:stCondLst>
                                            <p:cond delay="0"/>
                                          </p:stCondLst>
                                        </p:cTn>
                                        <p:tgtEl>
                                          <p:spTgt spid="26"/>
                                        </p:tgtEl>
                                        <p:attrNameLst>
                                          <p:attrName>style.visibility</p:attrName>
                                        </p:attrNameLst>
                                      </p:cBhvr>
                                      <p:to>
                                        <p:strVal val="visible"/>
                                      </p:to>
                                    </p:set>
                                  </p:childTnLst>
                                </p:cTn>
                              </p:par>
                              <p:par>
                                <p:cTn id="27" presetID="0" presetClass="path" presetSubtype="0" repeatCount="10000" accel="50000" decel="50000" fill="hold" grpId="0" nodeType="withEffect">
                                  <p:stCondLst>
                                    <p:cond delay="750"/>
                                  </p:stCondLst>
                                  <p:childTnLst>
                                    <p:animMotion origin="layout" path="M -2.22222E-6 -4.19753E-6 L 0.19202 0.34383 " pathEditMode="relative" rAng="0" ptsTypes="AA">
                                      <p:cBhvr>
                                        <p:cTn id="28" dur="2000" fill="hold"/>
                                        <p:tgtEl>
                                          <p:spTgt spid="26"/>
                                        </p:tgtEl>
                                        <p:attrNameLst>
                                          <p:attrName>ppt_x</p:attrName>
                                          <p:attrName>ppt_y</p:attrName>
                                        </p:attrNameLst>
                                      </p:cBhvr>
                                      <p:rCtr x="9601" y="17191"/>
                                    </p:animMotion>
                                  </p:childTnLst>
                                  <p:subTnLst>
                                    <p:set>
                                      <p:cBhvr override="childStyle">
                                        <p:cTn dur="1" fill="hold" display="0" masterRel="sameClick" afterEffect="1">
                                          <p:stCondLst>
                                            <p:cond evt="end" delay="0">
                                              <p:tn val="27"/>
                                            </p:cond>
                                          </p:stCondLst>
                                        </p:cTn>
                                        <p:tgtEl>
                                          <p:spTgt spid="26"/>
                                        </p:tgtEl>
                                        <p:attrNameLst>
                                          <p:attrName>style.visibility</p:attrName>
                                        </p:attrNameLst>
                                      </p:cBhvr>
                                      <p:to>
                                        <p:strVal val="hidden"/>
                                      </p:to>
                                    </p:set>
                                  </p:subTnLst>
                                </p:cTn>
                              </p:par>
                              <p:par>
                                <p:cTn id="29" presetID="1" presetClass="entr" presetSubtype="0" fill="hold" grpId="1" nodeType="withEffect">
                                  <p:stCondLst>
                                    <p:cond delay="1000"/>
                                  </p:stCondLst>
                                  <p:childTnLst>
                                    <p:set>
                                      <p:cBhvr>
                                        <p:cTn id="30" dur="1" fill="hold">
                                          <p:stCondLst>
                                            <p:cond delay="0"/>
                                          </p:stCondLst>
                                        </p:cTn>
                                        <p:tgtEl>
                                          <p:spTgt spid="30"/>
                                        </p:tgtEl>
                                        <p:attrNameLst>
                                          <p:attrName>style.visibility</p:attrName>
                                        </p:attrNameLst>
                                      </p:cBhvr>
                                      <p:to>
                                        <p:strVal val="visible"/>
                                      </p:to>
                                    </p:set>
                                  </p:childTnLst>
                                </p:cTn>
                              </p:par>
                              <p:par>
                                <p:cTn id="31" presetID="0" presetClass="path" presetSubtype="0" repeatCount="10000" accel="50000" decel="50000" fill="hold" grpId="0" nodeType="withEffect">
                                  <p:stCondLst>
                                    <p:cond delay="1250"/>
                                  </p:stCondLst>
                                  <p:childTnLst>
                                    <p:animMotion origin="layout" path="M 2.77778E-6 3.95062E-6 L 0.14826 0.26543 " pathEditMode="relative" rAng="0" ptsTypes="AA">
                                      <p:cBhvr>
                                        <p:cTn id="32" dur="2000" fill="hold"/>
                                        <p:tgtEl>
                                          <p:spTgt spid="30"/>
                                        </p:tgtEl>
                                        <p:attrNameLst>
                                          <p:attrName>ppt_x</p:attrName>
                                          <p:attrName>ppt_y</p:attrName>
                                        </p:attrNameLst>
                                      </p:cBhvr>
                                      <p:rCtr x="7413" y="13272"/>
                                    </p:animMotion>
                                  </p:childTnLst>
                                  <p:subTnLst>
                                    <p:set>
                                      <p:cBhvr override="childStyle">
                                        <p:cTn dur="1" fill="hold" display="0" masterRel="sameClick" afterEffect="1">
                                          <p:stCondLst>
                                            <p:cond evt="end" delay="0">
                                              <p:tn val="31"/>
                                            </p:cond>
                                          </p:stCondLst>
                                        </p:cTn>
                                        <p:tgtEl>
                                          <p:spTgt spid="30"/>
                                        </p:tgtEl>
                                        <p:attrNameLst>
                                          <p:attrName>style.visibility</p:attrName>
                                        </p:attrNameLst>
                                      </p:cBhvr>
                                      <p:to>
                                        <p:strVal val="hidden"/>
                                      </p:to>
                                    </p:set>
                                  </p:subTnLst>
                                </p:cTn>
                              </p:par>
                              <p:par>
                                <p:cTn id="33" presetID="1" presetClass="entr" presetSubtype="0" fill="hold" grpId="1" nodeType="withEffect">
                                  <p:stCondLst>
                                    <p:cond delay="1000"/>
                                  </p:stCondLst>
                                  <p:childTnLst>
                                    <p:set>
                                      <p:cBhvr>
                                        <p:cTn id="34" dur="1" fill="hold">
                                          <p:stCondLst>
                                            <p:cond delay="0"/>
                                          </p:stCondLst>
                                        </p:cTn>
                                        <p:tgtEl>
                                          <p:spTgt spid="38"/>
                                        </p:tgtEl>
                                        <p:attrNameLst>
                                          <p:attrName>style.visibility</p:attrName>
                                        </p:attrNameLst>
                                      </p:cBhvr>
                                      <p:to>
                                        <p:strVal val="visible"/>
                                      </p:to>
                                    </p:set>
                                  </p:childTnLst>
                                </p:cTn>
                              </p:par>
                              <p:par>
                                <p:cTn id="35" presetID="0" presetClass="path" presetSubtype="0" repeatCount="10000" accel="50000" decel="50000" fill="hold" grpId="0" nodeType="withEffect">
                                  <p:stCondLst>
                                    <p:cond delay="1250"/>
                                  </p:stCondLst>
                                  <p:childTnLst>
                                    <p:animMotion origin="layout" path="M -2.22222E-6 1.48148E-6 L 0.10139 0.18179 " pathEditMode="relative" rAng="0" ptsTypes="AA">
                                      <p:cBhvr>
                                        <p:cTn id="36" dur="2000" fill="hold"/>
                                        <p:tgtEl>
                                          <p:spTgt spid="38"/>
                                        </p:tgtEl>
                                        <p:attrNameLst>
                                          <p:attrName>ppt_x</p:attrName>
                                          <p:attrName>ppt_y</p:attrName>
                                        </p:attrNameLst>
                                      </p:cBhvr>
                                      <p:rCtr x="5069" y="9074"/>
                                    </p:animMotion>
                                  </p:childTnLst>
                                  <p:subTnLst>
                                    <p:set>
                                      <p:cBhvr override="childStyle">
                                        <p:cTn dur="1" fill="hold" display="0" masterRel="sameClick" afterEffect="1">
                                          <p:stCondLst>
                                            <p:cond evt="end" delay="0">
                                              <p:tn val="35"/>
                                            </p:cond>
                                          </p:stCondLst>
                                        </p:cTn>
                                        <p:tgtEl>
                                          <p:spTgt spid="38"/>
                                        </p:tgtEl>
                                        <p:attrNameLst>
                                          <p:attrName>style.visibility</p:attrName>
                                        </p:attrNameLst>
                                      </p:cBhvr>
                                      <p:to>
                                        <p:strVal val="hidden"/>
                                      </p:to>
                                    </p:set>
                                  </p:subTnLst>
                                </p:cTn>
                              </p:par>
                              <p:par>
                                <p:cTn id="37" presetID="1" presetClass="entr" presetSubtype="0" fill="hold" grpId="1" nodeType="withEffect">
                                  <p:stCondLst>
                                    <p:cond delay="1000"/>
                                  </p:stCondLst>
                                  <p:childTnLst>
                                    <p:set>
                                      <p:cBhvr>
                                        <p:cTn id="38" dur="1" fill="hold">
                                          <p:stCondLst>
                                            <p:cond delay="0"/>
                                          </p:stCondLst>
                                        </p:cTn>
                                        <p:tgtEl>
                                          <p:spTgt spid="18"/>
                                        </p:tgtEl>
                                        <p:attrNameLst>
                                          <p:attrName>style.visibility</p:attrName>
                                        </p:attrNameLst>
                                      </p:cBhvr>
                                      <p:to>
                                        <p:strVal val="visible"/>
                                      </p:to>
                                    </p:set>
                                  </p:childTnLst>
                                </p:cTn>
                              </p:par>
                              <p:par>
                                <p:cTn id="39" presetID="0" presetClass="path" presetSubtype="0" repeatCount="10000" accel="50000" decel="50000" fill="hold" grpId="0" nodeType="withEffect">
                                  <p:stCondLst>
                                    <p:cond delay="1250"/>
                                  </p:stCondLst>
                                  <p:childTnLst>
                                    <p:animMotion origin="layout" path="M 1.66667E-6 1.11111E-6 L 0.22917 0.41049 " pathEditMode="relative" rAng="0" ptsTypes="AA">
                                      <p:cBhvr>
                                        <p:cTn id="40" dur="2000" fill="hold"/>
                                        <p:tgtEl>
                                          <p:spTgt spid="18"/>
                                        </p:tgtEl>
                                        <p:attrNameLst>
                                          <p:attrName>ppt_x</p:attrName>
                                          <p:attrName>ppt_y</p:attrName>
                                        </p:attrNameLst>
                                      </p:cBhvr>
                                      <p:rCtr x="11458" y="20525"/>
                                    </p:animMotion>
                                  </p:childTnLst>
                                  <p:subTnLst>
                                    <p:set>
                                      <p:cBhvr override="childStyle">
                                        <p:cTn dur="1" fill="hold" display="0" masterRel="sameClick" afterEffect="1">
                                          <p:stCondLst>
                                            <p:cond evt="end" delay="0">
                                              <p:tn val="39"/>
                                            </p:cond>
                                          </p:stCondLst>
                                        </p:cTn>
                                        <p:tgtEl>
                                          <p:spTgt spid="18"/>
                                        </p:tgtEl>
                                        <p:attrNameLst>
                                          <p:attrName>style.visibility</p:attrName>
                                        </p:attrNameLst>
                                      </p:cBhvr>
                                      <p:to>
                                        <p:strVal val="hidden"/>
                                      </p:to>
                                    </p:set>
                                  </p:subTnLst>
                                </p:cTn>
                              </p:par>
                              <p:par>
                                <p:cTn id="41" presetID="1" presetClass="entr" presetSubtype="0" fill="hold" grpId="1" nodeType="withEffect">
                                  <p:stCondLst>
                                    <p:cond delay="1000"/>
                                  </p:stCondLst>
                                  <p:childTnLst>
                                    <p:set>
                                      <p:cBhvr>
                                        <p:cTn id="42" dur="1" fill="hold">
                                          <p:stCondLst>
                                            <p:cond delay="0"/>
                                          </p:stCondLst>
                                        </p:cTn>
                                        <p:tgtEl>
                                          <p:spTgt spid="50"/>
                                        </p:tgtEl>
                                        <p:attrNameLst>
                                          <p:attrName>style.visibility</p:attrName>
                                        </p:attrNameLst>
                                      </p:cBhvr>
                                      <p:to>
                                        <p:strVal val="visible"/>
                                      </p:to>
                                    </p:set>
                                  </p:childTnLst>
                                </p:cTn>
                              </p:par>
                              <p:par>
                                <p:cTn id="43" presetID="0" presetClass="path" presetSubtype="0" repeatCount="10000" accel="50000" decel="50000" fill="hold" grpId="0" nodeType="withEffect">
                                  <p:stCondLst>
                                    <p:cond delay="1250"/>
                                  </p:stCondLst>
                                  <p:childTnLst>
                                    <p:animMotion origin="layout" path="M 3.61111E-6 3.33333E-6 L 0.18663 0.33395 " pathEditMode="relative" rAng="0" ptsTypes="AA">
                                      <p:cBhvr>
                                        <p:cTn id="44" dur="2000" fill="hold"/>
                                        <p:tgtEl>
                                          <p:spTgt spid="50"/>
                                        </p:tgtEl>
                                        <p:attrNameLst>
                                          <p:attrName>ppt_x</p:attrName>
                                          <p:attrName>ppt_y</p:attrName>
                                        </p:attrNameLst>
                                      </p:cBhvr>
                                      <p:rCtr x="9323" y="16698"/>
                                    </p:animMotion>
                                  </p:childTnLst>
                                  <p:subTnLst>
                                    <p:set>
                                      <p:cBhvr override="childStyle">
                                        <p:cTn dur="1" fill="hold" display="0" masterRel="sameClick" afterEffect="1">
                                          <p:stCondLst>
                                            <p:cond evt="end" delay="0">
                                              <p:tn val="43"/>
                                            </p:cond>
                                          </p:stCondLst>
                                        </p:cTn>
                                        <p:tgtEl>
                                          <p:spTgt spid="5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8" grpId="0" animBg="1"/>
      <p:bldP spid="18" grpId="1" animBg="1"/>
      <p:bldP spid="22" grpId="0" animBg="1"/>
      <p:bldP spid="22" grpId="1" animBg="1"/>
      <p:bldP spid="26" grpId="0" animBg="1"/>
      <p:bldP spid="26" grpId="1" animBg="1"/>
      <p:bldP spid="30" grpId="0" animBg="1"/>
      <p:bldP spid="30" grpId="1" animBg="1"/>
      <p:bldP spid="34" grpId="0" animBg="1"/>
      <p:bldP spid="34" grpId="1" animBg="1"/>
      <p:bldP spid="38" grpId="0" animBg="1"/>
      <p:bldP spid="38" grpId="1" animBg="1"/>
      <p:bldP spid="42" grpId="0" animBg="1"/>
      <p:bldP spid="42" grpId="1" animBg="1"/>
      <p:bldP spid="46" grpId="0" animBg="1"/>
      <p:bldP spid="46" grpId="1" animBg="1"/>
      <p:bldP spid="50" grpId="0" animBg="1"/>
      <p:bldP spid="50"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3" name="Google Shape;223;p3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D0D5C"/>
                </a:solidFill>
              </a:rPr>
              <a:t>Monsoon </a:t>
            </a:r>
            <a:r>
              <a:rPr lang="en">
                <a:solidFill>
                  <a:srgbClr val="649CD9"/>
                </a:solidFill>
              </a:rPr>
              <a:t>combines</a:t>
            </a:r>
            <a:r>
              <a:rPr lang="en">
                <a:solidFill>
                  <a:srgbClr val="1D0D5C"/>
                </a:solidFill>
              </a:rPr>
              <a:t> and </a:t>
            </a:r>
            <a:r>
              <a:rPr lang="en">
                <a:solidFill>
                  <a:srgbClr val="916CBF"/>
                </a:solidFill>
              </a:rPr>
              <a:t>stores</a:t>
            </a:r>
            <a:r>
              <a:rPr lang="en">
                <a:solidFill>
                  <a:srgbClr val="1D0D5C"/>
                </a:solidFill>
              </a:rPr>
              <a:t> your test records</a:t>
            </a:r>
            <a:endParaRPr>
              <a:solidFill>
                <a:srgbClr val="1D0D5C"/>
              </a:solidFill>
            </a:endParaRPr>
          </a:p>
        </p:txBody>
      </p:sp>
      <p:pic>
        <p:nvPicPr>
          <p:cNvPr id="9" name="Graphic 8">
            <a:extLst>
              <a:ext uri="{FF2B5EF4-FFF2-40B4-BE49-F238E27FC236}">
                <a16:creationId xmlns:a16="http://schemas.microsoft.com/office/drawing/2014/main" id="{957AD3EF-AA81-4E4A-83BA-4B9E6CAD23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81186" y="2749769"/>
            <a:ext cx="263851" cy="263851"/>
          </a:xfrm>
          <a:prstGeom prst="rect">
            <a:avLst/>
          </a:prstGeom>
        </p:spPr>
      </p:pic>
      <p:sp>
        <p:nvSpPr>
          <p:cNvPr id="19" name="Manual Operation 18">
            <a:extLst>
              <a:ext uri="{FF2B5EF4-FFF2-40B4-BE49-F238E27FC236}">
                <a16:creationId xmlns:a16="http://schemas.microsoft.com/office/drawing/2014/main" id="{96021AF1-1C74-A544-8EE8-51FDF09F7144}"/>
              </a:ext>
            </a:extLst>
          </p:cNvPr>
          <p:cNvSpPr/>
          <p:nvPr/>
        </p:nvSpPr>
        <p:spPr>
          <a:xfrm rot="16200000">
            <a:off x="4539587" y="1564612"/>
            <a:ext cx="833215" cy="2674833"/>
          </a:xfrm>
          <a:prstGeom prst="flowChartManualOperation">
            <a:avLst/>
          </a:prstGeom>
          <a:solidFill>
            <a:srgbClr val="1D0D5C"/>
          </a:solidFill>
          <a:ln w="15875">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5E25F882-83E6-8A46-85A5-A48D39627012}"/>
              </a:ext>
            </a:extLst>
          </p:cNvPr>
          <p:cNvCxnSpPr/>
          <p:nvPr/>
        </p:nvCxnSpPr>
        <p:spPr>
          <a:xfrm>
            <a:off x="4381935" y="1941162"/>
            <a:ext cx="0" cy="2157279"/>
          </a:xfrm>
          <a:prstGeom prst="line">
            <a:avLst/>
          </a:prstGeom>
          <a:ln>
            <a:solidFill>
              <a:schemeClr val="accent1">
                <a:shade val="95000"/>
                <a:satMod val="105000"/>
                <a:alpha val="0"/>
              </a:schemeClr>
            </a:solidFill>
          </a:ln>
        </p:spPr>
        <p:style>
          <a:lnRef idx="1">
            <a:schemeClr val="accent1"/>
          </a:lnRef>
          <a:fillRef idx="0">
            <a:schemeClr val="accent1"/>
          </a:fillRef>
          <a:effectRef idx="0">
            <a:schemeClr val="accent1"/>
          </a:effectRef>
          <a:fontRef idx="minor">
            <a:schemeClr val="tx1"/>
          </a:fontRef>
        </p:style>
      </p:cxnSp>
      <p:pic>
        <p:nvPicPr>
          <p:cNvPr id="31" name="Graphic 30">
            <a:extLst>
              <a:ext uri="{FF2B5EF4-FFF2-40B4-BE49-F238E27FC236}">
                <a16:creationId xmlns:a16="http://schemas.microsoft.com/office/drawing/2014/main" id="{2EE9E603-56B8-F34C-9272-6C710FE5215C}"/>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21561" t="14053" r="21663" b="17876"/>
          <a:stretch/>
        </p:blipFill>
        <p:spPr>
          <a:xfrm>
            <a:off x="7990817" y="2509812"/>
            <a:ext cx="606424" cy="727076"/>
          </a:xfrm>
          <a:prstGeom prst="rect">
            <a:avLst/>
          </a:prstGeom>
        </p:spPr>
      </p:pic>
      <p:grpSp>
        <p:nvGrpSpPr>
          <p:cNvPr id="33" name="Group 32">
            <a:extLst>
              <a:ext uri="{FF2B5EF4-FFF2-40B4-BE49-F238E27FC236}">
                <a16:creationId xmlns:a16="http://schemas.microsoft.com/office/drawing/2014/main" id="{6ABC7B79-C65E-9E44-AE4E-5B7EA4E3A098}"/>
              </a:ext>
            </a:extLst>
          </p:cNvPr>
          <p:cNvGrpSpPr/>
          <p:nvPr/>
        </p:nvGrpSpPr>
        <p:grpSpPr>
          <a:xfrm>
            <a:off x="268081" y="1223992"/>
            <a:ext cx="423223" cy="319648"/>
            <a:chOff x="419071" y="676330"/>
            <a:chExt cx="423223" cy="319648"/>
          </a:xfrm>
          <a:solidFill>
            <a:srgbClr val="1D0D5C"/>
          </a:solidFill>
        </p:grpSpPr>
        <p:pic>
          <p:nvPicPr>
            <p:cNvPr id="34" name="Graphic 33">
              <a:extLst>
                <a:ext uri="{FF2B5EF4-FFF2-40B4-BE49-F238E27FC236}">
                  <a16:creationId xmlns:a16="http://schemas.microsoft.com/office/drawing/2014/main" id="{54830F37-F86E-B04D-B344-A22E96D9D52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9071" y="676330"/>
              <a:ext cx="263852" cy="263852"/>
            </a:xfrm>
            <a:prstGeom prst="rect">
              <a:avLst/>
            </a:prstGeom>
          </p:spPr>
        </p:pic>
        <p:pic>
          <p:nvPicPr>
            <p:cNvPr id="35" name="Graphic 34">
              <a:extLst>
                <a:ext uri="{FF2B5EF4-FFF2-40B4-BE49-F238E27FC236}">
                  <a16:creationId xmlns:a16="http://schemas.microsoft.com/office/drawing/2014/main" id="{6A8C495B-208F-6A4C-B9E7-759BBF1624D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7269" y="760953"/>
              <a:ext cx="235025" cy="235025"/>
            </a:xfrm>
            <a:prstGeom prst="rect">
              <a:avLst/>
            </a:prstGeom>
          </p:spPr>
        </p:pic>
      </p:grpSp>
      <p:grpSp>
        <p:nvGrpSpPr>
          <p:cNvPr id="36" name="Group 35">
            <a:extLst>
              <a:ext uri="{FF2B5EF4-FFF2-40B4-BE49-F238E27FC236}">
                <a16:creationId xmlns:a16="http://schemas.microsoft.com/office/drawing/2014/main" id="{F9822C24-8813-0C41-9BA1-2FB7A2EC9B66}"/>
              </a:ext>
            </a:extLst>
          </p:cNvPr>
          <p:cNvGrpSpPr/>
          <p:nvPr/>
        </p:nvGrpSpPr>
        <p:grpSpPr>
          <a:xfrm>
            <a:off x="268081" y="1573442"/>
            <a:ext cx="423223" cy="319648"/>
            <a:chOff x="419071" y="676330"/>
            <a:chExt cx="423223" cy="319648"/>
          </a:xfrm>
          <a:solidFill>
            <a:srgbClr val="1D0D5C"/>
          </a:solidFill>
        </p:grpSpPr>
        <p:pic>
          <p:nvPicPr>
            <p:cNvPr id="37" name="Graphic 36">
              <a:extLst>
                <a:ext uri="{FF2B5EF4-FFF2-40B4-BE49-F238E27FC236}">
                  <a16:creationId xmlns:a16="http://schemas.microsoft.com/office/drawing/2014/main" id="{FD91FB9A-1C77-8D47-8559-D172DFB278A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9071" y="676330"/>
              <a:ext cx="263852" cy="263852"/>
            </a:xfrm>
            <a:prstGeom prst="rect">
              <a:avLst/>
            </a:prstGeom>
          </p:spPr>
        </p:pic>
        <p:pic>
          <p:nvPicPr>
            <p:cNvPr id="38" name="Graphic 37">
              <a:extLst>
                <a:ext uri="{FF2B5EF4-FFF2-40B4-BE49-F238E27FC236}">
                  <a16:creationId xmlns:a16="http://schemas.microsoft.com/office/drawing/2014/main" id="{AF996443-AAD5-9445-B200-BE0A2FE8679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7269" y="760953"/>
              <a:ext cx="235025" cy="235025"/>
            </a:xfrm>
            <a:prstGeom prst="rect">
              <a:avLst/>
            </a:prstGeom>
          </p:spPr>
        </p:pic>
      </p:grpSp>
      <p:grpSp>
        <p:nvGrpSpPr>
          <p:cNvPr id="39" name="Group 38">
            <a:extLst>
              <a:ext uri="{FF2B5EF4-FFF2-40B4-BE49-F238E27FC236}">
                <a16:creationId xmlns:a16="http://schemas.microsoft.com/office/drawing/2014/main" id="{E29AF0F2-9315-8440-AE17-8221668689AE}"/>
              </a:ext>
            </a:extLst>
          </p:cNvPr>
          <p:cNvGrpSpPr/>
          <p:nvPr/>
        </p:nvGrpSpPr>
        <p:grpSpPr>
          <a:xfrm>
            <a:off x="268081" y="1932365"/>
            <a:ext cx="423223" cy="319648"/>
            <a:chOff x="419071" y="676330"/>
            <a:chExt cx="423223" cy="319648"/>
          </a:xfrm>
          <a:solidFill>
            <a:srgbClr val="1D0D5C"/>
          </a:solidFill>
        </p:grpSpPr>
        <p:pic>
          <p:nvPicPr>
            <p:cNvPr id="40" name="Graphic 39">
              <a:extLst>
                <a:ext uri="{FF2B5EF4-FFF2-40B4-BE49-F238E27FC236}">
                  <a16:creationId xmlns:a16="http://schemas.microsoft.com/office/drawing/2014/main" id="{4775B9E2-788A-BB4E-878B-4068584473B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9071" y="676330"/>
              <a:ext cx="263852" cy="263852"/>
            </a:xfrm>
            <a:prstGeom prst="rect">
              <a:avLst/>
            </a:prstGeom>
          </p:spPr>
        </p:pic>
        <p:pic>
          <p:nvPicPr>
            <p:cNvPr id="41" name="Graphic 40">
              <a:extLst>
                <a:ext uri="{FF2B5EF4-FFF2-40B4-BE49-F238E27FC236}">
                  <a16:creationId xmlns:a16="http://schemas.microsoft.com/office/drawing/2014/main" id="{DD2FB66F-C946-094A-B7AC-49018C980B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7269" y="760953"/>
              <a:ext cx="235025" cy="235025"/>
            </a:xfrm>
            <a:prstGeom prst="rect">
              <a:avLst/>
            </a:prstGeom>
          </p:spPr>
        </p:pic>
      </p:grpSp>
      <p:grpSp>
        <p:nvGrpSpPr>
          <p:cNvPr id="42" name="Group 41">
            <a:extLst>
              <a:ext uri="{FF2B5EF4-FFF2-40B4-BE49-F238E27FC236}">
                <a16:creationId xmlns:a16="http://schemas.microsoft.com/office/drawing/2014/main" id="{5E916F7C-BE7F-7646-A6CF-A08A69E88B3F}"/>
              </a:ext>
            </a:extLst>
          </p:cNvPr>
          <p:cNvGrpSpPr/>
          <p:nvPr/>
        </p:nvGrpSpPr>
        <p:grpSpPr>
          <a:xfrm>
            <a:off x="268081" y="2328572"/>
            <a:ext cx="423223" cy="319648"/>
            <a:chOff x="419071" y="676330"/>
            <a:chExt cx="423223" cy="319648"/>
          </a:xfrm>
          <a:solidFill>
            <a:srgbClr val="1D0D5C"/>
          </a:solidFill>
        </p:grpSpPr>
        <p:pic>
          <p:nvPicPr>
            <p:cNvPr id="43" name="Graphic 42">
              <a:extLst>
                <a:ext uri="{FF2B5EF4-FFF2-40B4-BE49-F238E27FC236}">
                  <a16:creationId xmlns:a16="http://schemas.microsoft.com/office/drawing/2014/main" id="{37B15D84-F3C6-B147-A3B6-74259B994F9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9071" y="676330"/>
              <a:ext cx="263852" cy="263852"/>
            </a:xfrm>
            <a:prstGeom prst="rect">
              <a:avLst/>
            </a:prstGeom>
          </p:spPr>
        </p:pic>
        <p:pic>
          <p:nvPicPr>
            <p:cNvPr id="44" name="Graphic 43">
              <a:extLst>
                <a:ext uri="{FF2B5EF4-FFF2-40B4-BE49-F238E27FC236}">
                  <a16:creationId xmlns:a16="http://schemas.microsoft.com/office/drawing/2014/main" id="{6F60A024-EA7F-5241-A764-8C3E2473DF3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7269" y="760953"/>
              <a:ext cx="235025" cy="235025"/>
            </a:xfrm>
            <a:prstGeom prst="rect">
              <a:avLst/>
            </a:prstGeom>
          </p:spPr>
        </p:pic>
      </p:grpSp>
      <p:grpSp>
        <p:nvGrpSpPr>
          <p:cNvPr id="45" name="Group 44">
            <a:extLst>
              <a:ext uri="{FF2B5EF4-FFF2-40B4-BE49-F238E27FC236}">
                <a16:creationId xmlns:a16="http://schemas.microsoft.com/office/drawing/2014/main" id="{15118BD4-D50F-6543-BC91-DEED4A141AF8}"/>
              </a:ext>
            </a:extLst>
          </p:cNvPr>
          <p:cNvGrpSpPr/>
          <p:nvPr/>
        </p:nvGrpSpPr>
        <p:grpSpPr>
          <a:xfrm>
            <a:off x="268081" y="2682715"/>
            <a:ext cx="423223" cy="319648"/>
            <a:chOff x="419071" y="676330"/>
            <a:chExt cx="423223" cy="319648"/>
          </a:xfrm>
          <a:solidFill>
            <a:srgbClr val="1D0D5C"/>
          </a:solidFill>
        </p:grpSpPr>
        <p:pic>
          <p:nvPicPr>
            <p:cNvPr id="46" name="Graphic 45">
              <a:extLst>
                <a:ext uri="{FF2B5EF4-FFF2-40B4-BE49-F238E27FC236}">
                  <a16:creationId xmlns:a16="http://schemas.microsoft.com/office/drawing/2014/main" id="{482640EE-822E-E847-9D69-6E08281AF90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9071" y="676330"/>
              <a:ext cx="263852" cy="263852"/>
            </a:xfrm>
            <a:prstGeom prst="rect">
              <a:avLst/>
            </a:prstGeom>
          </p:spPr>
        </p:pic>
        <p:pic>
          <p:nvPicPr>
            <p:cNvPr id="47" name="Graphic 46">
              <a:extLst>
                <a:ext uri="{FF2B5EF4-FFF2-40B4-BE49-F238E27FC236}">
                  <a16:creationId xmlns:a16="http://schemas.microsoft.com/office/drawing/2014/main" id="{4F0FC3BC-664F-2148-8799-9B2408696DD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7269" y="760953"/>
              <a:ext cx="235025" cy="235025"/>
            </a:xfrm>
            <a:prstGeom prst="rect">
              <a:avLst/>
            </a:prstGeom>
          </p:spPr>
        </p:pic>
      </p:grpSp>
      <p:grpSp>
        <p:nvGrpSpPr>
          <p:cNvPr id="48" name="Group 47">
            <a:extLst>
              <a:ext uri="{FF2B5EF4-FFF2-40B4-BE49-F238E27FC236}">
                <a16:creationId xmlns:a16="http://schemas.microsoft.com/office/drawing/2014/main" id="{05C6BCC1-D0B7-3B44-B00B-0870093A551E}"/>
              </a:ext>
            </a:extLst>
          </p:cNvPr>
          <p:cNvGrpSpPr/>
          <p:nvPr/>
        </p:nvGrpSpPr>
        <p:grpSpPr>
          <a:xfrm>
            <a:off x="268081" y="3073572"/>
            <a:ext cx="423223" cy="319648"/>
            <a:chOff x="419071" y="676330"/>
            <a:chExt cx="423223" cy="319648"/>
          </a:xfrm>
          <a:solidFill>
            <a:srgbClr val="1D0D5C"/>
          </a:solidFill>
        </p:grpSpPr>
        <p:pic>
          <p:nvPicPr>
            <p:cNvPr id="49" name="Graphic 48">
              <a:extLst>
                <a:ext uri="{FF2B5EF4-FFF2-40B4-BE49-F238E27FC236}">
                  <a16:creationId xmlns:a16="http://schemas.microsoft.com/office/drawing/2014/main" id="{9CCB0037-DB8E-E648-830D-0C853964657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9071" y="676330"/>
              <a:ext cx="263852" cy="263852"/>
            </a:xfrm>
            <a:prstGeom prst="rect">
              <a:avLst/>
            </a:prstGeom>
          </p:spPr>
        </p:pic>
        <p:pic>
          <p:nvPicPr>
            <p:cNvPr id="50" name="Graphic 49">
              <a:extLst>
                <a:ext uri="{FF2B5EF4-FFF2-40B4-BE49-F238E27FC236}">
                  <a16:creationId xmlns:a16="http://schemas.microsoft.com/office/drawing/2014/main" id="{34914C06-B37F-DA47-B015-88F3739770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7269" y="760953"/>
              <a:ext cx="235025" cy="235025"/>
            </a:xfrm>
            <a:prstGeom prst="rect">
              <a:avLst/>
            </a:prstGeom>
          </p:spPr>
        </p:pic>
      </p:grpSp>
      <p:grpSp>
        <p:nvGrpSpPr>
          <p:cNvPr id="51" name="Group 50">
            <a:extLst>
              <a:ext uri="{FF2B5EF4-FFF2-40B4-BE49-F238E27FC236}">
                <a16:creationId xmlns:a16="http://schemas.microsoft.com/office/drawing/2014/main" id="{DD683CA1-5278-AA49-A569-98755025331F}"/>
              </a:ext>
            </a:extLst>
          </p:cNvPr>
          <p:cNvGrpSpPr/>
          <p:nvPr/>
        </p:nvGrpSpPr>
        <p:grpSpPr>
          <a:xfrm>
            <a:off x="268081" y="3438148"/>
            <a:ext cx="423223" cy="319648"/>
            <a:chOff x="419071" y="676330"/>
            <a:chExt cx="423223" cy="319648"/>
          </a:xfrm>
          <a:solidFill>
            <a:srgbClr val="1D0D5C"/>
          </a:solidFill>
        </p:grpSpPr>
        <p:pic>
          <p:nvPicPr>
            <p:cNvPr id="52" name="Graphic 51">
              <a:extLst>
                <a:ext uri="{FF2B5EF4-FFF2-40B4-BE49-F238E27FC236}">
                  <a16:creationId xmlns:a16="http://schemas.microsoft.com/office/drawing/2014/main" id="{07071E01-5C1E-BB40-921F-FE919C45C42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9071" y="676330"/>
              <a:ext cx="263852" cy="263852"/>
            </a:xfrm>
            <a:prstGeom prst="rect">
              <a:avLst/>
            </a:prstGeom>
          </p:spPr>
        </p:pic>
        <p:pic>
          <p:nvPicPr>
            <p:cNvPr id="53" name="Graphic 52">
              <a:extLst>
                <a:ext uri="{FF2B5EF4-FFF2-40B4-BE49-F238E27FC236}">
                  <a16:creationId xmlns:a16="http://schemas.microsoft.com/office/drawing/2014/main" id="{29FFB50B-BFA7-5344-AFA1-BFF4B717288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7269" y="760953"/>
              <a:ext cx="235025" cy="235025"/>
            </a:xfrm>
            <a:prstGeom prst="rect">
              <a:avLst/>
            </a:prstGeom>
          </p:spPr>
        </p:pic>
      </p:grpSp>
      <p:grpSp>
        <p:nvGrpSpPr>
          <p:cNvPr id="54" name="Group 53">
            <a:extLst>
              <a:ext uri="{FF2B5EF4-FFF2-40B4-BE49-F238E27FC236}">
                <a16:creationId xmlns:a16="http://schemas.microsoft.com/office/drawing/2014/main" id="{CDFB69C9-4D7C-5C4C-8DF3-4ABFC8C8CB17}"/>
              </a:ext>
            </a:extLst>
          </p:cNvPr>
          <p:cNvGrpSpPr/>
          <p:nvPr/>
        </p:nvGrpSpPr>
        <p:grpSpPr>
          <a:xfrm>
            <a:off x="268081" y="3808512"/>
            <a:ext cx="423223" cy="319648"/>
            <a:chOff x="419071" y="676330"/>
            <a:chExt cx="423223" cy="319648"/>
          </a:xfrm>
          <a:solidFill>
            <a:srgbClr val="1D0D5C"/>
          </a:solidFill>
        </p:grpSpPr>
        <p:pic>
          <p:nvPicPr>
            <p:cNvPr id="55" name="Graphic 54">
              <a:extLst>
                <a:ext uri="{FF2B5EF4-FFF2-40B4-BE49-F238E27FC236}">
                  <a16:creationId xmlns:a16="http://schemas.microsoft.com/office/drawing/2014/main" id="{3DF70B91-09EB-BC4D-BD17-8BE90F291CA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9071" y="676330"/>
              <a:ext cx="263852" cy="263852"/>
            </a:xfrm>
            <a:prstGeom prst="rect">
              <a:avLst/>
            </a:prstGeom>
          </p:spPr>
        </p:pic>
        <p:pic>
          <p:nvPicPr>
            <p:cNvPr id="56" name="Graphic 55">
              <a:extLst>
                <a:ext uri="{FF2B5EF4-FFF2-40B4-BE49-F238E27FC236}">
                  <a16:creationId xmlns:a16="http://schemas.microsoft.com/office/drawing/2014/main" id="{B27C192B-A888-A74E-A3C2-0CB09C884C3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7269" y="760953"/>
              <a:ext cx="235025" cy="235025"/>
            </a:xfrm>
            <a:prstGeom prst="rect">
              <a:avLst/>
            </a:prstGeom>
          </p:spPr>
        </p:pic>
      </p:grpSp>
      <p:grpSp>
        <p:nvGrpSpPr>
          <p:cNvPr id="57" name="Group 56">
            <a:extLst>
              <a:ext uri="{FF2B5EF4-FFF2-40B4-BE49-F238E27FC236}">
                <a16:creationId xmlns:a16="http://schemas.microsoft.com/office/drawing/2014/main" id="{BC500D5D-6869-3E4F-84AB-F753A0F140D0}"/>
              </a:ext>
            </a:extLst>
          </p:cNvPr>
          <p:cNvGrpSpPr/>
          <p:nvPr/>
        </p:nvGrpSpPr>
        <p:grpSpPr>
          <a:xfrm>
            <a:off x="268081" y="4123155"/>
            <a:ext cx="423223" cy="319648"/>
            <a:chOff x="419071" y="676330"/>
            <a:chExt cx="423223" cy="319648"/>
          </a:xfrm>
          <a:solidFill>
            <a:srgbClr val="1D0D5C"/>
          </a:solidFill>
        </p:grpSpPr>
        <p:pic>
          <p:nvPicPr>
            <p:cNvPr id="58" name="Graphic 57">
              <a:extLst>
                <a:ext uri="{FF2B5EF4-FFF2-40B4-BE49-F238E27FC236}">
                  <a16:creationId xmlns:a16="http://schemas.microsoft.com/office/drawing/2014/main" id="{DA718274-DB26-904F-A6BA-7094A77A06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9071" y="676330"/>
              <a:ext cx="263852" cy="263852"/>
            </a:xfrm>
            <a:prstGeom prst="rect">
              <a:avLst/>
            </a:prstGeom>
          </p:spPr>
        </p:pic>
        <p:pic>
          <p:nvPicPr>
            <p:cNvPr id="59" name="Graphic 58">
              <a:extLst>
                <a:ext uri="{FF2B5EF4-FFF2-40B4-BE49-F238E27FC236}">
                  <a16:creationId xmlns:a16="http://schemas.microsoft.com/office/drawing/2014/main" id="{28BAABD3-067E-324C-B747-6E25439AC0C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7269" y="760953"/>
              <a:ext cx="235025" cy="235025"/>
            </a:xfrm>
            <a:prstGeom prst="rect">
              <a:avLst/>
            </a:prstGeom>
          </p:spPr>
        </p:pic>
      </p:grpSp>
      <p:sp>
        <p:nvSpPr>
          <p:cNvPr id="2" name="Footer Placeholder 1">
            <a:extLst>
              <a:ext uri="{FF2B5EF4-FFF2-40B4-BE49-F238E27FC236}">
                <a16:creationId xmlns:a16="http://schemas.microsoft.com/office/drawing/2014/main" id="{180C4963-5DF6-5548-A105-5698F38647BE}"/>
              </a:ext>
            </a:extLst>
          </p:cNvPr>
          <p:cNvSpPr>
            <a:spLocks noGrp="1"/>
          </p:cNvSpPr>
          <p:nvPr>
            <p:ph type="ftr" sz="quarter" idx="13"/>
          </p:nvPr>
        </p:nvSpPr>
        <p:spPr/>
        <p:txBody>
          <a:bodyPr/>
          <a:lstStyle/>
          <a:p>
            <a:r>
              <a:rPr lang="en-US"/>
              <a:t>Overview of Monsoon</a:t>
            </a:r>
          </a:p>
        </p:txBody>
      </p:sp>
      <p:grpSp>
        <p:nvGrpSpPr>
          <p:cNvPr id="21" name="Group 20">
            <a:extLst>
              <a:ext uri="{FF2B5EF4-FFF2-40B4-BE49-F238E27FC236}">
                <a16:creationId xmlns:a16="http://schemas.microsoft.com/office/drawing/2014/main" id="{C8A623C0-B3E3-384F-8741-F421794B5E44}"/>
              </a:ext>
            </a:extLst>
          </p:cNvPr>
          <p:cNvGrpSpPr/>
          <p:nvPr/>
        </p:nvGrpSpPr>
        <p:grpSpPr>
          <a:xfrm>
            <a:off x="1779952" y="1941162"/>
            <a:ext cx="4315994" cy="2157279"/>
            <a:chOff x="2415956" y="1393500"/>
            <a:chExt cx="4315994" cy="2157279"/>
          </a:xfrm>
        </p:grpSpPr>
        <p:cxnSp>
          <p:nvCxnSpPr>
            <p:cNvPr id="22" name="Straight Connector 21">
              <a:extLst>
                <a:ext uri="{FF2B5EF4-FFF2-40B4-BE49-F238E27FC236}">
                  <a16:creationId xmlns:a16="http://schemas.microsoft.com/office/drawing/2014/main" id="{28DF2C8B-6096-6841-B4EB-B26D36FB7A7B}"/>
                </a:ext>
              </a:extLst>
            </p:cNvPr>
            <p:cNvCxnSpPr/>
            <p:nvPr/>
          </p:nvCxnSpPr>
          <p:spPr>
            <a:xfrm>
              <a:off x="3658757" y="1393500"/>
              <a:ext cx="0" cy="2157279"/>
            </a:xfrm>
            <a:prstGeom prst="line">
              <a:avLst/>
            </a:prstGeom>
            <a:ln>
              <a:solidFill>
                <a:schemeClr val="accent1">
                  <a:shade val="95000"/>
                  <a:satMod val="105000"/>
                  <a:alpha val="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51165A1-0F8A-354F-9B55-E6CA961A6BDC}"/>
                </a:ext>
              </a:extLst>
            </p:cNvPr>
            <p:cNvCxnSpPr/>
            <p:nvPr/>
          </p:nvCxnSpPr>
          <p:spPr>
            <a:xfrm>
              <a:off x="3896882" y="1393500"/>
              <a:ext cx="0" cy="2157279"/>
            </a:xfrm>
            <a:prstGeom prst="line">
              <a:avLst/>
            </a:prstGeom>
            <a:ln>
              <a:solidFill>
                <a:schemeClr val="accent1">
                  <a:shade val="95000"/>
                  <a:satMod val="105000"/>
                  <a:alpha val="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659B77D-7BEE-8642-A5AA-DE30DD502583}"/>
                </a:ext>
              </a:extLst>
            </p:cNvPr>
            <p:cNvCxnSpPr/>
            <p:nvPr/>
          </p:nvCxnSpPr>
          <p:spPr>
            <a:xfrm>
              <a:off x="4057117" y="1393500"/>
              <a:ext cx="0" cy="2157279"/>
            </a:xfrm>
            <a:prstGeom prst="line">
              <a:avLst/>
            </a:prstGeom>
            <a:ln>
              <a:solidFill>
                <a:schemeClr val="accent1">
                  <a:shade val="95000"/>
                  <a:satMod val="105000"/>
                  <a:alpha val="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2E41430-DC4C-2249-98F7-373E45AC9E34}"/>
                </a:ext>
              </a:extLst>
            </p:cNvPr>
            <p:cNvCxnSpPr>
              <a:cxnSpLocks/>
              <a:stCxn id="19" idx="2"/>
            </p:cNvCxnSpPr>
            <p:nvPr/>
          </p:nvCxnSpPr>
          <p:spPr>
            <a:xfrm flipH="1" flipV="1">
              <a:off x="2415956" y="2897755"/>
              <a:ext cx="3877655" cy="4273"/>
            </a:xfrm>
            <a:prstGeom prst="line">
              <a:avLst/>
            </a:prstGeom>
            <a:ln>
              <a:solidFill>
                <a:schemeClr val="accent1">
                  <a:shade val="95000"/>
                  <a:satMod val="105000"/>
                  <a:alpha val="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2609BF1-13FD-8145-92D1-2048F598CBB2}"/>
                </a:ext>
              </a:extLst>
            </p:cNvPr>
            <p:cNvCxnSpPr/>
            <p:nvPr/>
          </p:nvCxnSpPr>
          <p:spPr>
            <a:xfrm flipH="1" flipV="1">
              <a:off x="2854295" y="2110811"/>
              <a:ext cx="3877655" cy="4273"/>
            </a:xfrm>
            <a:prstGeom prst="line">
              <a:avLst/>
            </a:prstGeom>
            <a:ln>
              <a:solidFill>
                <a:schemeClr val="accent1">
                  <a:shade val="95000"/>
                  <a:satMod val="105000"/>
                  <a:alpha val="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682C9E1-F90E-C349-88D2-86F897A57F9A}"/>
                </a:ext>
              </a:extLst>
            </p:cNvPr>
            <p:cNvCxnSpPr/>
            <p:nvPr/>
          </p:nvCxnSpPr>
          <p:spPr>
            <a:xfrm flipH="1" flipV="1">
              <a:off x="2854295" y="2590615"/>
              <a:ext cx="3877655" cy="4273"/>
            </a:xfrm>
            <a:prstGeom prst="line">
              <a:avLst/>
            </a:prstGeom>
            <a:ln>
              <a:solidFill>
                <a:schemeClr val="accent1">
                  <a:shade val="95000"/>
                  <a:satMod val="105000"/>
                  <a:alpha val="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5CFEB38-A7A5-814B-97EC-A4E44B3BFE06}"/>
                </a:ext>
              </a:extLst>
            </p:cNvPr>
            <p:cNvCxnSpPr/>
            <p:nvPr/>
          </p:nvCxnSpPr>
          <p:spPr>
            <a:xfrm>
              <a:off x="3420632" y="1393500"/>
              <a:ext cx="0" cy="2157279"/>
            </a:xfrm>
            <a:prstGeom prst="line">
              <a:avLst/>
            </a:prstGeom>
            <a:ln>
              <a:solidFill>
                <a:schemeClr val="accent1">
                  <a:shade val="95000"/>
                  <a:satMod val="105000"/>
                  <a:alpha val="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E94240E-40E1-2141-A301-ACEF8EB14602}"/>
                </a:ext>
              </a:extLst>
            </p:cNvPr>
            <p:cNvCxnSpPr/>
            <p:nvPr/>
          </p:nvCxnSpPr>
          <p:spPr>
            <a:xfrm>
              <a:off x="4462032" y="1393500"/>
              <a:ext cx="0" cy="2157279"/>
            </a:xfrm>
            <a:prstGeom prst="line">
              <a:avLst/>
            </a:prstGeom>
            <a:ln>
              <a:solidFill>
                <a:schemeClr val="accent1">
                  <a:shade val="95000"/>
                  <a:satMod val="105000"/>
                  <a:alpha val="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39DF9E1-B67D-6B49-A8FE-BF90C154CD0E}"/>
                </a:ext>
              </a:extLst>
            </p:cNvPr>
            <p:cNvCxnSpPr/>
            <p:nvPr/>
          </p:nvCxnSpPr>
          <p:spPr>
            <a:xfrm>
              <a:off x="4223907" y="1393500"/>
              <a:ext cx="0" cy="2157279"/>
            </a:xfrm>
            <a:prstGeom prst="line">
              <a:avLst/>
            </a:prstGeom>
            <a:ln>
              <a:solidFill>
                <a:schemeClr val="accent1">
                  <a:shade val="95000"/>
                  <a:satMod val="105000"/>
                  <a:alpha val="0"/>
                </a:schemeClr>
              </a:solidFill>
            </a:ln>
          </p:spPr>
          <p:style>
            <a:lnRef idx="1">
              <a:schemeClr val="accent1"/>
            </a:lnRef>
            <a:fillRef idx="0">
              <a:schemeClr val="accent1"/>
            </a:fillRef>
            <a:effectRef idx="0">
              <a:schemeClr val="accent1"/>
            </a:effectRef>
            <a:fontRef idx="minor">
              <a:schemeClr val="tx1"/>
            </a:fontRef>
          </p:style>
        </p:cxnSp>
      </p:grpSp>
      <p:pic>
        <p:nvPicPr>
          <p:cNvPr id="32" name="Graphic 31">
            <a:extLst>
              <a:ext uri="{FF2B5EF4-FFF2-40B4-BE49-F238E27FC236}">
                <a16:creationId xmlns:a16="http://schemas.microsoft.com/office/drawing/2014/main" id="{E7E99642-C7D6-7942-8549-6D4DBAFCBED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29497" y="2624290"/>
            <a:ext cx="853163" cy="560092"/>
          </a:xfrm>
          <a:prstGeom prst="rect">
            <a:avLst/>
          </a:prstGeom>
        </p:spPr>
      </p:pic>
      <p:sp>
        <p:nvSpPr>
          <p:cNvPr id="3" name="Oval 2">
            <a:extLst>
              <a:ext uri="{FF2B5EF4-FFF2-40B4-BE49-F238E27FC236}">
                <a16:creationId xmlns:a16="http://schemas.microsoft.com/office/drawing/2014/main" id="{73AC37BC-9BD7-DB4E-8D4F-E98222B52AD3}"/>
              </a:ext>
            </a:extLst>
          </p:cNvPr>
          <p:cNvSpPr/>
          <p:nvPr/>
        </p:nvSpPr>
        <p:spPr>
          <a:xfrm>
            <a:off x="3469972" y="2485421"/>
            <a:ext cx="286043" cy="834730"/>
          </a:xfrm>
          <a:prstGeom prst="ellipse">
            <a:avLst/>
          </a:prstGeom>
          <a:gradFill>
            <a:gsLst>
              <a:gs pos="0">
                <a:srgbClr val="1D0D5C"/>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80807973-BD68-EF40-B16D-B31D8382D2EA}"/>
              </a:ext>
            </a:extLst>
          </p:cNvPr>
          <p:cNvSpPr/>
          <p:nvPr/>
        </p:nvSpPr>
        <p:spPr>
          <a:xfrm>
            <a:off x="6207456" y="2651314"/>
            <a:ext cx="165664" cy="501429"/>
          </a:xfrm>
          <a:prstGeom prst="ellipse">
            <a:avLst/>
          </a:prstGeom>
          <a:solidFill>
            <a:srgbClr val="1D0D5C"/>
          </a:solid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5B0C4C29-10A1-4848-BEAC-DF885D111D1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91305" y="1274589"/>
            <a:ext cx="263851" cy="263851"/>
          </a:xfrm>
          <a:prstGeom prst="rect">
            <a:avLst/>
          </a:prstGeom>
        </p:spPr>
      </p:pic>
      <p:pic>
        <p:nvPicPr>
          <p:cNvPr id="11" name="Graphic 10">
            <a:extLst>
              <a:ext uri="{FF2B5EF4-FFF2-40B4-BE49-F238E27FC236}">
                <a16:creationId xmlns:a16="http://schemas.microsoft.com/office/drawing/2014/main" id="{F722F3F3-F143-364C-AF03-287D153AF33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91305" y="1629239"/>
            <a:ext cx="263851" cy="263851"/>
          </a:xfrm>
          <a:prstGeom prst="rect">
            <a:avLst/>
          </a:prstGeom>
        </p:spPr>
      </p:pic>
      <p:pic>
        <p:nvPicPr>
          <p:cNvPr id="12" name="Graphic 11">
            <a:extLst>
              <a:ext uri="{FF2B5EF4-FFF2-40B4-BE49-F238E27FC236}">
                <a16:creationId xmlns:a16="http://schemas.microsoft.com/office/drawing/2014/main" id="{B77FCF90-612F-3E4F-B0A5-24069FB5AA8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91305" y="1988162"/>
            <a:ext cx="263851" cy="263851"/>
          </a:xfrm>
          <a:prstGeom prst="rect">
            <a:avLst/>
          </a:prstGeom>
        </p:spPr>
      </p:pic>
      <p:pic>
        <p:nvPicPr>
          <p:cNvPr id="13" name="Graphic 12">
            <a:extLst>
              <a:ext uri="{FF2B5EF4-FFF2-40B4-BE49-F238E27FC236}">
                <a16:creationId xmlns:a16="http://schemas.microsoft.com/office/drawing/2014/main" id="{3FBFC7E9-6B76-5246-99AE-236E110F8EA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91305" y="2360439"/>
            <a:ext cx="263851" cy="263851"/>
          </a:xfrm>
          <a:prstGeom prst="rect">
            <a:avLst/>
          </a:prstGeom>
        </p:spPr>
      </p:pic>
      <p:pic>
        <p:nvPicPr>
          <p:cNvPr id="14" name="Graphic 13">
            <a:extLst>
              <a:ext uri="{FF2B5EF4-FFF2-40B4-BE49-F238E27FC236}">
                <a16:creationId xmlns:a16="http://schemas.microsoft.com/office/drawing/2014/main" id="{6E61FEB9-C830-1A47-861A-6E8D5BC9BF1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91305" y="2706544"/>
            <a:ext cx="263851" cy="263851"/>
          </a:xfrm>
          <a:prstGeom prst="rect">
            <a:avLst/>
          </a:prstGeom>
        </p:spPr>
      </p:pic>
      <p:pic>
        <p:nvPicPr>
          <p:cNvPr id="15" name="Graphic 14">
            <a:extLst>
              <a:ext uri="{FF2B5EF4-FFF2-40B4-BE49-F238E27FC236}">
                <a16:creationId xmlns:a16="http://schemas.microsoft.com/office/drawing/2014/main" id="{8E473B90-E494-9642-9E87-646193C63DE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91305" y="3099651"/>
            <a:ext cx="263851" cy="263851"/>
          </a:xfrm>
          <a:prstGeom prst="rect">
            <a:avLst/>
          </a:prstGeom>
        </p:spPr>
      </p:pic>
      <p:pic>
        <p:nvPicPr>
          <p:cNvPr id="16" name="Graphic 15">
            <a:extLst>
              <a:ext uri="{FF2B5EF4-FFF2-40B4-BE49-F238E27FC236}">
                <a16:creationId xmlns:a16="http://schemas.microsoft.com/office/drawing/2014/main" id="{7807E707-5B4C-6742-AEBF-296CDD67D49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91305" y="3467121"/>
            <a:ext cx="263851" cy="263851"/>
          </a:xfrm>
          <a:prstGeom prst="rect">
            <a:avLst/>
          </a:prstGeom>
        </p:spPr>
      </p:pic>
      <p:pic>
        <p:nvPicPr>
          <p:cNvPr id="17" name="Graphic 16">
            <a:extLst>
              <a:ext uri="{FF2B5EF4-FFF2-40B4-BE49-F238E27FC236}">
                <a16:creationId xmlns:a16="http://schemas.microsoft.com/office/drawing/2014/main" id="{1670FF61-E619-0747-8BC0-CAEAF9B34E3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91305" y="3834590"/>
            <a:ext cx="263851" cy="263851"/>
          </a:xfrm>
          <a:prstGeom prst="rect">
            <a:avLst/>
          </a:prstGeom>
        </p:spPr>
      </p:pic>
      <p:pic>
        <p:nvPicPr>
          <p:cNvPr id="18" name="Graphic 17">
            <a:extLst>
              <a:ext uri="{FF2B5EF4-FFF2-40B4-BE49-F238E27FC236}">
                <a16:creationId xmlns:a16="http://schemas.microsoft.com/office/drawing/2014/main" id="{FBFE9ADF-0870-EB4F-959C-055D1FD7724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91304" y="4152090"/>
            <a:ext cx="263851" cy="263851"/>
          </a:xfrm>
          <a:prstGeom prst="rect">
            <a:avLst/>
          </a:prstGeom>
        </p:spPr>
      </p:pic>
    </p:spTree>
    <p:extLst>
      <p:ext uri="{BB962C8B-B14F-4D97-AF65-F5344CB8AC3E}">
        <p14:creationId xmlns:p14="http://schemas.microsoft.com/office/powerpoint/2010/main" val="148820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035 0.00092 L 0.26667 0.24352 " pathEditMode="relative" rAng="0" ptsTypes="AA">
                                      <p:cBhvr>
                                        <p:cTn id="6" dur="2000" fill="hold"/>
                                        <p:tgtEl>
                                          <p:spTgt spid="10"/>
                                        </p:tgtEl>
                                        <p:attrNameLst>
                                          <p:attrName>ppt_x</p:attrName>
                                          <p:attrName>ppt_y</p:attrName>
                                        </p:attrNameLst>
                                      </p:cBhvr>
                                      <p:rCtr x="13316" y="12130"/>
                                    </p:animMotion>
                                  </p:childTnLst>
                                </p:cTn>
                              </p:par>
                              <p:par>
                                <p:cTn id="7" presetID="0" presetClass="path" presetSubtype="0" accel="50000" decel="50000" fill="hold" nodeType="withEffect">
                                  <p:stCondLst>
                                    <p:cond delay="250"/>
                                  </p:stCondLst>
                                  <p:childTnLst>
                                    <p:animMotion origin="layout" path="M 0.00035 0.00092 L 0.26667 -0.06636 " pathEditMode="relative" rAng="0" ptsTypes="AA">
                                      <p:cBhvr>
                                        <p:cTn id="8" dur="2000" fill="hold"/>
                                        <p:tgtEl>
                                          <p:spTgt spid="15"/>
                                        </p:tgtEl>
                                        <p:attrNameLst>
                                          <p:attrName>ppt_x</p:attrName>
                                          <p:attrName>ppt_y</p:attrName>
                                        </p:attrNameLst>
                                      </p:cBhvr>
                                      <p:rCtr x="13316" y="-3364"/>
                                    </p:animMotion>
                                  </p:childTnLst>
                                </p:cTn>
                              </p:par>
                              <p:par>
                                <p:cTn id="9" presetID="0" presetClass="path" presetSubtype="0" accel="50000" decel="50000" fill="hold" nodeType="withEffect">
                                  <p:stCondLst>
                                    <p:cond delay="300"/>
                                  </p:stCondLst>
                                  <p:childTnLst>
                                    <p:animMotion origin="layout" path="M 0.00035 0.00092 L 0.26667 -0.15988 " pathEditMode="relative" rAng="0" ptsTypes="AA">
                                      <p:cBhvr>
                                        <p:cTn id="10" dur="2000" fill="hold"/>
                                        <p:tgtEl>
                                          <p:spTgt spid="17"/>
                                        </p:tgtEl>
                                        <p:attrNameLst>
                                          <p:attrName>ppt_x</p:attrName>
                                          <p:attrName>ppt_y</p:attrName>
                                        </p:attrNameLst>
                                      </p:cBhvr>
                                      <p:rCtr x="13316" y="-8056"/>
                                    </p:animMotion>
                                  </p:childTnLst>
                                </p:cTn>
                              </p:par>
                              <p:par>
                                <p:cTn id="11" presetID="0" presetClass="path" presetSubtype="0" accel="50000" decel="50000" fill="hold" nodeType="withEffect">
                                  <p:stCondLst>
                                    <p:cond delay="350"/>
                                  </p:stCondLst>
                                  <p:childTnLst>
                                    <p:animMotion origin="layout" path="M 0.00035 0.00093 L 0.24063 -0.18271 " pathEditMode="relative" rAng="0" ptsTypes="AA">
                                      <p:cBhvr>
                                        <p:cTn id="12" dur="2000" fill="hold"/>
                                        <p:tgtEl>
                                          <p:spTgt spid="16"/>
                                        </p:tgtEl>
                                        <p:attrNameLst>
                                          <p:attrName>ppt_x</p:attrName>
                                          <p:attrName>ppt_y</p:attrName>
                                        </p:attrNameLst>
                                      </p:cBhvr>
                                      <p:rCtr x="12014" y="-9198"/>
                                    </p:animMotion>
                                  </p:childTnLst>
                                </p:cTn>
                              </p:par>
                              <p:par>
                                <p:cTn id="13" presetID="0" presetClass="path" presetSubtype="0" accel="50000" decel="50000" fill="hold" nodeType="withEffect">
                                  <p:stCondLst>
                                    <p:cond delay="450"/>
                                  </p:stCondLst>
                                  <p:childTnLst>
                                    <p:animMotion origin="layout" path="M 0.00035 0.00093 L 0.24063 0.21976 " pathEditMode="relative" rAng="0" ptsTypes="AA">
                                      <p:cBhvr>
                                        <p:cTn id="14" dur="2000" fill="hold"/>
                                        <p:tgtEl>
                                          <p:spTgt spid="11"/>
                                        </p:tgtEl>
                                        <p:attrNameLst>
                                          <p:attrName>ppt_x</p:attrName>
                                          <p:attrName>ppt_y</p:attrName>
                                        </p:attrNameLst>
                                      </p:cBhvr>
                                      <p:rCtr x="12014" y="10926"/>
                                    </p:animMotion>
                                  </p:childTnLst>
                                </p:cTn>
                              </p:par>
                              <p:par>
                                <p:cTn id="15" presetID="0" presetClass="path" presetSubtype="0" accel="50000" decel="50000" fill="hold" nodeType="withEffect">
                                  <p:stCondLst>
                                    <p:cond delay="650"/>
                                  </p:stCondLst>
                                  <p:childTnLst>
                                    <p:animMotion origin="layout" path="M 0.00035 0.00092 L 0.24063 0.19907 " pathEditMode="relative" rAng="0" ptsTypes="AA">
                                      <p:cBhvr>
                                        <p:cTn id="16" dur="2000" fill="hold"/>
                                        <p:tgtEl>
                                          <p:spTgt spid="12"/>
                                        </p:tgtEl>
                                        <p:attrNameLst>
                                          <p:attrName>ppt_x</p:attrName>
                                          <p:attrName>ppt_y</p:attrName>
                                        </p:attrNameLst>
                                      </p:cBhvr>
                                      <p:rCtr x="12014" y="9907"/>
                                    </p:animMotion>
                                  </p:childTnLst>
                                </p:cTn>
                              </p:par>
                              <p:par>
                                <p:cTn id="17" presetID="0" presetClass="path" presetSubtype="0" accel="50000" decel="50000" fill="hold" nodeType="withEffect">
                                  <p:stCondLst>
                                    <p:cond delay="650"/>
                                  </p:stCondLst>
                                  <p:childTnLst>
                                    <p:animMotion origin="layout" path="M 0.00035 0.00092 L 0.21458 0.03241 " pathEditMode="relative" rAng="0" ptsTypes="AA">
                                      <p:cBhvr>
                                        <p:cTn id="18" dur="2000" fill="hold"/>
                                        <p:tgtEl>
                                          <p:spTgt spid="13"/>
                                        </p:tgtEl>
                                        <p:attrNameLst>
                                          <p:attrName>ppt_x</p:attrName>
                                          <p:attrName>ppt_y</p:attrName>
                                        </p:attrNameLst>
                                      </p:cBhvr>
                                      <p:rCtr x="10712" y="1574"/>
                                    </p:animMotion>
                                  </p:childTnLst>
                                </p:cTn>
                              </p:par>
                              <p:par>
                                <p:cTn id="19" presetID="0" presetClass="path" presetSubtype="0" accel="50000" decel="50000" fill="hold" nodeType="withEffect">
                                  <p:stCondLst>
                                    <p:cond delay="1100"/>
                                  </p:stCondLst>
                                  <p:childTnLst>
                                    <p:animMotion origin="layout" path="M 0.00035 0.00093 L 0.21458 0.00926 " pathEditMode="relative" rAng="0" ptsTypes="AA">
                                      <p:cBhvr>
                                        <p:cTn id="20" dur="2000" fill="hold"/>
                                        <p:tgtEl>
                                          <p:spTgt spid="14"/>
                                        </p:tgtEl>
                                        <p:attrNameLst>
                                          <p:attrName>ppt_x</p:attrName>
                                          <p:attrName>ppt_y</p:attrName>
                                        </p:attrNameLst>
                                      </p:cBhvr>
                                      <p:rCtr x="10712" y="401"/>
                                    </p:animMotion>
                                  </p:childTnLst>
                                </p:cTn>
                              </p:par>
                              <p:par>
                                <p:cTn id="21" presetID="0" presetClass="path" presetSubtype="0" accel="50000" decel="50000" fill="hold" nodeType="withEffect">
                                  <p:stCondLst>
                                    <p:cond delay="1500"/>
                                  </p:stCondLst>
                                  <p:childTnLst>
                                    <p:animMotion origin="layout" path="M 0.00035 0.00092 L 0.21458 -0.22253 " pathEditMode="relative" rAng="0" ptsTypes="AA">
                                      <p:cBhvr>
                                        <p:cTn id="22" dur="2000" fill="hold"/>
                                        <p:tgtEl>
                                          <p:spTgt spid="18"/>
                                        </p:tgtEl>
                                        <p:attrNameLst>
                                          <p:attrName>ppt_x</p:attrName>
                                          <p:attrName>ppt_y</p:attrName>
                                        </p:attrNameLst>
                                      </p:cBhvr>
                                      <p:rCtr x="10712" y="-11173"/>
                                    </p:animMotion>
                                  </p:childTnLst>
                                </p:cTn>
                              </p:par>
                            </p:childTnLst>
                          </p:cTn>
                        </p:par>
                        <p:par>
                          <p:cTn id="23" fill="hold">
                            <p:stCondLst>
                              <p:cond delay="3500"/>
                            </p:stCondLst>
                            <p:childTnLst>
                              <p:par>
                                <p:cTn id="24" presetID="0" presetClass="path" presetSubtype="0" accel="50000" decel="50000" fill="hold" nodeType="afterEffect">
                                  <p:stCondLst>
                                    <p:cond delay="0"/>
                                  </p:stCondLst>
                                  <p:childTnLst>
                                    <p:animMotion origin="layout" path="M 0.26667 0.24352 L 0.40764 0.24321 " pathEditMode="relative" rAng="0" ptsTypes="AA">
                                      <p:cBhvr>
                                        <p:cTn id="25" dur="2000" fill="hold"/>
                                        <p:tgtEl>
                                          <p:spTgt spid="10"/>
                                        </p:tgtEl>
                                        <p:attrNameLst>
                                          <p:attrName>ppt_x</p:attrName>
                                          <p:attrName>ppt_y</p:attrName>
                                        </p:attrNameLst>
                                      </p:cBhvr>
                                      <p:rCtr x="7049" y="0"/>
                                    </p:animMotion>
                                  </p:childTnLst>
                                </p:cTn>
                              </p:par>
                              <p:par>
                                <p:cTn id="26" presetID="22" presetClass="exit" presetSubtype="2" fill="hold" nodeType="withEffect">
                                  <p:stCondLst>
                                    <p:cond delay="500"/>
                                  </p:stCondLst>
                                  <p:childTnLst>
                                    <p:animEffect transition="out" filter="wipe(right)">
                                      <p:cBhvr>
                                        <p:cTn id="27" dur="500"/>
                                        <p:tgtEl>
                                          <p:spTgt spid="10"/>
                                        </p:tgtEl>
                                      </p:cBhvr>
                                    </p:animEffect>
                                    <p:set>
                                      <p:cBhvr>
                                        <p:cTn id="28" dur="1" fill="hold">
                                          <p:stCondLst>
                                            <p:cond delay="499"/>
                                          </p:stCondLst>
                                        </p:cTn>
                                        <p:tgtEl>
                                          <p:spTgt spid="10"/>
                                        </p:tgtEl>
                                        <p:attrNameLst>
                                          <p:attrName>style.visibility</p:attrName>
                                        </p:attrNameLst>
                                      </p:cBhvr>
                                      <p:to>
                                        <p:strVal val="hidden"/>
                                      </p:to>
                                    </p:set>
                                  </p:childTnLst>
                                </p:cTn>
                              </p:par>
                              <p:par>
                                <p:cTn id="29" presetID="0" presetClass="path" presetSubtype="0" accel="50000" decel="50000" fill="hold" nodeType="withEffect">
                                  <p:stCondLst>
                                    <p:cond delay="0"/>
                                  </p:stCondLst>
                                  <p:childTnLst>
                                    <p:animMotion origin="layout" path="M 0.26667 -0.06635 L 0.40747 -0.06513 " pathEditMode="relative" rAng="0" ptsTypes="AA">
                                      <p:cBhvr>
                                        <p:cTn id="30" dur="2000" fill="hold"/>
                                        <p:tgtEl>
                                          <p:spTgt spid="15"/>
                                        </p:tgtEl>
                                        <p:attrNameLst>
                                          <p:attrName>ppt_x</p:attrName>
                                          <p:attrName>ppt_y</p:attrName>
                                        </p:attrNameLst>
                                      </p:cBhvr>
                                      <p:rCtr x="7031" y="31"/>
                                    </p:animMotion>
                                  </p:childTnLst>
                                </p:cTn>
                              </p:par>
                              <p:par>
                                <p:cTn id="31" presetID="22" presetClass="exit" presetSubtype="2" fill="hold" nodeType="withEffect">
                                  <p:stCondLst>
                                    <p:cond delay="500"/>
                                  </p:stCondLst>
                                  <p:childTnLst>
                                    <p:animEffect transition="out" filter="wipe(right)">
                                      <p:cBhvr>
                                        <p:cTn id="32" dur="500"/>
                                        <p:tgtEl>
                                          <p:spTgt spid="15"/>
                                        </p:tgtEl>
                                      </p:cBhvr>
                                    </p:animEffect>
                                    <p:set>
                                      <p:cBhvr>
                                        <p:cTn id="33" dur="1" fill="hold">
                                          <p:stCondLst>
                                            <p:cond delay="499"/>
                                          </p:stCondLst>
                                        </p:cTn>
                                        <p:tgtEl>
                                          <p:spTgt spid="15"/>
                                        </p:tgtEl>
                                        <p:attrNameLst>
                                          <p:attrName>style.visibility</p:attrName>
                                        </p:attrNameLst>
                                      </p:cBhvr>
                                      <p:to>
                                        <p:strVal val="hidden"/>
                                      </p:to>
                                    </p:set>
                                  </p:childTnLst>
                                </p:cTn>
                              </p:par>
                              <p:par>
                                <p:cTn id="34" presetID="0" presetClass="path" presetSubtype="0" accel="50000" decel="50000" fill="hold" nodeType="withEffect">
                                  <p:stCondLst>
                                    <p:cond delay="0"/>
                                  </p:stCondLst>
                                  <p:childTnLst>
                                    <p:animMotion origin="layout" path="M 0.26667 -0.15988 L 0.40747 -0.16111 " pathEditMode="relative" rAng="0" ptsTypes="AA">
                                      <p:cBhvr>
                                        <p:cTn id="35" dur="2000" fill="hold"/>
                                        <p:tgtEl>
                                          <p:spTgt spid="17"/>
                                        </p:tgtEl>
                                        <p:attrNameLst>
                                          <p:attrName>ppt_x</p:attrName>
                                          <p:attrName>ppt_y</p:attrName>
                                        </p:attrNameLst>
                                      </p:cBhvr>
                                      <p:rCtr x="7031" y="-62"/>
                                    </p:animMotion>
                                  </p:childTnLst>
                                </p:cTn>
                              </p:par>
                              <p:par>
                                <p:cTn id="36" presetID="22" presetClass="exit" presetSubtype="2" fill="hold" nodeType="withEffect">
                                  <p:stCondLst>
                                    <p:cond delay="500"/>
                                  </p:stCondLst>
                                  <p:childTnLst>
                                    <p:animEffect transition="out" filter="wipe(right)">
                                      <p:cBhvr>
                                        <p:cTn id="37" dur="500"/>
                                        <p:tgtEl>
                                          <p:spTgt spid="17"/>
                                        </p:tgtEl>
                                      </p:cBhvr>
                                    </p:animEffect>
                                    <p:set>
                                      <p:cBhvr>
                                        <p:cTn id="38" dur="1" fill="hold">
                                          <p:stCondLst>
                                            <p:cond delay="499"/>
                                          </p:stCondLst>
                                        </p:cTn>
                                        <p:tgtEl>
                                          <p:spTgt spid="17"/>
                                        </p:tgtEl>
                                        <p:attrNameLst>
                                          <p:attrName>style.visibility</p:attrName>
                                        </p:attrNameLst>
                                      </p:cBhvr>
                                      <p:to>
                                        <p:strVal val="hidden"/>
                                      </p:to>
                                    </p:set>
                                  </p:childTnLst>
                                </p:cTn>
                              </p:par>
                              <p:par>
                                <p:cTn id="39" presetID="0" presetClass="path" presetSubtype="0" accel="50000" decel="50000" fill="hold" nodeType="withEffect">
                                  <p:stCondLst>
                                    <p:cond delay="0"/>
                                  </p:stCondLst>
                                  <p:childTnLst>
                                    <p:animMotion origin="layout" path="M 0.24063 -0.18271 L 0.38142 -0.1821 " pathEditMode="relative" rAng="0" ptsTypes="AA">
                                      <p:cBhvr>
                                        <p:cTn id="40" dur="2000" fill="hold"/>
                                        <p:tgtEl>
                                          <p:spTgt spid="16"/>
                                        </p:tgtEl>
                                        <p:attrNameLst>
                                          <p:attrName>ppt_x</p:attrName>
                                          <p:attrName>ppt_y</p:attrName>
                                        </p:attrNameLst>
                                      </p:cBhvr>
                                      <p:rCtr x="7031" y="31"/>
                                    </p:animMotion>
                                  </p:childTnLst>
                                </p:cTn>
                              </p:par>
                              <p:par>
                                <p:cTn id="41" presetID="22" presetClass="exit" presetSubtype="2" fill="hold" nodeType="withEffect">
                                  <p:stCondLst>
                                    <p:cond delay="650"/>
                                  </p:stCondLst>
                                  <p:childTnLst>
                                    <p:animEffect transition="out" filter="wipe(right)">
                                      <p:cBhvr>
                                        <p:cTn id="42" dur="500"/>
                                        <p:tgtEl>
                                          <p:spTgt spid="16"/>
                                        </p:tgtEl>
                                      </p:cBhvr>
                                    </p:animEffect>
                                    <p:set>
                                      <p:cBhvr>
                                        <p:cTn id="43" dur="1" fill="hold">
                                          <p:stCondLst>
                                            <p:cond delay="499"/>
                                          </p:stCondLst>
                                        </p:cTn>
                                        <p:tgtEl>
                                          <p:spTgt spid="16"/>
                                        </p:tgtEl>
                                        <p:attrNameLst>
                                          <p:attrName>style.visibility</p:attrName>
                                        </p:attrNameLst>
                                      </p:cBhvr>
                                      <p:to>
                                        <p:strVal val="hidden"/>
                                      </p:to>
                                    </p:set>
                                  </p:childTnLst>
                                </p:cTn>
                              </p:par>
                              <p:par>
                                <p:cTn id="44" presetID="0" presetClass="path" presetSubtype="0" accel="50000" decel="50000" fill="hold" nodeType="withEffect">
                                  <p:stCondLst>
                                    <p:cond delay="0"/>
                                  </p:stCondLst>
                                  <p:childTnLst>
                                    <p:animMotion origin="layout" path="M 0.24063 0.21976 L 0.38142 0.22099 " pathEditMode="relative" rAng="0" ptsTypes="AA">
                                      <p:cBhvr>
                                        <p:cTn id="45" dur="2000" fill="hold"/>
                                        <p:tgtEl>
                                          <p:spTgt spid="11"/>
                                        </p:tgtEl>
                                        <p:attrNameLst>
                                          <p:attrName>ppt_x</p:attrName>
                                          <p:attrName>ppt_y</p:attrName>
                                        </p:attrNameLst>
                                      </p:cBhvr>
                                      <p:rCtr x="7031" y="31"/>
                                    </p:animMotion>
                                  </p:childTnLst>
                                </p:cTn>
                              </p:par>
                              <p:par>
                                <p:cTn id="46" presetID="22" presetClass="exit" presetSubtype="2" fill="hold" nodeType="withEffect">
                                  <p:stCondLst>
                                    <p:cond delay="650"/>
                                  </p:stCondLst>
                                  <p:childTnLst>
                                    <p:animEffect transition="out" filter="wipe(right)">
                                      <p:cBhvr>
                                        <p:cTn id="47" dur="500"/>
                                        <p:tgtEl>
                                          <p:spTgt spid="11"/>
                                        </p:tgtEl>
                                      </p:cBhvr>
                                    </p:animEffect>
                                    <p:set>
                                      <p:cBhvr>
                                        <p:cTn id="48" dur="1" fill="hold">
                                          <p:stCondLst>
                                            <p:cond delay="499"/>
                                          </p:stCondLst>
                                        </p:cTn>
                                        <p:tgtEl>
                                          <p:spTgt spid="11"/>
                                        </p:tgtEl>
                                        <p:attrNameLst>
                                          <p:attrName>style.visibility</p:attrName>
                                        </p:attrNameLst>
                                      </p:cBhvr>
                                      <p:to>
                                        <p:strVal val="hidden"/>
                                      </p:to>
                                    </p:set>
                                  </p:childTnLst>
                                </p:cTn>
                              </p:par>
                              <p:par>
                                <p:cTn id="49" presetID="0" presetClass="path" presetSubtype="0" accel="50000" decel="50000" fill="hold" nodeType="withEffect">
                                  <p:stCondLst>
                                    <p:cond delay="0"/>
                                  </p:stCondLst>
                                  <p:childTnLst>
                                    <p:animMotion origin="layout" path="M 0.24063 0.19907 L 0.38142 0.19815 " pathEditMode="relative" rAng="0" ptsTypes="AA">
                                      <p:cBhvr>
                                        <p:cTn id="50" dur="2000" fill="hold"/>
                                        <p:tgtEl>
                                          <p:spTgt spid="12"/>
                                        </p:tgtEl>
                                        <p:attrNameLst>
                                          <p:attrName>ppt_x</p:attrName>
                                          <p:attrName>ppt_y</p:attrName>
                                        </p:attrNameLst>
                                      </p:cBhvr>
                                      <p:rCtr x="7031" y="-31"/>
                                    </p:animMotion>
                                  </p:childTnLst>
                                </p:cTn>
                              </p:par>
                              <p:par>
                                <p:cTn id="51" presetID="22" presetClass="exit" presetSubtype="2" fill="hold" nodeType="withEffect">
                                  <p:stCondLst>
                                    <p:cond delay="650"/>
                                  </p:stCondLst>
                                  <p:childTnLst>
                                    <p:animEffect transition="out" filter="wipe(right)">
                                      <p:cBhvr>
                                        <p:cTn id="52" dur="500"/>
                                        <p:tgtEl>
                                          <p:spTgt spid="12"/>
                                        </p:tgtEl>
                                      </p:cBhvr>
                                    </p:animEffect>
                                    <p:set>
                                      <p:cBhvr>
                                        <p:cTn id="53" dur="1" fill="hold">
                                          <p:stCondLst>
                                            <p:cond delay="499"/>
                                          </p:stCondLst>
                                        </p:cTn>
                                        <p:tgtEl>
                                          <p:spTgt spid="12"/>
                                        </p:tgtEl>
                                        <p:attrNameLst>
                                          <p:attrName>style.visibility</p:attrName>
                                        </p:attrNameLst>
                                      </p:cBhvr>
                                      <p:to>
                                        <p:strVal val="hidden"/>
                                      </p:to>
                                    </p:set>
                                  </p:childTnLst>
                                </p:cTn>
                              </p:par>
                              <p:par>
                                <p:cTn id="54" presetID="0" presetClass="path" presetSubtype="0" accel="50000" decel="50000" fill="hold" nodeType="withEffect">
                                  <p:stCondLst>
                                    <p:cond delay="0"/>
                                  </p:stCondLst>
                                  <p:childTnLst>
                                    <p:animMotion origin="layout" path="M 0.21458 0.0324 L 0.35538 0.03302 " pathEditMode="relative" rAng="0" ptsTypes="AA">
                                      <p:cBhvr>
                                        <p:cTn id="55" dur="2000" fill="hold"/>
                                        <p:tgtEl>
                                          <p:spTgt spid="13"/>
                                        </p:tgtEl>
                                        <p:attrNameLst>
                                          <p:attrName>ppt_x</p:attrName>
                                          <p:attrName>ppt_y</p:attrName>
                                        </p:attrNameLst>
                                      </p:cBhvr>
                                      <p:rCtr x="7031" y="0"/>
                                    </p:animMotion>
                                  </p:childTnLst>
                                </p:cTn>
                              </p:par>
                              <p:par>
                                <p:cTn id="56" presetID="22" presetClass="exit" presetSubtype="2" fill="hold" nodeType="withEffect">
                                  <p:stCondLst>
                                    <p:cond delay="900"/>
                                  </p:stCondLst>
                                  <p:childTnLst>
                                    <p:animEffect transition="out" filter="wipe(right)">
                                      <p:cBhvr>
                                        <p:cTn id="57" dur="500"/>
                                        <p:tgtEl>
                                          <p:spTgt spid="13"/>
                                        </p:tgtEl>
                                      </p:cBhvr>
                                    </p:animEffect>
                                    <p:set>
                                      <p:cBhvr>
                                        <p:cTn id="58" dur="1" fill="hold">
                                          <p:stCondLst>
                                            <p:cond delay="499"/>
                                          </p:stCondLst>
                                        </p:cTn>
                                        <p:tgtEl>
                                          <p:spTgt spid="13"/>
                                        </p:tgtEl>
                                        <p:attrNameLst>
                                          <p:attrName>style.visibility</p:attrName>
                                        </p:attrNameLst>
                                      </p:cBhvr>
                                      <p:to>
                                        <p:strVal val="hidden"/>
                                      </p:to>
                                    </p:set>
                                  </p:childTnLst>
                                </p:cTn>
                              </p:par>
                              <p:par>
                                <p:cTn id="59" presetID="0" presetClass="path" presetSubtype="0" accel="50000" decel="50000" fill="hold" nodeType="withEffect">
                                  <p:stCondLst>
                                    <p:cond delay="0"/>
                                  </p:stCondLst>
                                  <p:childTnLst>
                                    <p:animMotion origin="layout" path="M 0.21458 0.00926 L 0.35538 0.01142 " pathEditMode="relative" rAng="0" ptsTypes="AA">
                                      <p:cBhvr>
                                        <p:cTn id="60" dur="2000" fill="hold"/>
                                        <p:tgtEl>
                                          <p:spTgt spid="14"/>
                                        </p:tgtEl>
                                        <p:attrNameLst>
                                          <p:attrName>ppt_x</p:attrName>
                                          <p:attrName>ppt_y</p:attrName>
                                        </p:attrNameLst>
                                      </p:cBhvr>
                                      <p:rCtr x="7031" y="31"/>
                                    </p:animMotion>
                                  </p:childTnLst>
                                </p:cTn>
                              </p:par>
                              <p:par>
                                <p:cTn id="61" presetID="22" presetClass="exit" presetSubtype="2" fill="hold" nodeType="withEffect">
                                  <p:stCondLst>
                                    <p:cond delay="900"/>
                                  </p:stCondLst>
                                  <p:childTnLst>
                                    <p:animEffect transition="out" filter="wipe(right)">
                                      <p:cBhvr>
                                        <p:cTn id="62" dur="500"/>
                                        <p:tgtEl>
                                          <p:spTgt spid="14"/>
                                        </p:tgtEl>
                                      </p:cBhvr>
                                    </p:animEffect>
                                    <p:set>
                                      <p:cBhvr>
                                        <p:cTn id="63" dur="1" fill="hold">
                                          <p:stCondLst>
                                            <p:cond delay="499"/>
                                          </p:stCondLst>
                                        </p:cTn>
                                        <p:tgtEl>
                                          <p:spTgt spid="14"/>
                                        </p:tgtEl>
                                        <p:attrNameLst>
                                          <p:attrName>style.visibility</p:attrName>
                                        </p:attrNameLst>
                                      </p:cBhvr>
                                      <p:to>
                                        <p:strVal val="hidden"/>
                                      </p:to>
                                    </p:set>
                                  </p:childTnLst>
                                </p:cTn>
                              </p:par>
                              <p:par>
                                <p:cTn id="64" presetID="0" presetClass="path" presetSubtype="0" accel="50000" decel="50000" fill="hold" nodeType="withEffect">
                                  <p:stCondLst>
                                    <p:cond delay="0"/>
                                  </p:stCondLst>
                                  <p:childTnLst>
                                    <p:animMotion origin="layout" path="M 0.21458 -0.22253 L 0.35538 -0.22284 " pathEditMode="relative" rAng="0" ptsTypes="AA">
                                      <p:cBhvr>
                                        <p:cTn id="65" dur="2000" fill="hold"/>
                                        <p:tgtEl>
                                          <p:spTgt spid="18"/>
                                        </p:tgtEl>
                                        <p:attrNameLst>
                                          <p:attrName>ppt_x</p:attrName>
                                          <p:attrName>ppt_y</p:attrName>
                                        </p:attrNameLst>
                                      </p:cBhvr>
                                      <p:rCtr x="7031" y="0"/>
                                    </p:animMotion>
                                  </p:childTnLst>
                                </p:cTn>
                              </p:par>
                              <p:par>
                                <p:cTn id="66" presetID="22" presetClass="exit" presetSubtype="2" fill="hold" nodeType="withEffect">
                                  <p:stCondLst>
                                    <p:cond delay="900"/>
                                  </p:stCondLst>
                                  <p:childTnLst>
                                    <p:animEffect transition="out" filter="wipe(right)">
                                      <p:cBhvr>
                                        <p:cTn id="67" dur="500"/>
                                        <p:tgtEl>
                                          <p:spTgt spid="18"/>
                                        </p:tgtEl>
                                      </p:cBhvr>
                                    </p:animEffect>
                                    <p:set>
                                      <p:cBhvr>
                                        <p:cTn id="68" dur="1" fill="hold">
                                          <p:stCondLst>
                                            <p:cond delay="499"/>
                                          </p:stCondLst>
                                        </p:cTn>
                                        <p:tgtEl>
                                          <p:spTgt spid="18"/>
                                        </p:tgtEl>
                                        <p:attrNameLst>
                                          <p:attrName>style.visibility</p:attrName>
                                        </p:attrNameLst>
                                      </p:cBhvr>
                                      <p:to>
                                        <p:strVal val="hidden"/>
                                      </p:to>
                                    </p:set>
                                  </p:childTnLst>
                                </p:cTn>
                              </p:par>
                            </p:childTnLst>
                          </p:cTn>
                        </p:par>
                        <p:par>
                          <p:cTn id="69" fill="hold">
                            <p:stCondLst>
                              <p:cond delay="5500"/>
                            </p:stCondLst>
                            <p:childTnLst>
                              <p:par>
                                <p:cTn id="70" presetID="0" presetClass="path" presetSubtype="0" accel="50000" decel="50000" fill="hold" nodeType="afterEffect">
                                  <p:stCondLst>
                                    <p:cond delay="0"/>
                                  </p:stCondLst>
                                  <p:childTnLst>
                                    <p:animMotion origin="layout" path="M 0.00017 0.00308 L 0.24653 0.00308 " pathEditMode="relative" rAng="0" ptsTypes="AA">
                                      <p:cBhvr>
                                        <p:cTn id="71" dur="3000" fill="hold"/>
                                        <p:tgtEl>
                                          <p:spTgt spid="9"/>
                                        </p:tgtEl>
                                        <p:attrNameLst>
                                          <p:attrName>ppt_x</p:attrName>
                                          <p:attrName>ppt_y</p:attrName>
                                        </p:attrNameLst>
                                      </p:cBhvr>
                                      <p:rCtr x="1230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220">
                <a:solidFill>
                  <a:srgbClr val="1D0D5C"/>
                </a:solidFill>
              </a:rPr>
              <a:t>Monsoon gives you </a:t>
            </a:r>
            <a:r>
              <a:rPr lang="en" sz="2220">
                <a:solidFill>
                  <a:srgbClr val="649CD9"/>
                </a:solidFill>
              </a:rPr>
              <a:t>insight</a:t>
            </a:r>
            <a:r>
              <a:rPr lang="en" sz="2220">
                <a:solidFill>
                  <a:srgbClr val="1D0D5C"/>
                </a:solidFill>
              </a:rPr>
              <a:t> into the </a:t>
            </a:r>
            <a:r>
              <a:rPr lang="en" sz="2220"/>
              <a:t>performance</a:t>
            </a:r>
            <a:r>
              <a:rPr lang="en" sz="2220">
                <a:solidFill>
                  <a:srgbClr val="1D0D5C"/>
                </a:solidFill>
              </a:rPr>
              <a:t> of your app</a:t>
            </a:r>
            <a:endParaRPr sz="2220">
              <a:solidFill>
                <a:srgbClr val="1D0D5C"/>
              </a:solidFill>
            </a:endParaRPr>
          </a:p>
        </p:txBody>
      </p:sp>
      <p:pic>
        <p:nvPicPr>
          <p:cNvPr id="232" name="Google Shape;232;p35"/>
          <p:cNvPicPr preferRelativeResize="0"/>
          <p:nvPr/>
        </p:nvPicPr>
        <p:blipFill>
          <a:blip r:embed="rId3">
            <a:alphaModFix/>
          </a:blip>
          <a:stretch>
            <a:fillRect/>
          </a:stretch>
        </p:blipFill>
        <p:spPr>
          <a:xfrm>
            <a:off x="3382643" y="3168681"/>
            <a:ext cx="985752" cy="976622"/>
          </a:xfrm>
          <a:prstGeom prst="rect">
            <a:avLst/>
          </a:prstGeom>
          <a:noFill/>
          <a:ln>
            <a:noFill/>
          </a:ln>
        </p:spPr>
      </p:pic>
      <p:cxnSp>
        <p:nvCxnSpPr>
          <p:cNvPr id="233" name="Google Shape;233;p35"/>
          <p:cNvCxnSpPr/>
          <p:nvPr/>
        </p:nvCxnSpPr>
        <p:spPr>
          <a:xfrm>
            <a:off x="4368395" y="3555525"/>
            <a:ext cx="951600" cy="0"/>
          </a:xfrm>
          <a:prstGeom prst="straightConnector1">
            <a:avLst/>
          </a:prstGeom>
          <a:noFill/>
          <a:ln w="19050" cap="flat" cmpd="sng">
            <a:solidFill>
              <a:srgbClr val="1D0D5C"/>
            </a:solidFill>
            <a:prstDash val="solid"/>
            <a:round/>
            <a:headEnd type="none" w="med" len="med"/>
            <a:tailEnd type="triangle" w="med" len="med"/>
          </a:ln>
        </p:spPr>
      </p:cxnSp>
      <p:cxnSp>
        <p:nvCxnSpPr>
          <p:cNvPr id="234" name="Google Shape;234;p35"/>
          <p:cNvCxnSpPr/>
          <p:nvPr/>
        </p:nvCxnSpPr>
        <p:spPr>
          <a:xfrm>
            <a:off x="4347875" y="3741925"/>
            <a:ext cx="951600" cy="0"/>
          </a:xfrm>
          <a:prstGeom prst="straightConnector1">
            <a:avLst/>
          </a:prstGeom>
          <a:noFill/>
          <a:ln w="19050" cap="flat" cmpd="sng">
            <a:solidFill>
              <a:srgbClr val="1D0D5C"/>
            </a:solidFill>
            <a:prstDash val="solid"/>
            <a:round/>
            <a:headEnd type="triangle" w="med" len="med"/>
            <a:tailEnd type="none" w="med" len="med"/>
          </a:ln>
        </p:spPr>
      </p:cxnSp>
      <p:cxnSp>
        <p:nvCxnSpPr>
          <p:cNvPr id="236" name="Google Shape;236;p35"/>
          <p:cNvCxnSpPr/>
          <p:nvPr/>
        </p:nvCxnSpPr>
        <p:spPr>
          <a:xfrm>
            <a:off x="7090433" y="1893799"/>
            <a:ext cx="0" cy="417600"/>
          </a:xfrm>
          <a:prstGeom prst="straightConnector1">
            <a:avLst/>
          </a:prstGeom>
          <a:noFill/>
          <a:ln w="19050" cap="flat" cmpd="sng">
            <a:solidFill>
              <a:srgbClr val="1D0D5C"/>
            </a:solidFill>
            <a:prstDash val="solid"/>
            <a:round/>
            <a:headEnd type="none" w="med" len="med"/>
            <a:tailEnd type="none" w="med" len="med"/>
          </a:ln>
        </p:spPr>
      </p:cxnSp>
      <p:sp>
        <p:nvSpPr>
          <p:cNvPr id="241" name="Google Shape;241;p35"/>
          <p:cNvSpPr txBox="1"/>
          <p:nvPr/>
        </p:nvSpPr>
        <p:spPr>
          <a:xfrm>
            <a:off x="1260625" y="1211625"/>
            <a:ext cx="20775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1D0D5C"/>
                </a:solidFill>
                <a:latin typeface="Open Sans"/>
                <a:ea typeface="Open Sans"/>
                <a:cs typeface="Open Sans"/>
                <a:sym typeface="Open Sans"/>
              </a:rPr>
              <a:t>Response Time</a:t>
            </a:r>
            <a:endParaRPr sz="1800">
              <a:solidFill>
                <a:srgbClr val="1D0D5C"/>
              </a:solidFill>
              <a:latin typeface="Open Sans"/>
              <a:ea typeface="Open Sans"/>
              <a:cs typeface="Open Sans"/>
              <a:sym typeface="Open Sans"/>
            </a:endParaRPr>
          </a:p>
        </p:txBody>
      </p:sp>
      <p:sp>
        <p:nvSpPr>
          <p:cNvPr id="242" name="Google Shape;242;p35"/>
          <p:cNvSpPr txBox="1"/>
          <p:nvPr/>
        </p:nvSpPr>
        <p:spPr>
          <a:xfrm>
            <a:off x="1260625" y="1926925"/>
            <a:ext cx="2077500" cy="46163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0" indent="0">
              <a:buNone/>
              <a:defRPr sz="2000">
                <a:solidFill>
                  <a:srgbClr val="1D0D5C"/>
                </a:solidFill>
                <a:latin typeface="Open Sans"/>
                <a:ea typeface="Open Sans"/>
                <a:cs typeface="Open Sans"/>
              </a:defRPr>
            </a:lvl1pPr>
          </a:lstStyle>
          <a:p>
            <a:r>
              <a:rPr lang="en" sz="1800">
                <a:sym typeface="Open Sans"/>
              </a:rPr>
              <a:t>Concurrent Users</a:t>
            </a:r>
            <a:endParaRPr sz="1800">
              <a:sym typeface="Open Sans"/>
            </a:endParaRPr>
          </a:p>
        </p:txBody>
      </p:sp>
      <p:sp>
        <p:nvSpPr>
          <p:cNvPr id="243" name="Google Shape;243;p35"/>
          <p:cNvSpPr txBox="1"/>
          <p:nvPr/>
        </p:nvSpPr>
        <p:spPr>
          <a:xfrm>
            <a:off x="1260625" y="2677338"/>
            <a:ext cx="2077500" cy="46163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0" indent="0">
              <a:buNone/>
              <a:defRPr sz="2000">
                <a:solidFill>
                  <a:srgbClr val="1D0D5C"/>
                </a:solidFill>
                <a:latin typeface="Open Sans"/>
                <a:ea typeface="Open Sans"/>
                <a:cs typeface="Open Sans"/>
              </a:defRPr>
            </a:lvl1pPr>
          </a:lstStyle>
          <a:p>
            <a:r>
              <a:rPr lang="en" sz="1800">
                <a:sym typeface="Open Sans"/>
              </a:rPr>
              <a:t>Transaction Rate</a:t>
            </a:r>
            <a:endParaRPr sz="1800">
              <a:sym typeface="Open Sans"/>
            </a:endParaRPr>
          </a:p>
        </p:txBody>
      </p:sp>
      <p:sp>
        <p:nvSpPr>
          <p:cNvPr id="244" name="Google Shape;244;p35"/>
          <p:cNvSpPr txBox="1"/>
          <p:nvPr/>
        </p:nvSpPr>
        <p:spPr>
          <a:xfrm>
            <a:off x="1260625" y="3456875"/>
            <a:ext cx="2077500" cy="46163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0" indent="0">
              <a:buNone/>
              <a:defRPr sz="2000">
                <a:solidFill>
                  <a:srgbClr val="1D0D5C"/>
                </a:solidFill>
                <a:latin typeface="Open Sans"/>
                <a:ea typeface="Open Sans"/>
                <a:cs typeface="Open Sans"/>
              </a:defRPr>
            </a:lvl1pPr>
          </a:lstStyle>
          <a:p>
            <a:r>
              <a:rPr lang="en" sz="1800">
                <a:sym typeface="Open Sans"/>
              </a:rPr>
              <a:t>Pass Ratio</a:t>
            </a:r>
            <a:endParaRPr sz="1800">
              <a:sym typeface="Open Sans"/>
            </a:endParaRPr>
          </a:p>
        </p:txBody>
      </p:sp>
      <p:pic>
        <p:nvPicPr>
          <p:cNvPr id="9" name="Graphic 8">
            <a:extLst>
              <a:ext uri="{FF2B5EF4-FFF2-40B4-BE49-F238E27FC236}">
                <a16:creationId xmlns:a16="http://schemas.microsoft.com/office/drawing/2014/main" id="{A8366BF9-2724-F348-B9C6-7C9AAC57B9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9740" y="3383947"/>
            <a:ext cx="546056" cy="546056"/>
          </a:xfrm>
          <a:prstGeom prst="rect">
            <a:avLst/>
          </a:prstGeom>
        </p:spPr>
      </p:pic>
      <p:pic>
        <p:nvPicPr>
          <p:cNvPr id="11" name="Graphic 10">
            <a:extLst>
              <a:ext uri="{FF2B5EF4-FFF2-40B4-BE49-F238E27FC236}">
                <a16:creationId xmlns:a16="http://schemas.microsoft.com/office/drawing/2014/main" id="{D5B86AD7-B826-CB4C-AA71-0699A36607E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8980" y="1850828"/>
            <a:ext cx="546055" cy="546055"/>
          </a:xfrm>
          <a:prstGeom prst="rect">
            <a:avLst/>
          </a:prstGeom>
        </p:spPr>
      </p:pic>
      <p:pic>
        <p:nvPicPr>
          <p:cNvPr id="13" name="Graphic 12">
            <a:extLst>
              <a:ext uri="{FF2B5EF4-FFF2-40B4-BE49-F238E27FC236}">
                <a16:creationId xmlns:a16="http://schemas.microsoft.com/office/drawing/2014/main" id="{65330674-D39E-884E-B5BB-A2AC2EACE1C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7459" y="1111490"/>
            <a:ext cx="607576" cy="607576"/>
          </a:xfrm>
          <a:prstGeom prst="rect">
            <a:avLst/>
          </a:prstGeom>
        </p:spPr>
      </p:pic>
      <p:pic>
        <p:nvPicPr>
          <p:cNvPr id="17" name="Graphic 16">
            <a:extLst>
              <a:ext uri="{FF2B5EF4-FFF2-40B4-BE49-F238E27FC236}">
                <a16:creationId xmlns:a16="http://schemas.microsoft.com/office/drawing/2014/main" id="{534C7691-0A7E-8E4A-90AA-4D55BFC9A2D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08980" y="2573650"/>
            <a:ext cx="607576" cy="607576"/>
          </a:xfrm>
          <a:prstGeom prst="rect">
            <a:avLst/>
          </a:prstGeom>
        </p:spPr>
      </p:pic>
      <p:sp>
        <p:nvSpPr>
          <p:cNvPr id="4" name="Footer Placeholder 3">
            <a:extLst>
              <a:ext uri="{FF2B5EF4-FFF2-40B4-BE49-F238E27FC236}">
                <a16:creationId xmlns:a16="http://schemas.microsoft.com/office/drawing/2014/main" id="{6F1D8EEE-B8F2-954A-90D5-76A93D15E309}"/>
              </a:ext>
            </a:extLst>
          </p:cNvPr>
          <p:cNvSpPr>
            <a:spLocks noGrp="1"/>
          </p:cNvSpPr>
          <p:nvPr>
            <p:ph type="ftr" sz="quarter" idx="13"/>
          </p:nvPr>
        </p:nvSpPr>
        <p:spPr/>
        <p:txBody>
          <a:bodyPr/>
          <a:lstStyle/>
          <a:p>
            <a:r>
              <a:rPr lang="en-US"/>
              <a:t>Overview of Monsoon</a:t>
            </a:r>
          </a:p>
        </p:txBody>
      </p:sp>
      <p:grpSp>
        <p:nvGrpSpPr>
          <p:cNvPr id="2" name="Group 1">
            <a:extLst>
              <a:ext uri="{FF2B5EF4-FFF2-40B4-BE49-F238E27FC236}">
                <a16:creationId xmlns:a16="http://schemas.microsoft.com/office/drawing/2014/main" id="{0DA803E3-F1EB-1F4E-B078-E7EC5D551C01}"/>
              </a:ext>
            </a:extLst>
          </p:cNvPr>
          <p:cNvGrpSpPr/>
          <p:nvPr/>
        </p:nvGrpSpPr>
        <p:grpSpPr>
          <a:xfrm>
            <a:off x="6256676" y="1082222"/>
            <a:ext cx="1667488" cy="791205"/>
            <a:chOff x="751705" y="1768171"/>
            <a:chExt cx="3963035" cy="1880417"/>
          </a:xfrm>
        </p:grpSpPr>
        <p:grpSp>
          <p:nvGrpSpPr>
            <p:cNvPr id="19" name="Group 18">
              <a:extLst>
                <a:ext uri="{FF2B5EF4-FFF2-40B4-BE49-F238E27FC236}">
                  <a16:creationId xmlns:a16="http://schemas.microsoft.com/office/drawing/2014/main" id="{EA58A4CF-855A-EA4E-A934-358C192E951F}"/>
                </a:ext>
              </a:extLst>
            </p:cNvPr>
            <p:cNvGrpSpPr/>
            <p:nvPr/>
          </p:nvGrpSpPr>
          <p:grpSpPr>
            <a:xfrm>
              <a:off x="751705" y="1768171"/>
              <a:ext cx="1880417" cy="1880417"/>
              <a:chOff x="1062350" y="1910533"/>
              <a:chExt cx="1880417" cy="1880417"/>
            </a:xfrm>
          </p:grpSpPr>
          <p:pic>
            <p:nvPicPr>
              <p:cNvPr id="20" name="Graphic 19">
                <a:extLst>
                  <a:ext uri="{FF2B5EF4-FFF2-40B4-BE49-F238E27FC236}">
                    <a16:creationId xmlns:a16="http://schemas.microsoft.com/office/drawing/2014/main" id="{B1668429-C975-7C4B-B13F-631D20F6F2D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62350" y="1910533"/>
                <a:ext cx="1880417" cy="1880417"/>
              </a:xfrm>
              <a:prstGeom prst="rect">
                <a:avLst/>
              </a:prstGeom>
            </p:spPr>
          </p:pic>
          <p:sp>
            <p:nvSpPr>
              <p:cNvPr id="21" name="Rectangle 20">
                <a:extLst>
                  <a:ext uri="{FF2B5EF4-FFF2-40B4-BE49-F238E27FC236}">
                    <a16:creationId xmlns:a16="http://schemas.microsoft.com/office/drawing/2014/main" id="{2A123A95-1705-E444-A08A-C7A706D1926C}"/>
                  </a:ext>
                </a:extLst>
              </p:cNvPr>
              <p:cNvSpPr/>
              <p:nvPr/>
            </p:nvSpPr>
            <p:spPr>
              <a:xfrm>
                <a:off x="1809190" y="3024568"/>
                <a:ext cx="391040" cy="391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a:extLst>
                  <a:ext uri="{FF2B5EF4-FFF2-40B4-BE49-F238E27FC236}">
                    <a16:creationId xmlns:a16="http://schemas.microsoft.com/office/drawing/2014/main" id="{C9AD7E29-7B2E-EE49-B2CF-FC31909C567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78415" y="2995946"/>
                <a:ext cx="448285" cy="448285"/>
              </a:xfrm>
              <a:prstGeom prst="rect">
                <a:avLst/>
              </a:prstGeom>
            </p:spPr>
          </p:pic>
        </p:grpSp>
        <p:grpSp>
          <p:nvGrpSpPr>
            <p:cNvPr id="23" name="Group 22">
              <a:extLst>
                <a:ext uri="{FF2B5EF4-FFF2-40B4-BE49-F238E27FC236}">
                  <a16:creationId xmlns:a16="http://schemas.microsoft.com/office/drawing/2014/main" id="{ECC25087-B844-7A4C-8897-A7B20919EF8A}"/>
                </a:ext>
              </a:extLst>
            </p:cNvPr>
            <p:cNvGrpSpPr/>
            <p:nvPr/>
          </p:nvGrpSpPr>
          <p:grpSpPr>
            <a:xfrm>
              <a:off x="2834323" y="1768171"/>
              <a:ext cx="1880417" cy="1880417"/>
              <a:chOff x="3144968" y="1910533"/>
              <a:chExt cx="1880417" cy="1880417"/>
            </a:xfrm>
          </p:grpSpPr>
          <p:pic>
            <p:nvPicPr>
              <p:cNvPr id="24" name="Graphic 23">
                <a:extLst>
                  <a:ext uri="{FF2B5EF4-FFF2-40B4-BE49-F238E27FC236}">
                    <a16:creationId xmlns:a16="http://schemas.microsoft.com/office/drawing/2014/main" id="{AB3063A3-5FD3-364F-8C7D-EB973F9C713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144968" y="1910533"/>
                <a:ext cx="1880417" cy="1880417"/>
              </a:xfrm>
              <a:prstGeom prst="rect">
                <a:avLst/>
              </a:prstGeom>
            </p:spPr>
          </p:pic>
          <p:sp>
            <p:nvSpPr>
              <p:cNvPr id="25" name="Rectangle 24">
                <a:extLst>
                  <a:ext uri="{FF2B5EF4-FFF2-40B4-BE49-F238E27FC236}">
                    <a16:creationId xmlns:a16="http://schemas.microsoft.com/office/drawing/2014/main" id="{BB65F143-664D-CE4B-A0A1-320BBB2C1F71}"/>
                  </a:ext>
                </a:extLst>
              </p:cNvPr>
              <p:cNvSpPr/>
              <p:nvPr/>
            </p:nvSpPr>
            <p:spPr>
              <a:xfrm>
                <a:off x="3889656" y="3024568"/>
                <a:ext cx="391040" cy="391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a:extLst>
                  <a:ext uri="{FF2B5EF4-FFF2-40B4-BE49-F238E27FC236}">
                    <a16:creationId xmlns:a16="http://schemas.microsoft.com/office/drawing/2014/main" id="{1E4176CD-0BB4-D54D-94EC-B8815EB5DBB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889656" y="2995946"/>
                <a:ext cx="448285" cy="448285"/>
              </a:xfrm>
              <a:prstGeom prst="rect">
                <a:avLst/>
              </a:prstGeom>
            </p:spPr>
          </p:pic>
        </p:grpSp>
      </p:grpSp>
      <p:pic>
        <p:nvPicPr>
          <p:cNvPr id="27" name="Picture 26" descr="Graphical user interface, application&#10;&#10;Description automatically generated">
            <a:extLst>
              <a:ext uri="{FF2B5EF4-FFF2-40B4-BE49-F238E27FC236}">
                <a16:creationId xmlns:a16="http://schemas.microsoft.com/office/drawing/2014/main" id="{4EDBB296-BEE1-7446-BFF9-FF2E257DC0BB}"/>
              </a:ext>
            </a:extLst>
          </p:cNvPr>
          <p:cNvPicPr>
            <a:picLocks noChangeAspect="1"/>
          </p:cNvPicPr>
          <p:nvPr/>
        </p:nvPicPr>
        <p:blipFill>
          <a:blip r:embed="rId18"/>
          <a:stretch>
            <a:fillRect/>
          </a:stretch>
        </p:blipFill>
        <p:spPr>
          <a:xfrm>
            <a:off x="5443187" y="2396883"/>
            <a:ext cx="3294465" cy="2461636"/>
          </a:xfrm>
          <a:prstGeom prst="rect">
            <a:avLst/>
          </a:prstGeom>
        </p:spPr>
      </p:pic>
    </p:spTree>
    <p:extLst>
      <p:ext uri="{BB962C8B-B14F-4D97-AF65-F5344CB8AC3E}">
        <p14:creationId xmlns:p14="http://schemas.microsoft.com/office/powerpoint/2010/main" val="2685085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1"/>
                                        </p:tgtEl>
                                        <p:attrNameLst>
                                          <p:attrName>style.visibility</p:attrName>
                                        </p:attrNameLst>
                                      </p:cBhvr>
                                      <p:to>
                                        <p:strVal val="visible"/>
                                      </p:to>
                                    </p:set>
                                    <p:animEffect transition="in" filter="fade">
                                      <p:cBhvr>
                                        <p:cTn id="7" dur="500"/>
                                        <p:tgtEl>
                                          <p:spTgt spid="241"/>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2"/>
                                        </p:tgtEl>
                                        <p:attrNameLst>
                                          <p:attrName>style.visibility</p:attrName>
                                        </p:attrNameLst>
                                      </p:cBhvr>
                                      <p:to>
                                        <p:strVal val="visible"/>
                                      </p:to>
                                    </p:set>
                                    <p:animEffect transition="in" filter="fade">
                                      <p:cBhvr>
                                        <p:cTn id="15" dur="500"/>
                                        <p:tgtEl>
                                          <p:spTgt spid="242"/>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43"/>
                                        </p:tgtEl>
                                        <p:attrNameLst>
                                          <p:attrName>style.visibility</p:attrName>
                                        </p:attrNameLst>
                                      </p:cBhvr>
                                      <p:to>
                                        <p:strVal val="visible"/>
                                      </p:to>
                                    </p:set>
                                    <p:animEffect transition="in" filter="fade">
                                      <p:cBhvr>
                                        <p:cTn id="23" dur="500"/>
                                        <p:tgtEl>
                                          <p:spTgt spid="243"/>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4"/>
                                        </p:tgtEl>
                                        <p:attrNameLst>
                                          <p:attrName>style.visibility</p:attrName>
                                        </p:attrNameLst>
                                      </p:cBhvr>
                                      <p:to>
                                        <p:strVal val="visible"/>
                                      </p:to>
                                    </p:set>
                                    <p:animEffect transition="in" filter="fade">
                                      <p:cBhvr>
                                        <p:cTn id="34" dur="50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 grpId="0"/>
      <p:bldP spid="242" grpId="0"/>
      <p:bldP spid="243" grpId="0"/>
      <p:bldP spid="24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D0D5C"/>
                </a:solidFill>
              </a:rPr>
              <a:t>Monsoon </a:t>
            </a:r>
            <a:r>
              <a:rPr lang="en">
                <a:solidFill>
                  <a:srgbClr val="649CD9"/>
                </a:solidFill>
              </a:rPr>
              <a:t>tests</a:t>
            </a:r>
            <a:r>
              <a:rPr lang="en">
                <a:solidFill>
                  <a:srgbClr val="1D0D5C"/>
                </a:solidFill>
              </a:rPr>
              <a:t> and </a:t>
            </a:r>
            <a:r>
              <a:rPr lang="en">
                <a:solidFill>
                  <a:srgbClr val="916CBF"/>
                </a:solidFill>
              </a:rPr>
              <a:t>scales</a:t>
            </a:r>
            <a:endParaRPr>
              <a:solidFill>
                <a:srgbClr val="916CBF"/>
              </a:solidFill>
            </a:endParaRPr>
          </a:p>
        </p:txBody>
      </p:sp>
      <p:sp>
        <p:nvSpPr>
          <p:cNvPr id="4" name="Footer Placeholder 3">
            <a:extLst>
              <a:ext uri="{FF2B5EF4-FFF2-40B4-BE49-F238E27FC236}">
                <a16:creationId xmlns:a16="http://schemas.microsoft.com/office/drawing/2014/main" id="{972D762A-308E-A346-9DE7-AE699A827B9C}"/>
              </a:ext>
            </a:extLst>
          </p:cNvPr>
          <p:cNvSpPr>
            <a:spLocks noGrp="1"/>
          </p:cNvSpPr>
          <p:nvPr>
            <p:ph type="ftr" sz="quarter" idx="13"/>
          </p:nvPr>
        </p:nvSpPr>
        <p:spPr/>
        <p:txBody>
          <a:bodyPr/>
          <a:lstStyle/>
          <a:p>
            <a:r>
              <a:rPr lang="en-US"/>
              <a:t>Overview of Monsoon</a:t>
            </a:r>
          </a:p>
        </p:txBody>
      </p:sp>
      <p:cxnSp>
        <p:nvCxnSpPr>
          <p:cNvPr id="59" name="Straight Connector 58">
            <a:extLst>
              <a:ext uri="{FF2B5EF4-FFF2-40B4-BE49-F238E27FC236}">
                <a16:creationId xmlns:a16="http://schemas.microsoft.com/office/drawing/2014/main" id="{8C5BFA9A-9D6C-E14F-9172-4648451C72C2}"/>
              </a:ext>
            </a:extLst>
          </p:cNvPr>
          <p:cNvCxnSpPr/>
          <p:nvPr/>
        </p:nvCxnSpPr>
        <p:spPr>
          <a:xfrm>
            <a:off x="2616057" y="1085985"/>
            <a:ext cx="0" cy="3498207"/>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75EFAC96-19D1-CE42-98B8-614B456F03D4}"/>
              </a:ext>
            </a:extLst>
          </p:cNvPr>
          <p:cNvSpPr/>
          <p:nvPr/>
        </p:nvSpPr>
        <p:spPr bwMode="auto">
          <a:xfrm>
            <a:off x="676384" y="2232506"/>
            <a:ext cx="2497787" cy="1707231"/>
          </a:xfrm>
          <a:prstGeom prst="rect">
            <a:avLst/>
          </a:prstGeom>
          <a:solidFill>
            <a:schemeClr val="lt1"/>
          </a:solid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rgbClr val="1D0D5C"/>
                </a:solidFill>
                <a:latin typeface="Arial" panose="020B0604020202020204" pitchFamily="34" charset="0"/>
                <a:cs typeface="Arial" panose="020B0604020202020204" pitchFamily="34" charset="0"/>
              </a:rPr>
              <a:t>VPC</a:t>
            </a:r>
          </a:p>
        </p:txBody>
      </p:sp>
      <p:pic>
        <p:nvPicPr>
          <p:cNvPr id="61" name="Graphic 60">
            <a:extLst>
              <a:ext uri="{FF2B5EF4-FFF2-40B4-BE49-F238E27FC236}">
                <a16:creationId xmlns:a16="http://schemas.microsoft.com/office/drawing/2014/main" id="{123D3993-BF44-3A40-B799-9E0F67D8E5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76292" y="1216309"/>
            <a:ext cx="420334" cy="420334"/>
          </a:xfrm>
          <a:prstGeom prst="rect">
            <a:avLst/>
          </a:prstGeom>
        </p:spPr>
      </p:pic>
      <p:pic>
        <p:nvPicPr>
          <p:cNvPr id="62" name="Graphic 61">
            <a:extLst>
              <a:ext uri="{FF2B5EF4-FFF2-40B4-BE49-F238E27FC236}">
                <a16:creationId xmlns:a16="http://schemas.microsoft.com/office/drawing/2014/main" id="{164CFFE7-C652-0D41-9E2D-8853FA5F91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91996" y="1205368"/>
            <a:ext cx="420334" cy="420334"/>
          </a:xfrm>
          <a:prstGeom prst="rect">
            <a:avLst/>
          </a:prstGeom>
        </p:spPr>
      </p:pic>
      <p:grpSp>
        <p:nvGrpSpPr>
          <p:cNvPr id="63" name="Group 62">
            <a:extLst>
              <a:ext uri="{FF2B5EF4-FFF2-40B4-BE49-F238E27FC236}">
                <a16:creationId xmlns:a16="http://schemas.microsoft.com/office/drawing/2014/main" id="{3FE2AB4A-6F9B-8A41-9636-B0C35A2CF375}"/>
              </a:ext>
            </a:extLst>
          </p:cNvPr>
          <p:cNvGrpSpPr/>
          <p:nvPr/>
        </p:nvGrpSpPr>
        <p:grpSpPr>
          <a:xfrm>
            <a:off x="7164526" y="1085985"/>
            <a:ext cx="691993" cy="691993"/>
            <a:chOff x="4172789" y="3418787"/>
            <a:chExt cx="1479865" cy="1479865"/>
          </a:xfrm>
        </p:grpSpPr>
        <p:pic>
          <p:nvPicPr>
            <p:cNvPr id="64" name="Graphic 63">
              <a:extLst>
                <a:ext uri="{FF2B5EF4-FFF2-40B4-BE49-F238E27FC236}">
                  <a16:creationId xmlns:a16="http://schemas.microsoft.com/office/drawing/2014/main" id="{7782B8D8-0409-3B42-8B64-BEB340F755C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72789" y="3418787"/>
              <a:ext cx="1479865" cy="1479865"/>
            </a:xfrm>
            <a:prstGeom prst="rect">
              <a:avLst/>
            </a:prstGeom>
          </p:spPr>
        </p:pic>
        <p:pic>
          <p:nvPicPr>
            <p:cNvPr id="65" name="Graphic 64">
              <a:extLst>
                <a:ext uri="{FF2B5EF4-FFF2-40B4-BE49-F238E27FC236}">
                  <a16:creationId xmlns:a16="http://schemas.microsoft.com/office/drawing/2014/main" id="{409286B4-85EE-DC4B-889F-DE60CCAA60B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24218" y="3840490"/>
              <a:ext cx="746125" cy="489822"/>
            </a:xfrm>
            <a:prstGeom prst="rect">
              <a:avLst/>
            </a:prstGeom>
          </p:spPr>
        </p:pic>
        <p:cxnSp>
          <p:nvCxnSpPr>
            <p:cNvPr id="66" name="Straight Connector 65">
              <a:extLst>
                <a:ext uri="{FF2B5EF4-FFF2-40B4-BE49-F238E27FC236}">
                  <a16:creationId xmlns:a16="http://schemas.microsoft.com/office/drawing/2014/main" id="{B65C8E96-A748-2C49-8597-B53EEF0F2EA2}"/>
                </a:ext>
              </a:extLst>
            </p:cNvPr>
            <p:cNvCxnSpPr>
              <a:cxnSpLocks/>
            </p:cNvCxnSpPr>
            <p:nvPr/>
          </p:nvCxnSpPr>
          <p:spPr>
            <a:xfrm>
              <a:off x="5006109" y="3943927"/>
              <a:ext cx="244764" cy="0"/>
            </a:xfrm>
            <a:prstGeom prst="line">
              <a:avLst/>
            </a:prstGeom>
            <a:ln w="19050">
              <a:solidFill>
                <a:srgbClr val="1D0D5C"/>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27E8752-4FB9-4741-AEF8-A419A3AD6D9A}"/>
                </a:ext>
              </a:extLst>
            </p:cNvPr>
            <p:cNvCxnSpPr>
              <a:cxnSpLocks/>
            </p:cNvCxnSpPr>
            <p:nvPr/>
          </p:nvCxnSpPr>
          <p:spPr>
            <a:xfrm>
              <a:off x="5006109" y="4008581"/>
              <a:ext cx="244764" cy="0"/>
            </a:xfrm>
            <a:prstGeom prst="line">
              <a:avLst/>
            </a:prstGeom>
            <a:ln w="19050">
              <a:solidFill>
                <a:srgbClr val="1D0D5C"/>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D5836D9-38AF-2845-8310-CC814E94750A}"/>
                </a:ext>
              </a:extLst>
            </p:cNvPr>
            <p:cNvCxnSpPr>
              <a:cxnSpLocks/>
            </p:cNvCxnSpPr>
            <p:nvPr/>
          </p:nvCxnSpPr>
          <p:spPr>
            <a:xfrm>
              <a:off x="5006109" y="4085401"/>
              <a:ext cx="244764" cy="0"/>
            </a:xfrm>
            <a:prstGeom prst="line">
              <a:avLst/>
            </a:prstGeom>
            <a:ln w="19050">
              <a:solidFill>
                <a:srgbClr val="1D0D5C"/>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B0A86B4-FC22-144E-8C53-68036F130EB0}"/>
                </a:ext>
              </a:extLst>
            </p:cNvPr>
            <p:cNvCxnSpPr>
              <a:cxnSpLocks/>
            </p:cNvCxnSpPr>
            <p:nvPr/>
          </p:nvCxnSpPr>
          <p:spPr>
            <a:xfrm>
              <a:off x="5075382" y="4158719"/>
              <a:ext cx="175491" cy="0"/>
            </a:xfrm>
            <a:prstGeom prst="line">
              <a:avLst/>
            </a:prstGeom>
            <a:ln w="19050">
              <a:solidFill>
                <a:srgbClr val="1D0D5C"/>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3DB5F81-FEF4-9646-AFC7-46642ECD34F6}"/>
                </a:ext>
              </a:extLst>
            </p:cNvPr>
            <p:cNvCxnSpPr>
              <a:cxnSpLocks/>
            </p:cNvCxnSpPr>
            <p:nvPr/>
          </p:nvCxnSpPr>
          <p:spPr>
            <a:xfrm>
              <a:off x="5075382" y="4227992"/>
              <a:ext cx="175491" cy="0"/>
            </a:xfrm>
            <a:prstGeom prst="line">
              <a:avLst/>
            </a:prstGeom>
            <a:ln w="19050">
              <a:solidFill>
                <a:srgbClr val="1D0D5C"/>
              </a:solidFill>
            </a:ln>
          </p:spPr>
          <p:style>
            <a:lnRef idx="1">
              <a:schemeClr val="accent1"/>
            </a:lnRef>
            <a:fillRef idx="0">
              <a:schemeClr val="accent1"/>
            </a:fillRef>
            <a:effectRef idx="0">
              <a:schemeClr val="accent1"/>
            </a:effectRef>
            <a:fontRef idx="minor">
              <a:schemeClr val="tx1"/>
            </a:fontRef>
          </p:style>
        </p:cxnSp>
      </p:grpSp>
      <p:pic>
        <p:nvPicPr>
          <p:cNvPr id="71" name="Graphic 19">
            <a:extLst>
              <a:ext uri="{FF2B5EF4-FFF2-40B4-BE49-F238E27FC236}">
                <a16:creationId xmlns:a16="http://schemas.microsoft.com/office/drawing/2014/main" id="{6B6928C8-CB8C-B740-8385-A55404599D5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64566" y="2858396"/>
            <a:ext cx="475197" cy="47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Graphic 7">
            <a:extLst>
              <a:ext uri="{FF2B5EF4-FFF2-40B4-BE49-F238E27FC236}">
                <a16:creationId xmlns:a16="http://schemas.microsoft.com/office/drawing/2014/main" id="{7DDA3F93-2840-5C43-8149-11171C30C31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90753" y="2877418"/>
            <a:ext cx="475197" cy="47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Graphic 8">
            <a:extLst>
              <a:ext uri="{FF2B5EF4-FFF2-40B4-BE49-F238E27FC236}">
                <a16:creationId xmlns:a16="http://schemas.microsoft.com/office/drawing/2014/main" id="{1A06707B-40A6-0444-BCA4-067FE367D77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13462" y="2843782"/>
            <a:ext cx="475197" cy="47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Graphic 18">
            <a:extLst>
              <a:ext uri="{FF2B5EF4-FFF2-40B4-BE49-F238E27FC236}">
                <a16:creationId xmlns:a16="http://schemas.microsoft.com/office/drawing/2014/main" id="{8B4A6AB3-75D8-EF4A-ACD6-CB09E4B4B54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76949" y="2839497"/>
            <a:ext cx="475198" cy="471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Graphic 14">
            <a:extLst>
              <a:ext uri="{FF2B5EF4-FFF2-40B4-BE49-F238E27FC236}">
                <a16:creationId xmlns:a16="http://schemas.microsoft.com/office/drawing/2014/main" id="{3CB768B2-606A-6C44-AF51-9B5D0E60D38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76325" y="2296961"/>
            <a:ext cx="475197" cy="4751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Rectangle 75">
            <a:extLst>
              <a:ext uri="{FF2B5EF4-FFF2-40B4-BE49-F238E27FC236}">
                <a16:creationId xmlns:a16="http://schemas.microsoft.com/office/drawing/2014/main" id="{80E6C411-AC82-FF49-85B8-792B9D2B1ECC}"/>
              </a:ext>
            </a:extLst>
          </p:cNvPr>
          <p:cNvSpPr/>
          <p:nvPr/>
        </p:nvSpPr>
        <p:spPr>
          <a:xfrm>
            <a:off x="2153228" y="2303397"/>
            <a:ext cx="955423" cy="1565176"/>
          </a:xfrm>
          <a:prstGeom prst="rect">
            <a:avLst/>
          </a:prstGeom>
          <a:solidFill>
            <a:schemeClr val="lt1"/>
          </a:solid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Graphic 76">
            <a:extLst>
              <a:ext uri="{FF2B5EF4-FFF2-40B4-BE49-F238E27FC236}">
                <a16:creationId xmlns:a16="http://schemas.microsoft.com/office/drawing/2014/main" id="{31A525D5-D1B9-394B-B462-F7D123AD5A5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287102" y="2406663"/>
            <a:ext cx="657910" cy="371223"/>
          </a:xfrm>
          <a:prstGeom prst="rect">
            <a:avLst/>
          </a:prstGeom>
        </p:spPr>
      </p:pic>
      <p:pic>
        <p:nvPicPr>
          <p:cNvPr id="78" name="Graphic 77">
            <a:extLst>
              <a:ext uri="{FF2B5EF4-FFF2-40B4-BE49-F238E27FC236}">
                <a16:creationId xmlns:a16="http://schemas.microsoft.com/office/drawing/2014/main" id="{45C90B58-9AEE-7D48-AEFE-6EECABCE191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294006" y="3392763"/>
            <a:ext cx="657910" cy="371223"/>
          </a:xfrm>
          <a:prstGeom prst="rect">
            <a:avLst/>
          </a:prstGeom>
        </p:spPr>
      </p:pic>
      <p:cxnSp>
        <p:nvCxnSpPr>
          <p:cNvPr id="79" name="Straight Arrow Connector 78">
            <a:extLst>
              <a:ext uri="{FF2B5EF4-FFF2-40B4-BE49-F238E27FC236}">
                <a16:creationId xmlns:a16="http://schemas.microsoft.com/office/drawing/2014/main" id="{CAD81F70-0429-EF42-AED1-8E800442DDFD}"/>
              </a:ext>
            </a:extLst>
          </p:cNvPr>
          <p:cNvCxnSpPr>
            <a:cxnSpLocks/>
          </p:cNvCxnSpPr>
          <p:nvPr/>
        </p:nvCxnSpPr>
        <p:spPr>
          <a:xfrm>
            <a:off x="3174180" y="3096437"/>
            <a:ext cx="449908"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74C33326-C927-7D47-B102-DA1DF30AEDF8}"/>
              </a:ext>
            </a:extLst>
          </p:cNvPr>
          <p:cNvCxnSpPr>
            <a:cxnSpLocks/>
          </p:cNvCxnSpPr>
          <p:nvPr/>
        </p:nvCxnSpPr>
        <p:spPr>
          <a:xfrm>
            <a:off x="4088659" y="3096437"/>
            <a:ext cx="708350"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598C29F1-267C-CF40-8D5A-E41EC9C01BB5}"/>
              </a:ext>
            </a:extLst>
          </p:cNvPr>
          <p:cNvCxnSpPr>
            <a:cxnSpLocks/>
          </p:cNvCxnSpPr>
          <p:nvPr/>
        </p:nvCxnSpPr>
        <p:spPr>
          <a:xfrm>
            <a:off x="5265950" y="3096437"/>
            <a:ext cx="708350"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D8C70D38-EA96-7646-9B8A-487DCD28539B}"/>
              </a:ext>
            </a:extLst>
          </p:cNvPr>
          <p:cNvCxnSpPr>
            <a:cxnSpLocks/>
          </p:cNvCxnSpPr>
          <p:nvPr/>
        </p:nvCxnSpPr>
        <p:spPr>
          <a:xfrm>
            <a:off x="6439763" y="3096438"/>
            <a:ext cx="842333"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pic>
        <p:nvPicPr>
          <p:cNvPr id="83" name="Graphic 82">
            <a:extLst>
              <a:ext uri="{FF2B5EF4-FFF2-40B4-BE49-F238E27FC236}">
                <a16:creationId xmlns:a16="http://schemas.microsoft.com/office/drawing/2014/main" id="{46B85CA2-1856-4440-ADD0-A630E026C90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80017" y="2237822"/>
            <a:ext cx="384048" cy="384048"/>
          </a:xfrm>
          <a:prstGeom prst="rect">
            <a:avLst/>
          </a:prstGeom>
        </p:spPr>
      </p:pic>
      <p:sp>
        <p:nvSpPr>
          <p:cNvPr id="84" name="Rectangle 83">
            <a:extLst>
              <a:ext uri="{FF2B5EF4-FFF2-40B4-BE49-F238E27FC236}">
                <a16:creationId xmlns:a16="http://schemas.microsoft.com/office/drawing/2014/main" id="{3671BA46-2407-BC45-869A-9543141F57C2}"/>
              </a:ext>
            </a:extLst>
          </p:cNvPr>
          <p:cNvSpPr>
            <a:spLocks noChangeAspect="1"/>
          </p:cNvSpPr>
          <p:nvPr/>
        </p:nvSpPr>
        <p:spPr>
          <a:xfrm>
            <a:off x="680017" y="2232072"/>
            <a:ext cx="384048" cy="383507"/>
          </a:xfrm>
          <a:prstGeom prst="rect">
            <a:avLst/>
          </a:prstGeom>
          <a:no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A12E55D3-5C76-814E-9372-CD17108AF241}"/>
              </a:ext>
            </a:extLst>
          </p:cNvPr>
          <p:cNvSpPr txBox="1"/>
          <p:nvPr/>
        </p:nvSpPr>
        <p:spPr>
          <a:xfrm>
            <a:off x="756835" y="1603835"/>
            <a:ext cx="1600118" cy="307777"/>
          </a:xfrm>
          <a:prstGeom prst="rect">
            <a:avLst/>
          </a:prstGeom>
          <a:noFill/>
        </p:spPr>
        <p:txBody>
          <a:bodyPr wrap="none" rtlCol="0">
            <a:spAutoFit/>
          </a:bodyPr>
          <a:lstStyle/>
          <a:p>
            <a:r>
              <a:rPr lang="en-US" b="1">
                <a:solidFill>
                  <a:srgbClr val="1D0D5C"/>
                </a:solidFill>
                <a:latin typeface="Raleway SemiBold" panose="020B0203030101060003" pitchFamily="34" charset="77"/>
              </a:rPr>
              <a:t>Load Generation</a:t>
            </a:r>
          </a:p>
        </p:txBody>
      </p:sp>
      <p:sp>
        <p:nvSpPr>
          <p:cNvPr id="86" name="TextBox 85">
            <a:extLst>
              <a:ext uri="{FF2B5EF4-FFF2-40B4-BE49-F238E27FC236}">
                <a16:creationId xmlns:a16="http://schemas.microsoft.com/office/drawing/2014/main" id="{6EFA94C9-A263-464C-8BDA-30F5C402C48C}"/>
              </a:ext>
            </a:extLst>
          </p:cNvPr>
          <p:cNvSpPr txBox="1"/>
          <p:nvPr/>
        </p:nvSpPr>
        <p:spPr>
          <a:xfrm>
            <a:off x="3343247" y="1603835"/>
            <a:ext cx="1491114" cy="307777"/>
          </a:xfrm>
          <a:prstGeom prst="rect">
            <a:avLst/>
          </a:prstGeom>
          <a:noFill/>
        </p:spPr>
        <p:txBody>
          <a:bodyPr wrap="none" rtlCol="0">
            <a:spAutoFit/>
          </a:bodyPr>
          <a:lstStyle/>
          <a:p>
            <a:r>
              <a:rPr lang="en-US" b="1">
                <a:solidFill>
                  <a:srgbClr val="1D0D5C"/>
                </a:solidFill>
                <a:latin typeface="Raleway SemiBold" panose="020B0203030101060003" pitchFamily="34" charset="77"/>
              </a:rPr>
              <a:t>Transformation</a:t>
            </a:r>
          </a:p>
        </p:txBody>
      </p:sp>
      <p:sp>
        <p:nvSpPr>
          <p:cNvPr id="87" name="TextBox 86">
            <a:extLst>
              <a:ext uri="{FF2B5EF4-FFF2-40B4-BE49-F238E27FC236}">
                <a16:creationId xmlns:a16="http://schemas.microsoft.com/office/drawing/2014/main" id="{F5977A54-F133-014E-B1C4-868817A68B96}"/>
              </a:ext>
            </a:extLst>
          </p:cNvPr>
          <p:cNvSpPr txBox="1"/>
          <p:nvPr/>
        </p:nvSpPr>
        <p:spPr>
          <a:xfrm>
            <a:off x="5774803" y="1603835"/>
            <a:ext cx="854721" cy="307777"/>
          </a:xfrm>
          <a:prstGeom prst="rect">
            <a:avLst/>
          </a:prstGeom>
          <a:noFill/>
        </p:spPr>
        <p:txBody>
          <a:bodyPr wrap="none" rtlCol="0">
            <a:spAutoFit/>
          </a:bodyPr>
          <a:lstStyle/>
          <a:p>
            <a:r>
              <a:rPr lang="en-US" b="1">
                <a:solidFill>
                  <a:srgbClr val="1D0D5C"/>
                </a:solidFill>
                <a:latin typeface="Raleway SemiBold" panose="020B0203030101060003" pitchFamily="34" charset="77"/>
              </a:rPr>
              <a:t>Storage</a:t>
            </a:r>
          </a:p>
        </p:txBody>
      </p:sp>
      <p:sp>
        <p:nvSpPr>
          <p:cNvPr id="88" name="TextBox 87">
            <a:extLst>
              <a:ext uri="{FF2B5EF4-FFF2-40B4-BE49-F238E27FC236}">
                <a16:creationId xmlns:a16="http://schemas.microsoft.com/office/drawing/2014/main" id="{606196D7-9108-B242-8F7B-EAF8695CA84F}"/>
              </a:ext>
            </a:extLst>
          </p:cNvPr>
          <p:cNvSpPr txBox="1"/>
          <p:nvPr/>
        </p:nvSpPr>
        <p:spPr>
          <a:xfrm>
            <a:off x="6888192" y="1603835"/>
            <a:ext cx="1260281" cy="307777"/>
          </a:xfrm>
          <a:prstGeom prst="rect">
            <a:avLst/>
          </a:prstGeom>
          <a:noFill/>
        </p:spPr>
        <p:txBody>
          <a:bodyPr wrap="square" rtlCol="0">
            <a:spAutoFit/>
          </a:bodyPr>
          <a:lstStyle/>
          <a:p>
            <a:r>
              <a:rPr lang="en-US" b="1">
                <a:solidFill>
                  <a:srgbClr val="1D0D5C"/>
                </a:solidFill>
                <a:latin typeface="Raleway SemiBold" panose="020B0203030101060003" pitchFamily="34" charset="77"/>
              </a:rPr>
              <a:t>Visualization</a:t>
            </a:r>
          </a:p>
        </p:txBody>
      </p:sp>
      <p:cxnSp>
        <p:nvCxnSpPr>
          <p:cNvPr id="89" name="Straight Connector 88">
            <a:extLst>
              <a:ext uri="{FF2B5EF4-FFF2-40B4-BE49-F238E27FC236}">
                <a16:creationId xmlns:a16="http://schemas.microsoft.com/office/drawing/2014/main" id="{E03B7C4B-8F7F-834A-B661-02178CF8A49B}"/>
              </a:ext>
            </a:extLst>
          </p:cNvPr>
          <p:cNvCxnSpPr/>
          <p:nvPr/>
        </p:nvCxnSpPr>
        <p:spPr>
          <a:xfrm>
            <a:off x="5620125" y="1085985"/>
            <a:ext cx="0" cy="3498207"/>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1C960E3-0356-954F-99C2-B5D289B2E671}"/>
              </a:ext>
            </a:extLst>
          </p:cNvPr>
          <p:cNvCxnSpPr/>
          <p:nvPr/>
        </p:nvCxnSpPr>
        <p:spPr>
          <a:xfrm>
            <a:off x="6793938" y="1085985"/>
            <a:ext cx="0" cy="3498207"/>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pic>
        <p:nvPicPr>
          <p:cNvPr id="91" name="Graphic 90">
            <a:extLst>
              <a:ext uri="{FF2B5EF4-FFF2-40B4-BE49-F238E27FC236}">
                <a16:creationId xmlns:a16="http://schemas.microsoft.com/office/drawing/2014/main" id="{A5D6B67C-C03F-4D41-99E4-976043C9445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flipH="1">
            <a:off x="1345002" y="1203763"/>
            <a:ext cx="420335" cy="421416"/>
          </a:xfrm>
          <a:prstGeom prst="rect">
            <a:avLst/>
          </a:prstGeom>
        </p:spPr>
      </p:pic>
      <p:grpSp>
        <p:nvGrpSpPr>
          <p:cNvPr id="92" name="Group 91">
            <a:extLst>
              <a:ext uri="{FF2B5EF4-FFF2-40B4-BE49-F238E27FC236}">
                <a16:creationId xmlns:a16="http://schemas.microsoft.com/office/drawing/2014/main" id="{0CE6BA26-EE3A-1C44-8ED1-1E61274D45A6}"/>
              </a:ext>
            </a:extLst>
          </p:cNvPr>
          <p:cNvGrpSpPr/>
          <p:nvPr/>
        </p:nvGrpSpPr>
        <p:grpSpPr>
          <a:xfrm>
            <a:off x="1669877" y="1457659"/>
            <a:ext cx="120298" cy="201189"/>
            <a:chOff x="2349842" y="2650268"/>
            <a:chExt cx="223836" cy="374348"/>
          </a:xfrm>
          <a:solidFill>
            <a:schemeClr val="lt1"/>
          </a:solidFill>
        </p:grpSpPr>
        <p:sp>
          <p:nvSpPr>
            <p:cNvPr id="93" name="Oval 92">
              <a:extLst>
                <a:ext uri="{FF2B5EF4-FFF2-40B4-BE49-F238E27FC236}">
                  <a16:creationId xmlns:a16="http://schemas.microsoft.com/office/drawing/2014/main" id="{022C8223-EBF6-F448-8124-8D2DD7D32939}"/>
                </a:ext>
              </a:extLst>
            </p:cNvPr>
            <p:cNvSpPr/>
            <p:nvPr/>
          </p:nvSpPr>
          <p:spPr>
            <a:xfrm>
              <a:off x="2393498" y="2650268"/>
              <a:ext cx="136525" cy="136525"/>
            </a:xfrm>
            <a:prstGeom prst="ellipse">
              <a:avLst/>
            </a:prstGeom>
            <a:grpFill/>
            <a:ln w="15875">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Pie 93">
              <a:extLst>
                <a:ext uri="{FF2B5EF4-FFF2-40B4-BE49-F238E27FC236}">
                  <a16:creationId xmlns:a16="http://schemas.microsoft.com/office/drawing/2014/main" id="{B2383F22-60C1-7D4E-8560-0E2EEAB9B84B}"/>
                </a:ext>
              </a:extLst>
            </p:cNvPr>
            <p:cNvSpPr/>
            <p:nvPr/>
          </p:nvSpPr>
          <p:spPr>
            <a:xfrm rot="5400000">
              <a:off x="2349842" y="2800780"/>
              <a:ext cx="223836" cy="223836"/>
            </a:xfrm>
            <a:prstGeom prst="pie">
              <a:avLst>
                <a:gd name="adj1" fmla="val 5376454"/>
                <a:gd name="adj2" fmla="val 16199991"/>
              </a:avLst>
            </a:prstGeom>
            <a:grpFill/>
            <a:ln w="15875">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95" name="Graphic 2">
            <a:extLst>
              <a:ext uri="{FF2B5EF4-FFF2-40B4-BE49-F238E27FC236}">
                <a16:creationId xmlns:a16="http://schemas.microsoft.com/office/drawing/2014/main" id="{BFB7CC45-326B-D84C-AB84-87EDB866773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241824" y="2364701"/>
            <a:ext cx="182974" cy="185226"/>
          </a:xfrm>
          <a:prstGeom prst="rect">
            <a:avLst/>
          </a:prstGeom>
        </p:spPr>
      </p:pic>
      <p:pic>
        <p:nvPicPr>
          <p:cNvPr id="96" name="Graphic 95">
            <a:extLst>
              <a:ext uri="{FF2B5EF4-FFF2-40B4-BE49-F238E27FC236}">
                <a16:creationId xmlns:a16="http://schemas.microsoft.com/office/drawing/2014/main" id="{C7B0E875-8C3A-104C-865C-D2C57C3FE71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287102" y="2900373"/>
            <a:ext cx="657910" cy="371223"/>
          </a:xfrm>
          <a:prstGeom prst="rect">
            <a:avLst/>
          </a:prstGeom>
        </p:spPr>
      </p:pic>
      <p:pic>
        <p:nvPicPr>
          <p:cNvPr id="97" name="Graphic 2">
            <a:extLst>
              <a:ext uri="{FF2B5EF4-FFF2-40B4-BE49-F238E27FC236}">
                <a16:creationId xmlns:a16="http://schemas.microsoft.com/office/drawing/2014/main" id="{D25ACF07-E2AA-B349-A492-8C673C8DFE5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241824" y="2858411"/>
            <a:ext cx="182974" cy="185226"/>
          </a:xfrm>
          <a:prstGeom prst="rect">
            <a:avLst/>
          </a:prstGeom>
        </p:spPr>
      </p:pic>
      <p:pic>
        <p:nvPicPr>
          <p:cNvPr id="98" name="Graphic 2">
            <a:extLst>
              <a:ext uri="{FF2B5EF4-FFF2-40B4-BE49-F238E27FC236}">
                <a16:creationId xmlns:a16="http://schemas.microsoft.com/office/drawing/2014/main" id="{4AF9C8F8-63E8-7541-BDD7-FC27CA56A23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241824" y="3350801"/>
            <a:ext cx="182974" cy="185226"/>
          </a:xfrm>
          <a:prstGeom prst="rect">
            <a:avLst/>
          </a:prstGeom>
        </p:spPr>
      </p:pic>
      <p:grpSp>
        <p:nvGrpSpPr>
          <p:cNvPr id="99" name="Group 98">
            <a:extLst>
              <a:ext uri="{FF2B5EF4-FFF2-40B4-BE49-F238E27FC236}">
                <a16:creationId xmlns:a16="http://schemas.microsoft.com/office/drawing/2014/main" id="{A44B0E6C-9A2B-4D4B-9F83-9828C3867944}"/>
              </a:ext>
            </a:extLst>
          </p:cNvPr>
          <p:cNvGrpSpPr/>
          <p:nvPr/>
        </p:nvGrpSpPr>
        <p:grpSpPr>
          <a:xfrm>
            <a:off x="7238538" y="2806883"/>
            <a:ext cx="578222" cy="578222"/>
            <a:chOff x="8099716" y="3835938"/>
            <a:chExt cx="578222" cy="578222"/>
          </a:xfrm>
        </p:grpSpPr>
        <p:sp>
          <p:nvSpPr>
            <p:cNvPr id="100" name="Rectangle 99">
              <a:extLst>
                <a:ext uri="{FF2B5EF4-FFF2-40B4-BE49-F238E27FC236}">
                  <a16:creationId xmlns:a16="http://schemas.microsoft.com/office/drawing/2014/main" id="{744FB900-DC07-464E-B7E8-D25046574604}"/>
                </a:ext>
              </a:extLst>
            </p:cNvPr>
            <p:cNvSpPr/>
            <p:nvPr/>
          </p:nvSpPr>
          <p:spPr>
            <a:xfrm>
              <a:off x="8150179" y="3886401"/>
              <a:ext cx="477297" cy="477297"/>
            </a:xfrm>
            <a:prstGeom prst="rect">
              <a:avLst/>
            </a:prstGeom>
            <a:solidFill>
              <a:srgbClr val="1D0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a:extLst>
                <a:ext uri="{FF2B5EF4-FFF2-40B4-BE49-F238E27FC236}">
                  <a16:creationId xmlns:a16="http://schemas.microsoft.com/office/drawing/2014/main" id="{E5955BFB-5AF4-824B-B08D-31BD7A897A87}"/>
                </a:ext>
              </a:extLst>
            </p:cNvPr>
            <p:cNvGrpSpPr/>
            <p:nvPr/>
          </p:nvGrpSpPr>
          <p:grpSpPr>
            <a:xfrm>
              <a:off x="8099716" y="3835938"/>
              <a:ext cx="578222" cy="578222"/>
              <a:chOff x="8066080" y="3059139"/>
              <a:chExt cx="637419" cy="637419"/>
            </a:xfrm>
          </p:grpSpPr>
          <p:pic>
            <p:nvPicPr>
              <p:cNvPr id="103" name="Graphic 102">
                <a:extLst>
                  <a:ext uri="{FF2B5EF4-FFF2-40B4-BE49-F238E27FC236}">
                    <a16:creationId xmlns:a16="http://schemas.microsoft.com/office/drawing/2014/main" id="{3AEAA455-3E4E-2644-8FD3-6BABFECA421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066080" y="3059139"/>
                <a:ext cx="637419" cy="637419"/>
              </a:xfrm>
              <a:prstGeom prst="rect">
                <a:avLst/>
              </a:prstGeom>
            </p:spPr>
          </p:pic>
          <p:cxnSp>
            <p:nvCxnSpPr>
              <p:cNvPr id="104" name="Straight Connector 103">
                <a:extLst>
                  <a:ext uri="{FF2B5EF4-FFF2-40B4-BE49-F238E27FC236}">
                    <a16:creationId xmlns:a16="http://schemas.microsoft.com/office/drawing/2014/main" id="{D43139AC-2423-8540-B874-AA17A62965D9}"/>
                  </a:ext>
                </a:extLst>
              </p:cNvPr>
              <p:cNvCxnSpPr>
                <a:cxnSpLocks/>
              </p:cNvCxnSpPr>
              <p:nvPr/>
            </p:nvCxnSpPr>
            <p:spPr>
              <a:xfrm>
                <a:off x="8425014" y="3285331"/>
                <a:ext cx="105427" cy="0"/>
              </a:xfrm>
              <a:prstGeom prst="line">
                <a:avLst/>
              </a:prstGeom>
              <a:solidFill>
                <a:srgbClr val="916CBF"/>
              </a:solidFill>
              <a:ln w="15875">
                <a:solidFill>
                  <a:srgbClr val="916CBF"/>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379D749-DA9E-2E44-BDC7-B2B89FA9E586}"/>
                  </a:ext>
                </a:extLst>
              </p:cNvPr>
              <p:cNvCxnSpPr>
                <a:cxnSpLocks/>
              </p:cNvCxnSpPr>
              <p:nvPr/>
            </p:nvCxnSpPr>
            <p:spPr>
              <a:xfrm>
                <a:off x="8425014" y="3313180"/>
                <a:ext cx="105427" cy="0"/>
              </a:xfrm>
              <a:prstGeom prst="line">
                <a:avLst/>
              </a:prstGeom>
              <a:solidFill>
                <a:srgbClr val="916CBF"/>
              </a:solidFill>
              <a:ln w="15875">
                <a:solidFill>
                  <a:srgbClr val="916CBF"/>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C00A9D1-37AE-B14A-9C73-C4E47F08AEC6}"/>
                  </a:ext>
                </a:extLst>
              </p:cNvPr>
              <p:cNvCxnSpPr>
                <a:cxnSpLocks/>
              </p:cNvCxnSpPr>
              <p:nvPr/>
            </p:nvCxnSpPr>
            <p:spPr>
              <a:xfrm>
                <a:off x="8425014" y="3346268"/>
                <a:ext cx="105427" cy="0"/>
              </a:xfrm>
              <a:prstGeom prst="line">
                <a:avLst/>
              </a:prstGeom>
              <a:solidFill>
                <a:srgbClr val="916CBF"/>
              </a:solidFill>
              <a:ln w="15875">
                <a:solidFill>
                  <a:srgbClr val="916CBF"/>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E61DE65C-2339-A94F-987D-966175C70F73}"/>
                  </a:ext>
                </a:extLst>
              </p:cNvPr>
              <p:cNvCxnSpPr>
                <a:cxnSpLocks/>
              </p:cNvCxnSpPr>
              <p:nvPr/>
            </p:nvCxnSpPr>
            <p:spPr>
              <a:xfrm>
                <a:off x="8454852" y="3377848"/>
                <a:ext cx="75589" cy="0"/>
              </a:xfrm>
              <a:prstGeom prst="line">
                <a:avLst/>
              </a:prstGeom>
              <a:solidFill>
                <a:srgbClr val="916CBF"/>
              </a:solidFill>
              <a:ln w="15875">
                <a:solidFill>
                  <a:srgbClr val="916CBF"/>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3AAFEB7-F429-9942-BB0F-655457621924}"/>
                  </a:ext>
                </a:extLst>
              </p:cNvPr>
              <p:cNvCxnSpPr>
                <a:cxnSpLocks/>
              </p:cNvCxnSpPr>
              <p:nvPr/>
            </p:nvCxnSpPr>
            <p:spPr>
              <a:xfrm>
                <a:off x="8454852" y="3407686"/>
                <a:ext cx="75589" cy="0"/>
              </a:xfrm>
              <a:prstGeom prst="line">
                <a:avLst/>
              </a:prstGeom>
              <a:solidFill>
                <a:srgbClr val="916CBF"/>
              </a:solidFill>
              <a:ln w="15875">
                <a:solidFill>
                  <a:srgbClr val="916CBF"/>
                </a:solidFill>
              </a:ln>
            </p:spPr>
            <p:style>
              <a:lnRef idx="1">
                <a:schemeClr val="accent1"/>
              </a:lnRef>
              <a:fillRef idx="0">
                <a:schemeClr val="accent1"/>
              </a:fillRef>
              <a:effectRef idx="0">
                <a:schemeClr val="accent1"/>
              </a:effectRef>
              <a:fontRef idx="minor">
                <a:schemeClr val="tx1"/>
              </a:fontRef>
            </p:style>
          </p:cxnSp>
          <p:pic>
            <p:nvPicPr>
              <p:cNvPr id="109" name="Graphic 108">
                <a:extLst>
                  <a:ext uri="{FF2B5EF4-FFF2-40B4-BE49-F238E27FC236}">
                    <a16:creationId xmlns:a16="http://schemas.microsoft.com/office/drawing/2014/main" id="{832E9361-8DED-9048-BDA9-FBCAD1D84D2C}"/>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156350" y="3240777"/>
                <a:ext cx="321377" cy="210981"/>
              </a:xfrm>
              <a:prstGeom prst="rect">
                <a:avLst/>
              </a:prstGeom>
            </p:spPr>
          </p:pic>
        </p:grpSp>
        <p:pic>
          <p:nvPicPr>
            <p:cNvPr id="102" name="Graphic 101">
              <a:extLst>
                <a:ext uri="{FF2B5EF4-FFF2-40B4-BE49-F238E27FC236}">
                  <a16:creationId xmlns:a16="http://schemas.microsoft.com/office/drawing/2014/main" id="{3CBE5F69-D289-BF4D-9E4F-53A50238C657}"/>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138576" y="3897108"/>
              <a:ext cx="130986" cy="92892"/>
            </a:xfrm>
            <a:prstGeom prst="rect">
              <a:avLst/>
            </a:prstGeom>
          </p:spPr>
        </p:pic>
      </p:grpSp>
    </p:spTree>
    <p:extLst>
      <p:ext uri="{BB962C8B-B14F-4D97-AF65-F5344CB8AC3E}">
        <p14:creationId xmlns:p14="http://schemas.microsoft.com/office/powerpoint/2010/main" val="24503870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D0D5C"/>
                </a:solidFill>
              </a:rPr>
              <a:t>Monsoon </a:t>
            </a:r>
            <a:r>
              <a:rPr lang="en">
                <a:solidFill>
                  <a:srgbClr val="649CD9"/>
                </a:solidFill>
              </a:rPr>
              <a:t>tests</a:t>
            </a:r>
            <a:r>
              <a:rPr lang="en">
                <a:solidFill>
                  <a:srgbClr val="1D0D5C"/>
                </a:solidFill>
              </a:rPr>
              <a:t> and </a:t>
            </a:r>
            <a:r>
              <a:rPr lang="en">
                <a:solidFill>
                  <a:srgbClr val="916CBF"/>
                </a:solidFill>
              </a:rPr>
              <a:t>scales</a:t>
            </a:r>
            <a:endParaRPr>
              <a:solidFill>
                <a:srgbClr val="916CBF"/>
              </a:solidFill>
            </a:endParaRPr>
          </a:p>
        </p:txBody>
      </p:sp>
      <p:sp>
        <p:nvSpPr>
          <p:cNvPr id="4" name="Footer Placeholder 3">
            <a:extLst>
              <a:ext uri="{FF2B5EF4-FFF2-40B4-BE49-F238E27FC236}">
                <a16:creationId xmlns:a16="http://schemas.microsoft.com/office/drawing/2014/main" id="{972D762A-308E-A346-9DE7-AE699A827B9C}"/>
              </a:ext>
            </a:extLst>
          </p:cNvPr>
          <p:cNvSpPr>
            <a:spLocks noGrp="1"/>
          </p:cNvSpPr>
          <p:nvPr>
            <p:ph type="ftr" sz="quarter" idx="13"/>
          </p:nvPr>
        </p:nvSpPr>
        <p:spPr/>
        <p:txBody>
          <a:bodyPr/>
          <a:lstStyle/>
          <a:p>
            <a:r>
              <a:rPr lang="en-US"/>
              <a:t>Overview of Monsoon</a:t>
            </a:r>
          </a:p>
        </p:txBody>
      </p:sp>
      <p:cxnSp>
        <p:nvCxnSpPr>
          <p:cNvPr id="8" name="Straight Connector 7">
            <a:extLst>
              <a:ext uri="{FF2B5EF4-FFF2-40B4-BE49-F238E27FC236}">
                <a16:creationId xmlns:a16="http://schemas.microsoft.com/office/drawing/2014/main" id="{D0D47656-B345-EB41-B702-E9C4E78D0171}"/>
              </a:ext>
            </a:extLst>
          </p:cNvPr>
          <p:cNvCxnSpPr/>
          <p:nvPr/>
        </p:nvCxnSpPr>
        <p:spPr>
          <a:xfrm>
            <a:off x="2616057" y="1085985"/>
            <a:ext cx="0" cy="3498207"/>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F359BAF6-32A4-0344-A65C-B91336C5ADDA}"/>
              </a:ext>
            </a:extLst>
          </p:cNvPr>
          <p:cNvSpPr/>
          <p:nvPr/>
        </p:nvSpPr>
        <p:spPr bwMode="auto">
          <a:xfrm>
            <a:off x="676384" y="2232506"/>
            <a:ext cx="2497787" cy="1707231"/>
          </a:xfrm>
          <a:prstGeom prst="rect">
            <a:avLst/>
          </a:prstGeom>
          <a:solidFill>
            <a:schemeClr val="lt1"/>
          </a:solid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rgbClr val="1D0D5C"/>
                </a:solidFill>
                <a:latin typeface="Arial" panose="020B0604020202020204" pitchFamily="34" charset="0"/>
                <a:cs typeface="Arial" panose="020B0604020202020204" pitchFamily="34" charset="0"/>
              </a:rPr>
              <a:t>VPC</a:t>
            </a:r>
          </a:p>
        </p:txBody>
      </p:sp>
      <p:pic>
        <p:nvPicPr>
          <p:cNvPr id="10" name="Graphic 9">
            <a:extLst>
              <a:ext uri="{FF2B5EF4-FFF2-40B4-BE49-F238E27FC236}">
                <a16:creationId xmlns:a16="http://schemas.microsoft.com/office/drawing/2014/main" id="{4628637D-B82F-E04C-9AD5-80AE715D28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76292" y="1216309"/>
            <a:ext cx="420334" cy="420334"/>
          </a:xfrm>
          <a:prstGeom prst="rect">
            <a:avLst/>
          </a:prstGeom>
        </p:spPr>
      </p:pic>
      <p:pic>
        <p:nvPicPr>
          <p:cNvPr id="11" name="Graphic 10">
            <a:extLst>
              <a:ext uri="{FF2B5EF4-FFF2-40B4-BE49-F238E27FC236}">
                <a16:creationId xmlns:a16="http://schemas.microsoft.com/office/drawing/2014/main" id="{4320B15E-F115-F049-A884-0130F3DB7F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91996" y="1205368"/>
            <a:ext cx="420334" cy="420334"/>
          </a:xfrm>
          <a:prstGeom prst="rect">
            <a:avLst/>
          </a:prstGeom>
        </p:spPr>
      </p:pic>
      <p:pic>
        <p:nvPicPr>
          <p:cNvPr id="12" name="Graphic 11">
            <a:extLst>
              <a:ext uri="{FF2B5EF4-FFF2-40B4-BE49-F238E27FC236}">
                <a16:creationId xmlns:a16="http://schemas.microsoft.com/office/drawing/2014/main" id="{37620C4C-B5FA-2341-B040-2E8E0DB656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64526" y="1085985"/>
            <a:ext cx="691993" cy="691993"/>
          </a:xfrm>
          <a:prstGeom prst="rect">
            <a:avLst/>
          </a:prstGeom>
        </p:spPr>
      </p:pic>
      <p:pic>
        <p:nvPicPr>
          <p:cNvPr id="13" name="Graphic 12">
            <a:extLst>
              <a:ext uri="{FF2B5EF4-FFF2-40B4-BE49-F238E27FC236}">
                <a16:creationId xmlns:a16="http://schemas.microsoft.com/office/drawing/2014/main" id="{9198B46D-C875-574E-9C28-3B20F14D037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282096" y="1283176"/>
            <a:ext cx="348892" cy="229043"/>
          </a:xfrm>
          <a:prstGeom prst="rect">
            <a:avLst/>
          </a:prstGeom>
        </p:spPr>
      </p:pic>
      <p:cxnSp>
        <p:nvCxnSpPr>
          <p:cNvPr id="14" name="Straight Connector 13">
            <a:extLst>
              <a:ext uri="{FF2B5EF4-FFF2-40B4-BE49-F238E27FC236}">
                <a16:creationId xmlns:a16="http://schemas.microsoft.com/office/drawing/2014/main" id="{B167517D-0080-D24D-8CB9-B9CE12441A2B}"/>
              </a:ext>
            </a:extLst>
          </p:cNvPr>
          <p:cNvCxnSpPr>
            <a:cxnSpLocks/>
          </p:cNvCxnSpPr>
          <p:nvPr/>
        </p:nvCxnSpPr>
        <p:spPr>
          <a:xfrm>
            <a:off x="7554191" y="1331543"/>
            <a:ext cx="114453" cy="0"/>
          </a:xfrm>
          <a:prstGeom prst="line">
            <a:avLst/>
          </a:prstGeom>
          <a:solidFill>
            <a:schemeClr val="bg1">
              <a:lumMod val="50000"/>
            </a:schemeClr>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3AD2972-682B-A04A-BB6E-B52741B95638}"/>
              </a:ext>
            </a:extLst>
          </p:cNvPr>
          <p:cNvCxnSpPr>
            <a:cxnSpLocks/>
          </p:cNvCxnSpPr>
          <p:nvPr/>
        </p:nvCxnSpPr>
        <p:spPr>
          <a:xfrm>
            <a:off x="7554191" y="1361776"/>
            <a:ext cx="114453" cy="0"/>
          </a:xfrm>
          <a:prstGeom prst="line">
            <a:avLst/>
          </a:prstGeom>
          <a:solidFill>
            <a:schemeClr val="bg1">
              <a:lumMod val="50000"/>
            </a:schemeClr>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867B779-2A9A-3E40-BE04-0EE60F8D374F}"/>
              </a:ext>
            </a:extLst>
          </p:cNvPr>
          <p:cNvCxnSpPr>
            <a:cxnSpLocks/>
          </p:cNvCxnSpPr>
          <p:nvPr/>
        </p:nvCxnSpPr>
        <p:spPr>
          <a:xfrm>
            <a:off x="7554191" y="1397697"/>
            <a:ext cx="114453" cy="0"/>
          </a:xfrm>
          <a:prstGeom prst="line">
            <a:avLst/>
          </a:prstGeom>
          <a:solidFill>
            <a:schemeClr val="bg1">
              <a:lumMod val="50000"/>
            </a:schemeClr>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577DDB6-F3CD-DE4B-9F3A-69E890CC1704}"/>
              </a:ext>
            </a:extLst>
          </p:cNvPr>
          <p:cNvCxnSpPr>
            <a:cxnSpLocks/>
          </p:cNvCxnSpPr>
          <p:nvPr/>
        </p:nvCxnSpPr>
        <p:spPr>
          <a:xfrm>
            <a:off x="7586583" y="1431981"/>
            <a:ext cx="82061" cy="0"/>
          </a:xfrm>
          <a:prstGeom prst="line">
            <a:avLst/>
          </a:prstGeom>
          <a:solidFill>
            <a:schemeClr val="bg1">
              <a:lumMod val="50000"/>
            </a:schemeClr>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80B35C9-28E8-2146-8B6B-F0F38D887C04}"/>
              </a:ext>
            </a:extLst>
          </p:cNvPr>
          <p:cNvCxnSpPr>
            <a:cxnSpLocks/>
          </p:cNvCxnSpPr>
          <p:nvPr/>
        </p:nvCxnSpPr>
        <p:spPr>
          <a:xfrm>
            <a:off x="7586583" y="1464374"/>
            <a:ext cx="82061" cy="0"/>
          </a:xfrm>
          <a:prstGeom prst="line">
            <a:avLst/>
          </a:prstGeom>
          <a:solidFill>
            <a:schemeClr val="bg1">
              <a:lumMod val="50000"/>
            </a:schemeClr>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9" name="Graphic 19">
            <a:extLst>
              <a:ext uri="{FF2B5EF4-FFF2-40B4-BE49-F238E27FC236}">
                <a16:creationId xmlns:a16="http://schemas.microsoft.com/office/drawing/2014/main" id="{DDE736EE-C35C-A94F-A2DA-2826A907133C}"/>
              </a:ext>
            </a:extLst>
          </p:cNvPr>
          <p:cNvPicPr>
            <a:picLocks noChangeAspect="1" noChangeArrowheads="1"/>
          </p:cNvPicPr>
          <p:nvPr/>
        </p:nvPicPr>
        <p:blipFill>
          <a:blip r:embed="rId11">
            <a:duotone>
              <a:schemeClr val="bg2">
                <a:shade val="45000"/>
                <a:satMod val="135000"/>
              </a:schemeClr>
              <a:prstClr val="white"/>
            </a:duotone>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5964566" y="2858396"/>
            <a:ext cx="475197" cy="47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7">
            <a:extLst>
              <a:ext uri="{FF2B5EF4-FFF2-40B4-BE49-F238E27FC236}">
                <a16:creationId xmlns:a16="http://schemas.microsoft.com/office/drawing/2014/main" id="{5DFFE55F-B70B-0E40-88DC-E30C4B1D9364}"/>
              </a:ext>
            </a:extLst>
          </p:cNvPr>
          <p:cNvPicPr>
            <a:picLocks noChangeAspect="1" noChangeArrowheads="1"/>
          </p:cNvPicPr>
          <p:nvPr/>
        </p:nvPicPr>
        <p:blipFill>
          <a:blip r:embed="rId1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90753" y="2877418"/>
            <a:ext cx="475197" cy="47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Graphic 8">
            <a:extLst>
              <a:ext uri="{FF2B5EF4-FFF2-40B4-BE49-F238E27FC236}">
                <a16:creationId xmlns:a16="http://schemas.microsoft.com/office/drawing/2014/main" id="{6CD86473-40AF-204E-8434-A698636D669E}"/>
              </a:ext>
            </a:extLst>
          </p:cNvPr>
          <p:cNvPicPr>
            <a:picLocks noChangeAspect="1" noChangeArrowheads="1"/>
          </p:cNvPicPr>
          <p:nvPr/>
        </p:nvPicPr>
        <p:blipFill>
          <a:blip r:embed="rId1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13462" y="2843782"/>
            <a:ext cx="475197" cy="47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Graphic 18">
            <a:extLst>
              <a:ext uri="{FF2B5EF4-FFF2-40B4-BE49-F238E27FC236}">
                <a16:creationId xmlns:a16="http://schemas.microsoft.com/office/drawing/2014/main" id="{40CD47F9-6B0F-AA47-9026-9562FAF05E2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76949" y="2839497"/>
            <a:ext cx="475198" cy="471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Graphic 14">
            <a:extLst>
              <a:ext uri="{FF2B5EF4-FFF2-40B4-BE49-F238E27FC236}">
                <a16:creationId xmlns:a16="http://schemas.microsoft.com/office/drawing/2014/main" id="{77712CEE-F25A-644D-92B5-617922B0DEB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76325" y="2296961"/>
            <a:ext cx="475197" cy="4751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ctangle 23">
            <a:extLst>
              <a:ext uri="{FF2B5EF4-FFF2-40B4-BE49-F238E27FC236}">
                <a16:creationId xmlns:a16="http://schemas.microsoft.com/office/drawing/2014/main" id="{9F9D7684-1AEA-8E49-A311-B3CC0D52C335}"/>
              </a:ext>
            </a:extLst>
          </p:cNvPr>
          <p:cNvSpPr/>
          <p:nvPr/>
        </p:nvSpPr>
        <p:spPr>
          <a:xfrm>
            <a:off x="2153228" y="2303397"/>
            <a:ext cx="955423" cy="1565176"/>
          </a:xfrm>
          <a:prstGeom prst="rect">
            <a:avLst/>
          </a:prstGeom>
          <a:solidFill>
            <a:schemeClr val="lt1"/>
          </a:solid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a:extLst>
              <a:ext uri="{FF2B5EF4-FFF2-40B4-BE49-F238E27FC236}">
                <a16:creationId xmlns:a16="http://schemas.microsoft.com/office/drawing/2014/main" id="{DFA7B39A-2807-404E-9A28-FE5959B9E7A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287102" y="2406663"/>
            <a:ext cx="657910" cy="371223"/>
          </a:xfrm>
          <a:prstGeom prst="rect">
            <a:avLst/>
          </a:prstGeom>
        </p:spPr>
      </p:pic>
      <p:pic>
        <p:nvPicPr>
          <p:cNvPr id="26" name="Graphic 25">
            <a:extLst>
              <a:ext uri="{FF2B5EF4-FFF2-40B4-BE49-F238E27FC236}">
                <a16:creationId xmlns:a16="http://schemas.microsoft.com/office/drawing/2014/main" id="{171A58A6-8C67-4C47-8A01-59C4116E5B4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289833" y="2900373"/>
            <a:ext cx="657910" cy="371223"/>
          </a:xfrm>
          <a:prstGeom prst="rect">
            <a:avLst/>
          </a:prstGeom>
        </p:spPr>
      </p:pic>
      <p:pic>
        <p:nvPicPr>
          <p:cNvPr id="27" name="Graphic 26">
            <a:extLst>
              <a:ext uri="{FF2B5EF4-FFF2-40B4-BE49-F238E27FC236}">
                <a16:creationId xmlns:a16="http://schemas.microsoft.com/office/drawing/2014/main" id="{D956092F-6062-E846-83E4-185E7C41B16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294006" y="3392763"/>
            <a:ext cx="657910" cy="371223"/>
          </a:xfrm>
          <a:prstGeom prst="rect">
            <a:avLst/>
          </a:prstGeom>
        </p:spPr>
      </p:pic>
      <p:cxnSp>
        <p:nvCxnSpPr>
          <p:cNvPr id="28" name="Straight Arrow Connector 27">
            <a:extLst>
              <a:ext uri="{FF2B5EF4-FFF2-40B4-BE49-F238E27FC236}">
                <a16:creationId xmlns:a16="http://schemas.microsoft.com/office/drawing/2014/main" id="{9023A04D-15E3-2D4D-88EE-9A1EC245C7CA}"/>
              </a:ext>
            </a:extLst>
          </p:cNvPr>
          <p:cNvCxnSpPr>
            <a:cxnSpLocks/>
          </p:cNvCxnSpPr>
          <p:nvPr/>
        </p:nvCxnSpPr>
        <p:spPr>
          <a:xfrm>
            <a:off x="3174180" y="3096437"/>
            <a:ext cx="449908"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68C1AD2-77B6-FB40-8332-83BD59250829}"/>
              </a:ext>
            </a:extLst>
          </p:cNvPr>
          <p:cNvCxnSpPr>
            <a:cxnSpLocks/>
          </p:cNvCxnSpPr>
          <p:nvPr/>
        </p:nvCxnSpPr>
        <p:spPr>
          <a:xfrm>
            <a:off x="4088659" y="3096437"/>
            <a:ext cx="708350"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1EDAE71-F791-414E-9141-9ACF39A70EA1}"/>
              </a:ext>
            </a:extLst>
          </p:cNvPr>
          <p:cNvCxnSpPr>
            <a:cxnSpLocks/>
          </p:cNvCxnSpPr>
          <p:nvPr/>
        </p:nvCxnSpPr>
        <p:spPr>
          <a:xfrm>
            <a:off x="5265950" y="3096437"/>
            <a:ext cx="708350"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pic>
        <p:nvPicPr>
          <p:cNvPr id="31" name="Graphic 30">
            <a:extLst>
              <a:ext uri="{FF2B5EF4-FFF2-40B4-BE49-F238E27FC236}">
                <a16:creationId xmlns:a16="http://schemas.microsoft.com/office/drawing/2014/main" id="{BDA9D578-B672-C043-A41C-922C6820F75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80017" y="2237822"/>
            <a:ext cx="384048" cy="384048"/>
          </a:xfrm>
          <a:prstGeom prst="rect">
            <a:avLst/>
          </a:prstGeom>
        </p:spPr>
      </p:pic>
      <p:sp>
        <p:nvSpPr>
          <p:cNvPr id="32" name="Rectangle 31">
            <a:extLst>
              <a:ext uri="{FF2B5EF4-FFF2-40B4-BE49-F238E27FC236}">
                <a16:creationId xmlns:a16="http://schemas.microsoft.com/office/drawing/2014/main" id="{409B88A6-511D-1E46-9EC9-F2F0C37840D6}"/>
              </a:ext>
            </a:extLst>
          </p:cNvPr>
          <p:cNvSpPr>
            <a:spLocks noChangeAspect="1"/>
          </p:cNvSpPr>
          <p:nvPr/>
        </p:nvSpPr>
        <p:spPr>
          <a:xfrm>
            <a:off x="680017" y="2232072"/>
            <a:ext cx="384048" cy="383507"/>
          </a:xfrm>
          <a:prstGeom prst="rect">
            <a:avLst/>
          </a:prstGeom>
          <a:no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FDAB4C57-15D6-FF4C-95B2-4C557353C752}"/>
              </a:ext>
            </a:extLst>
          </p:cNvPr>
          <p:cNvSpPr txBox="1"/>
          <p:nvPr/>
        </p:nvSpPr>
        <p:spPr>
          <a:xfrm>
            <a:off x="756835" y="1603835"/>
            <a:ext cx="1600118" cy="307777"/>
          </a:xfrm>
          <a:prstGeom prst="rect">
            <a:avLst/>
          </a:prstGeom>
          <a:noFill/>
        </p:spPr>
        <p:txBody>
          <a:bodyPr wrap="none" rtlCol="0">
            <a:spAutoFit/>
          </a:bodyPr>
          <a:lstStyle/>
          <a:p>
            <a:r>
              <a:rPr lang="en-US" b="1">
                <a:solidFill>
                  <a:srgbClr val="1D0D5C"/>
                </a:solidFill>
                <a:latin typeface="Raleway SemiBold" panose="020B0203030101060003" pitchFamily="34" charset="77"/>
              </a:rPr>
              <a:t>Load Generation</a:t>
            </a:r>
          </a:p>
        </p:txBody>
      </p:sp>
      <p:sp>
        <p:nvSpPr>
          <p:cNvPr id="34" name="TextBox 33">
            <a:extLst>
              <a:ext uri="{FF2B5EF4-FFF2-40B4-BE49-F238E27FC236}">
                <a16:creationId xmlns:a16="http://schemas.microsoft.com/office/drawing/2014/main" id="{97B541C3-9BED-6E41-B787-B05054809033}"/>
              </a:ext>
            </a:extLst>
          </p:cNvPr>
          <p:cNvSpPr txBox="1"/>
          <p:nvPr/>
        </p:nvSpPr>
        <p:spPr>
          <a:xfrm>
            <a:off x="3343247" y="1603835"/>
            <a:ext cx="1491114" cy="307777"/>
          </a:xfrm>
          <a:prstGeom prst="rect">
            <a:avLst/>
          </a:prstGeom>
          <a:noFill/>
        </p:spPr>
        <p:txBody>
          <a:bodyPr wrap="none" rtlCol="0">
            <a:spAutoFit/>
          </a:bodyPr>
          <a:lstStyle/>
          <a:p>
            <a:r>
              <a:rPr lang="en-US" b="1">
                <a:solidFill>
                  <a:schemeClr val="bg1">
                    <a:lumMod val="50000"/>
                  </a:schemeClr>
                </a:solidFill>
                <a:latin typeface="Raleway SemiBold" panose="020B0203030101060003" pitchFamily="34" charset="77"/>
              </a:rPr>
              <a:t>Transformation</a:t>
            </a:r>
          </a:p>
        </p:txBody>
      </p:sp>
      <p:sp>
        <p:nvSpPr>
          <p:cNvPr id="35" name="TextBox 34">
            <a:extLst>
              <a:ext uri="{FF2B5EF4-FFF2-40B4-BE49-F238E27FC236}">
                <a16:creationId xmlns:a16="http://schemas.microsoft.com/office/drawing/2014/main" id="{E98AAD29-882A-904E-959F-852BD657C74D}"/>
              </a:ext>
            </a:extLst>
          </p:cNvPr>
          <p:cNvSpPr txBox="1"/>
          <p:nvPr/>
        </p:nvSpPr>
        <p:spPr>
          <a:xfrm>
            <a:off x="5774803" y="1603835"/>
            <a:ext cx="854721" cy="307777"/>
          </a:xfrm>
          <a:prstGeom prst="rect">
            <a:avLst/>
          </a:prstGeom>
          <a:noFill/>
        </p:spPr>
        <p:txBody>
          <a:bodyPr wrap="none" rtlCol="0">
            <a:spAutoFit/>
          </a:bodyPr>
          <a:lstStyle/>
          <a:p>
            <a:r>
              <a:rPr lang="en-US" b="1">
                <a:solidFill>
                  <a:schemeClr val="bg1">
                    <a:lumMod val="50000"/>
                  </a:schemeClr>
                </a:solidFill>
                <a:latin typeface="Raleway SemiBold" panose="020B0203030101060003" pitchFamily="34" charset="77"/>
              </a:rPr>
              <a:t>Storage</a:t>
            </a:r>
          </a:p>
        </p:txBody>
      </p:sp>
      <p:sp>
        <p:nvSpPr>
          <p:cNvPr id="36" name="TextBox 35">
            <a:extLst>
              <a:ext uri="{FF2B5EF4-FFF2-40B4-BE49-F238E27FC236}">
                <a16:creationId xmlns:a16="http://schemas.microsoft.com/office/drawing/2014/main" id="{A4128DCA-F84E-C54A-9698-1E85EC45F09B}"/>
              </a:ext>
            </a:extLst>
          </p:cNvPr>
          <p:cNvSpPr txBox="1"/>
          <p:nvPr/>
        </p:nvSpPr>
        <p:spPr>
          <a:xfrm>
            <a:off x="6888192" y="1603835"/>
            <a:ext cx="1260281" cy="307777"/>
          </a:xfrm>
          <a:prstGeom prst="rect">
            <a:avLst/>
          </a:prstGeom>
          <a:noFill/>
        </p:spPr>
        <p:txBody>
          <a:bodyPr wrap="square" rtlCol="0">
            <a:spAutoFit/>
          </a:bodyPr>
          <a:lstStyle/>
          <a:p>
            <a:r>
              <a:rPr lang="en-US" b="1">
                <a:solidFill>
                  <a:schemeClr val="bg1">
                    <a:lumMod val="50000"/>
                  </a:schemeClr>
                </a:solidFill>
                <a:latin typeface="Raleway SemiBold" panose="020B0203030101060003" pitchFamily="34" charset="77"/>
              </a:rPr>
              <a:t>Visualization</a:t>
            </a:r>
          </a:p>
        </p:txBody>
      </p:sp>
      <p:cxnSp>
        <p:nvCxnSpPr>
          <p:cNvPr id="37" name="Straight Connector 36">
            <a:extLst>
              <a:ext uri="{FF2B5EF4-FFF2-40B4-BE49-F238E27FC236}">
                <a16:creationId xmlns:a16="http://schemas.microsoft.com/office/drawing/2014/main" id="{3CBDF0AF-6125-F846-94CA-E80640E7CF46}"/>
              </a:ext>
            </a:extLst>
          </p:cNvPr>
          <p:cNvCxnSpPr/>
          <p:nvPr/>
        </p:nvCxnSpPr>
        <p:spPr>
          <a:xfrm>
            <a:off x="5620125" y="1085985"/>
            <a:ext cx="0" cy="3498207"/>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D83F0E4-2144-7241-9217-A70FED141728}"/>
              </a:ext>
            </a:extLst>
          </p:cNvPr>
          <p:cNvCxnSpPr/>
          <p:nvPr/>
        </p:nvCxnSpPr>
        <p:spPr>
          <a:xfrm>
            <a:off x="6793938" y="1085985"/>
            <a:ext cx="0" cy="3498207"/>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8FF59C17-C61D-FB45-BED5-DC73234FFA52}"/>
              </a:ext>
            </a:extLst>
          </p:cNvPr>
          <p:cNvGrpSpPr/>
          <p:nvPr/>
        </p:nvGrpSpPr>
        <p:grpSpPr>
          <a:xfrm>
            <a:off x="1345002" y="1203763"/>
            <a:ext cx="445173" cy="455093"/>
            <a:chOff x="1345002" y="1203763"/>
            <a:chExt cx="445173" cy="455093"/>
          </a:xfrm>
        </p:grpSpPr>
        <p:pic>
          <p:nvPicPr>
            <p:cNvPr id="40" name="Graphic 39">
              <a:extLst>
                <a:ext uri="{FF2B5EF4-FFF2-40B4-BE49-F238E27FC236}">
                  <a16:creationId xmlns:a16="http://schemas.microsoft.com/office/drawing/2014/main" id="{FF1EBAAD-82D0-0245-9315-52D851523E5B}"/>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flipH="1">
              <a:off x="1345002" y="1203763"/>
              <a:ext cx="420335" cy="421416"/>
            </a:xfrm>
            <a:prstGeom prst="rect">
              <a:avLst/>
            </a:prstGeom>
          </p:spPr>
        </p:pic>
        <p:grpSp>
          <p:nvGrpSpPr>
            <p:cNvPr id="41" name="Group 40">
              <a:extLst>
                <a:ext uri="{FF2B5EF4-FFF2-40B4-BE49-F238E27FC236}">
                  <a16:creationId xmlns:a16="http://schemas.microsoft.com/office/drawing/2014/main" id="{97366437-3116-F841-8C12-C1D9FB79DBDD}"/>
                </a:ext>
              </a:extLst>
            </p:cNvPr>
            <p:cNvGrpSpPr/>
            <p:nvPr/>
          </p:nvGrpSpPr>
          <p:grpSpPr>
            <a:xfrm>
              <a:off x="1669877" y="1457666"/>
              <a:ext cx="120298" cy="201190"/>
              <a:chOff x="2349842" y="2650268"/>
              <a:chExt cx="223836" cy="374348"/>
            </a:xfrm>
            <a:solidFill>
              <a:schemeClr val="lt1"/>
            </a:solidFill>
          </p:grpSpPr>
          <p:sp>
            <p:nvSpPr>
              <p:cNvPr id="42" name="Oval 41">
                <a:extLst>
                  <a:ext uri="{FF2B5EF4-FFF2-40B4-BE49-F238E27FC236}">
                    <a16:creationId xmlns:a16="http://schemas.microsoft.com/office/drawing/2014/main" id="{AF3B5635-133F-8145-B791-398A46DADA19}"/>
                  </a:ext>
                </a:extLst>
              </p:cNvPr>
              <p:cNvSpPr/>
              <p:nvPr/>
            </p:nvSpPr>
            <p:spPr>
              <a:xfrm>
                <a:off x="2393498" y="2650268"/>
                <a:ext cx="136525" cy="136525"/>
              </a:xfrm>
              <a:prstGeom prst="ellipse">
                <a:avLst/>
              </a:prstGeom>
              <a:grpFill/>
              <a:ln w="15875">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Pie 42">
                <a:extLst>
                  <a:ext uri="{FF2B5EF4-FFF2-40B4-BE49-F238E27FC236}">
                    <a16:creationId xmlns:a16="http://schemas.microsoft.com/office/drawing/2014/main" id="{3C1F428E-23D7-2E4E-A745-DDE9C9F964B7}"/>
                  </a:ext>
                </a:extLst>
              </p:cNvPr>
              <p:cNvSpPr/>
              <p:nvPr/>
            </p:nvSpPr>
            <p:spPr>
              <a:xfrm rot="5400000">
                <a:off x="2349842" y="2800780"/>
                <a:ext cx="223836" cy="223836"/>
              </a:xfrm>
              <a:prstGeom prst="pie">
                <a:avLst>
                  <a:gd name="adj1" fmla="val 5376454"/>
                  <a:gd name="adj2" fmla="val 16199991"/>
                </a:avLst>
              </a:prstGeom>
              <a:grpFill/>
              <a:ln w="15875">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pic>
        <p:nvPicPr>
          <p:cNvPr id="44" name="Graphic 2">
            <a:extLst>
              <a:ext uri="{FF2B5EF4-FFF2-40B4-BE49-F238E27FC236}">
                <a16:creationId xmlns:a16="http://schemas.microsoft.com/office/drawing/2014/main" id="{75B53466-A0AD-034B-B87C-65BD1BB6FB2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241824" y="2364701"/>
            <a:ext cx="182974" cy="185226"/>
          </a:xfrm>
          <a:prstGeom prst="rect">
            <a:avLst/>
          </a:prstGeom>
        </p:spPr>
      </p:pic>
      <p:pic>
        <p:nvPicPr>
          <p:cNvPr id="45" name="Graphic 2">
            <a:extLst>
              <a:ext uri="{FF2B5EF4-FFF2-40B4-BE49-F238E27FC236}">
                <a16:creationId xmlns:a16="http://schemas.microsoft.com/office/drawing/2014/main" id="{2EBBF742-B34E-334B-B71A-237032CE0A2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241824" y="2858411"/>
            <a:ext cx="182974" cy="185226"/>
          </a:xfrm>
          <a:prstGeom prst="rect">
            <a:avLst/>
          </a:prstGeom>
        </p:spPr>
      </p:pic>
      <p:pic>
        <p:nvPicPr>
          <p:cNvPr id="46" name="Graphic 2">
            <a:extLst>
              <a:ext uri="{FF2B5EF4-FFF2-40B4-BE49-F238E27FC236}">
                <a16:creationId xmlns:a16="http://schemas.microsoft.com/office/drawing/2014/main" id="{917532EB-8142-6142-A335-0FDF7D81D89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241824" y="3350801"/>
            <a:ext cx="182974" cy="185226"/>
          </a:xfrm>
          <a:prstGeom prst="rect">
            <a:avLst/>
          </a:prstGeom>
        </p:spPr>
      </p:pic>
      <p:cxnSp>
        <p:nvCxnSpPr>
          <p:cNvPr id="47" name="Straight Arrow Connector 46">
            <a:extLst>
              <a:ext uri="{FF2B5EF4-FFF2-40B4-BE49-F238E27FC236}">
                <a16:creationId xmlns:a16="http://schemas.microsoft.com/office/drawing/2014/main" id="{3DAD57BA-BBBB-0E43-83A6-129301EE007B}"/>
              </a:ext>
            </a:extLst>
          </p:cNvPr>
          <p:cNvCxnSpPr>
            <a:cxnSpLocks/>
          </p:cNvCxnSpPr>
          <p:nvPr/>
        </p:nvCxnSpPr>
        <p:spPr>
          <a:xfrm>
            <a:off x="6439763" y="3096438"/>
            <a:ext cx="842333"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630190D1-3C2D-3749-AAA4-2333D78FFA89}"/>
              </a:ext>
            </a:extLst>
          </p:cNvPr>
          <p:cNvGrpSpPr/>
          <p:nvPr/>
        </p:nvGrpSpPr>
        <p:grpSpPr>
          <a:xfrm>
            <a:off x="7238538" y="2806883"/>
            <a:ext cx="578222" cy="578222"/>
            <a:chOff x="7238538" y="2806883"/>
            <a:chExt cx="578222" cy="578222"/>
          </a:xfrm>
        </p:grpSpPr>
        <p:sp>
          <p:nvSpPr>
            <p:cNvPr id="49" name="Rectangle 48">
              <a:extLst>
                <a:ext uri="{FF2B5EF4-FFF2-40B4-BE49-F238E27FC236}">
                  <a16:creationId xmlns:a16="http://schemas.microsoft.com/office/drawing/2014/main" id="{8BF340C8-48F2-4C4B-9422-406875E58BCC}"/>
                </a:ext>
              </a:extLst>
            </p:cNvPr>
            <p:cNvSpPr/>
            <p:nvPr/>
          </p:nvSpPr>
          <p:spPr>
            <a:xfrm>
              <a:off x="7289001" y="2857346"/>
              <a:ext cx="477297" cy="477297"/>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A9EB7ADF-A0F8-9D4F-97CF-83ACCD68571F}"/>
                </a:ext>
              </a:extLst>
            </p:cNvPr>
            <p:cNvGrpSpPr/>
            <p:nvPr/>
          </p:nvGrpSpPr>
          <p:grpSpPr>
            <a:xfrm>
              <a:off x="7238538" y="2806883"/>
              <a:ext cx="578222" cy="578222"/>
              <a:chOff x="8066080" y="3059139"/>
              <a:chExt cx="637419" cy="637419"/>
            </a:xfrm>
            <a:solidFill>
              <a:schemeClr val="bg1"/>
            </a:solidFill>
          </p:grpSpPr>
          <p:pic>
            <p:nvPicPr>
              <p:cNvPr id="52" name="Graphic 51">
                <a:extLst>
                  <a:ext uri="{FF2B5EF4-FFF2-40B4-BE49-F238E27FC236}">
                    <a16:creationId xmlns:a16="http://schemas.microsoft.com/office/drawing/2014/main" id="{954500AB-72BA-AF47-8BC7-2C7A21725B6D}"/>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066080" y="3059139"/>
                <a:ext cx="637419" cy="637419"/>
              </a:xfrm>
              <a:prstGeom prst="rect">
                <a:avLst/>
              </a:prstGeom>
            </p:spPr>
          </p:pic>
          <p:cxnSp>
            <p:nvCxnSpPr>
              <p:cNvPr id="53" name="Straight Connector 52">
                <a:extLst>
                  <a:ext uri="{FF2B5EF4-FFF2-40B4-BE49-F238E27FC236}">
                    <a16:creationId xmlns:a16="http://schemas.microsoft.com/office/drawing/2014/main" id="{0E62072F-EE65-0F4C-A960-43FA9E8D5123}"/>
                  </a:ext>
                </a:extLst>
              </p:cNvPr>
              <p:cNvCxnSpPr>
                <a:cxnSpLocks/>
              </p:cNvCxnSpPr>
              <p:nvPr/>
            </p:nvCxnSpPr>
            <p:spPr>
              <a:xfrm>
                <a:off x="8425014" y="3285331"/>
                <a:ext cx="105427" cy="0"/>
              </a:xfrm>
              <a:prstGeom prst="line">
                <a:avLst/>
              </a:prstGeom>
              <a:grpFill/>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FB2FBF1-E063-634A-A21F-9905EF77F3D2}"/>
                  </a:ext>
                </a:extLst>
              </p:cNvPr>
              <p:cNvCxnSpPr>
                <a:cxnSpLocks/>
              </p:cNvCxnSpPr>
              <p:nvPr/>
            </p:nvCxnSpPr>
            <p:spPr>
              <a:xfrm>
                <a:off x="8425014" y="3313180"/>
                <a:ext cx="105427" cy="0"/>
              </a:xfrm>
              <a:prstGeom prst="line">
                <a:avLst/>
              </a:prstGeom>
              <a:grpFill/>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12E641F-9F92-194E-8AD0-19D660E17A02}"/>
                  </a:ext>
                </a:extLst>
              </p:cNvPr>
              <p:cNvCxnSpPr>
                <a:cxnSpLocks/>
              </p:cNvCxnSpPr>
              <p:nvPr/>
            </p:nvCxnSpPr>
            <p:spPr>
              <a:xfrm>
                <a:off x="8425014" y="3346268"/>
                <a:ext cx="105427" cy="0"/>
              </a:xfrm>
              <a:prstGeom prst="line">
                <a:avLst/>
              </a:prstGeom>
              <a:grpFill/>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BA3AF63-74D6-554D-8E52-755AA31A6E1E}"/>
                  </a:ext>
                </a:extLst>
              </p:cNvPr>
              <p:cNvCxnSpPr>
                <a:cxnSpLocks/>
              </p:cNvCxnSpPr>
              <p:nvPr/>
            </p:nvCxnSpPr>
            <p:spPr>
              <a:xfrm>
                <a:off x="8454852" y="3377848"/>
                <a:ext cx="75589" cy="0"/>
              </a:xfrm>
              <a:prstGeom prst="line">
                <a:avLst/>
              </a:prstGeom>
              <a:grpFill/>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C5C2472-3329-EB44-95FB-42FE3B137E1F}"/>
                  </a:ext>
                </a:extLst>
              </p:cNvPr>
              <p:cNvCxnSpPr>
                <a:cxnSpLocks/>
              </p:cNvCxnSpPr>
              <p:nvPr/>
            </p:nvCxnSpPr>
            <p:spPr>
              <a:xfrm>
                <a:off x="8454852" y="3407686"/>
                <a:ext cx="75589" cy="0"/>
              </a:xfrm>
              <a:prstGeom prst="line">
                <a:avLst/>
              </a:prstGeom>
              <a:grpFill/>
              <a:ln w="15875">
                <a:solidFill>
                  <a:schemeClr val="bg1"/>
                </a:solidFill>
              </a:ln>
            </p:spPr>
            <p:style>
              <a:lnRef idx="1">
                <a:schemeClr val="accent1"/>
              </a:lnRef>
              <a:fillRef idx="0">
                <a:schemeClr val="accent1"/>
              </a:fillRef>
              <a:effectRef idx="0">
                <a:schemeClr val="accent1"/>
              </a:effectRef>
              <a:fontRef idx="minor">
                <a:schemeClr val="tx1"/>
              </a:fontRef>
            </p:style>
          </p:cxnSp>
          <p:pic>
            <p:nvPicPr>
              <p:cNvPr id="58" name="Graphic 57">
                <a:extLst>
                  <a:ext uri="{FF2B5EF4-FFF2-40B4-BE49-F238E27FC236}">
                    <a16:creationId xmlns:a16="http://schemas.microsoft.com/office/drawing/2014/main" id="{190FBBBF-50D2-9748-BAAC-92CB6CF61264}"/>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156350" y="3240777"/>
                <a:ext cx="321377" cy="210981"/>
              </a:xfrm>
              <a:prstGeom prst="rect">
                <a:avLst/>
              </a:prstGeom>
            </p:spPr>
          </p:pic>
        </p:grpSp>
        <p:pic>
          <p:nvPicPr>
            <p:cNvPr id="51" name="Graphic 50">
              <a:extLst>
                <a:ext uri="{FF2B5EF4-FFF2-40B4-BE49-F238E27FC236}">
                  <a16:creationId xmlns:a16="http://schemas.microsoft.com/office/drawing/2014/main" id="{21DE98A2-CDF7-994B-A622-C2B269030899}"/>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277398" y="2868053"/>
              <a:ext cx="130986" cy="92892"/>
            </a:xfrm>
            <a:prstGeom prst="rect">
              <a:avLst/>
            </a:prstGeom>
          </p:spPr>
        </p:pic>
      </p:grpSp>
    </p:spTree>
    <p:extLst>
      <p:ext uri="{BB962C8B-B14F-4D97-AF65-F5344CB8AC3E}">
        <p14:creationId xmlns:p14="http://schemas.microsoft.com/office/powerpoint/2010/main" val="32608265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D0D5C"/>
                </a:solidFill>
              </a:rPr>
              <a:t>Monsoon </a:t>
            </a:r>
            <a:r>
              <a:rPr lang="en">
                <a:solidFill>
                  <a:srgbClr val="649CD9"/>
                </a:solidFill>
              </a:rPr>
              <a:t>combines</a:t>
            </a:r>
            <a:endParaRPr>
              <a:solidFill>
                <a:srgbClr val="649CD9"/>
              </a:solidFill>
            </a:endParaRPr>
          </a:p>
        </p:txBody>
      </p:sp>
      <p:sp>
        <p:nvSpPr>
          <p:cNvPr id="4" name="Footer Placeholder 3">
            <a:extLst>
              <a:ext uri="{FF2B5EF4-FFF2-40B4-BE49-F238E27FC236}">
                <a16:creationId xmlns:a16="http://schemas.microsoft.com/office/drawing/2014/main" id="{A25DCEB3-C808-CC40-B9B7-A0277CBAF597}"/>
              </a:ext>
            </a:extLst>
          </p:cNvPr>
          <p:cNvSpPr>
            <a:spLocks noGrp="1"/>
          </p:cNvSpPr>
          <p:nvPr>
            <p:ph type="ftr" sz="quarter" idx="13"/>
          </p:nvPr>
        </p:nvSpPr>
        <p:spPr/>
        <p:txBody>
          <a:bodyPr/>
          <a:lstStyle/>
          <a:p>
            <a:r>
              <a:rPr lang="en-US"/>
              <a:t>Overview of Monsoon</a:t>
            </a:r>
          </a:p>
        </p:txBody>
      </p:sp>
      <p:cxnSp>
        <p:nvCxnSpPr>
          <p:cNvPr id="8" name="Straight Connector 7">
            <a:extLst>
              <a:ext uri="{FF2B5EF4-FFF2-40B4-BE49-F238E27FC236}">
                <a16:creationId xmlns:a16="http://schemas.microsoft.com/office/drawing/2014/main" id="{4128BE67-CEF7-EA4E-92C3-19B907819690}"/>
              </a:ext>
            </a:extLst>
          </p:cNvPr>
          <p:cNvCxnSpPr/>
          <p:nvPr/>
        </p:nvCxnSpPr>
        <p:spPr>
          <a:xfrm>
            <a:off x="2616057" y="1085985"/>
            <a:ext cx="0" cy="3498207"/>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B9633218-1E84-1B47-9A8E-3CE21AB0687A}"/>
              </a:ext>
            </a:extLst>
          </p:cNvPr>
          <p:cNvSpPr/>
          <p:nvPr/>
        </p:nvSpPr>
        <p:spPr bwMode="auto">
          <a:xfrm>
            <a:off x="676384" y="2232506"/>
            <a:ext cx="2497787" cy="1707231"/>
          </a:xfrm>
          <a:prstGeom prst="rect">
            <a:avLst/>
          </a:prstGeom>
          <a:solidFill>
            <a:schemeClr val="lt1"/>
          </a:solid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a:defRPr/>
            </a:pPr>
            <a:r>
              <a:rPr lang="en-US" sz="1200">
                <a:ln w="0"/>
                <a:solidFill>
                  <a:srgbClr val="A2A2A2"/>
                </a:solidFill>
                <a:latin typeface="Arial" panose="020B0604020202020204" pitchFamily="34" charset="0"/>
                <a:cs typeface="Arial" panose="020B0604020202020204" pitchFamily="34" charset="0"/>
              </a:rPr>
              <a:t>VPC</a:t>
            </a:r>
          </a:p>
        </p:txBody>
      </p:sp>
      <p:pic>
        <p:nvPicPr>
          <p:cNvPr id="10" name="Graphic 9">
            <a:extLst>
              <a:ext uri="{FF2B5EF4-FFF2-40B4-BE49-F238E27FC236}">
                <a16:creationId xmlns:a16="http://schemas.microsoft.com/office/drawing/2014/main" id="{2FB51010-D51F-E443-9F79-67D5FC69E1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76292" y="1216309"/>
            <a:ext cx="420334" cy="420334"/>
          </a:xfrm>
          <a:prstGeom prst="rect">
            <a:avLst/>
          </a:prstGeom>
        </p:spPr>
      </p:pic>
      <p:pic>
        <p:nvPicPr>
          <p:cNvPr id="11" name="Graphic 10">
            <a:extLst>
              <a:ext uri="{FF2B5EF4-FFF2-40B4-BE49-F238E27FC236}">
                <a16:creationId xmlns:a16="http://schemas.microsoft.com/office/drawing/2014/main" id="{9B801780-57F9-574F-9317-666463E99C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91996" y="1205368"/>
            <a:ext cx="420334" cy="420334"/>
          </a:xfrm>
          <a:prstGeom prst="rect">
            <a:avLst/>
          </a:prstGeom>
        </p:spPr>
      </p:pic>
      <p:pic>
        <p:nvPicPr>
          <p:cNvPr id="12" name="Graphic 11">
            <a:extLst>
              <a:ext uri="{FF2B5EF4-FFF2-40B4-BE49-F238E27FC236}">
                <a16:creationId xmlns:a16="http://schemas.microsoft.com/office/drawing/2014/main" id="{D7545684-7026-5849-A7EA-68975EB95C1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64526" y="1085985"/>
            <a:ext cx="691993" cy="691993"/>
          </a:xfrm>
          <a:prstGeom prst="rect">
            <a:avLst/>
          </a:prstGeom>
        </p:spPr>
      </p:pic>
      <p:pic>
        <p:nvPicPr>
          <p:cNvPr id="13" name="Graphic 12">
            <a:extLst>
              <a:ext uri="{FF2B5EF4-FFF2-40B4-BE49-F238E27FC236}">
                <a16:creationId xmlns:a16="http://schemas.microsoft.com/office/drawing/2014/main" id="{3DD757A7-CF73-664E-8A51-0693EFB3CF3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282096" y="1283176"/>
            <a:ext cx="348892" cy="229043"/>
          </a:xfrm>
          <a:prstGeom prst="rect">
            <a:avLst/>
          </a:prstGeom>
        </p:spPr>
      </p:pic>
      <p:cxnSp>
        <p:nvCxnSpPr>
          <p:cNvPr id="14" name="Straight Connector 13">
            <a:extLst>
              <a:ext uri="{FF2B5EF4-FFF2-40B4-BE49-F238E27FC236}">
                <a16:creationId xmlns:a16="http://schemas.microsoft.com/office/drawing/2014/main" id="{AE5503CD-EA60-3C44-9738-DD72F754D958}"/>
              </a:ext>
            </a:extLst>
          </p:cNvPr>
          <p:cNvCxnSpPr>
            <a:cxnSpLocks/>
          </p:cNvCxnSpPr>
          <p:nvPr/>
        </p:nvCxnSpPr>
        <p:spPr>
          <a:xfrm>
            <a:off x="7554191" y="1331543"/>
            <a:ext cx="114453" cy="0"/>
          </a:xfrm>
          <a:prstGeom prst="line">
            <a:avLst/>
          </a:prstGeom>
          <a:solidFill>
            <a:schemeClr val="bg1">
              <a:lumMod val="50000"/>
            </a:schemeClr>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9AB02BD-498C-5242-89FF-4AE1507FF549}"/>
              </a:ext>
            </a:extLst>
          </p:cNvPr>
          <p:cNvCxnSpPr>
            <a:cxnSpLocks/>
          </p:cNvCxnSpPr>
          <p:nvPr/>
        </p:nvCxnSpPr>
        <p:spPr>
          <a:xfrm>
            <a:off x="7554191" y="1361776"/>
            <a:ext cx="114453" cy="0"/>
          </a:xfrm>
          <a:prstGeom prst="line">
            <a:avLst/>
          </a:prstGeom>
          <a:solidFill>
            <a:schemeClr val="bg1">
              <a:lumMod val="50000"/>
            </a:schemeClr>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EECA3AB-DA29-6B4F-A580-39898A812611}"/>
              </a:ext>
            </a:extLst>
          </p:cNvPr>
          <p:cNvCxnSpPr>
            <a:cxnSpLocks/>
          </p:cNvCxnSpPr>
          <p:nvPr/>
        </p:nvCxnSpPr>
        <p:spPr>
          <a:xfrm>
            <a:off x="7554191" y="1397697"/>
            <a:ext cx="114453" cy="0"/>
          </a:xfrm>
          <a:prstGeom prst="line">
            <a:avLst/>
          </a:prstGeom>
          <a:solidFill>
            <a:schemeClr val="bg1">
              <a:lumMod val="50000"/>
            </a:schemeClr>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68217FB-0AE9-B147-837A-5E24467A1D48}"/>
              </a:ext>
            </a:extLst>
          </p:cNvPr>
          <p:cNvCxnSpPr>
            <a:cxnSpLocks/>
          </p:cNvCxnSpPr>
          <p:nvPr/>
        </p:nvCxnSpPr>
        <p:spPr>
          <a:xfrm>
            <a:off x="7586583" y="1431981"/>
            <a:ext cx="82061" cy="0"/>
          </a:xfrm>
          <a:prstGeom prst="line">
            <a:avLst/>
          </a:prstGeom>
          <a:solidFill>
            <a:schemeClr val="bg1">
              <a:lumMod val="50000"/>
            </a:schemeClr>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EB65266-ABA5-9E48-B585-B9329F612CFC}"/>
              </a:ext>
            </a:extLst>
          </p:cNvPr>
          <p:cNvCxnSpPr>
            <a:cxnSpLocks/>
          </p:cNvCxnSpPr>
          <p:nvPr/>
        </p:nvCxnSpPr>
        <p:spPr>
          <a:xfrm>
            <a:off x="7586583" y="1464374"/>
            <a:ext cx="82061" cy="0"/>
          </a:xfrm>
          <a:prstGeom prst="line">
            <a:avLst/>
          </a:prstGeom>
          <a:solidFill>
            <a:schemeClr val="bg1">
              <a:lumMod val="50000"/>
            </a:schemeClr>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9" name="Graphic 19">
            <a:extLst>
              <a:ext uri="{FF2B5EF4-FFF2-40B4-BE49-F238E27FC236}">
                <a16:creationId xmlns:a16="http://schemas.microsoft.com/office/drawing/2014/main" id="{600EA0D2-1342-DE45-8955-A551504921F7}"/>
              </a:ext>
            </a:extLst>
          </p:cNvPr>
          <p:cNvPicPr>
            <a:picLocks noChangeAspect="1" noChangeArrowheads="1"/>
          </p:cNvPicPr>
          <p:nvPr/>
        </p:nvPicPr>
        <p:blipFill>
          <a:blip r:embed="rId11">
            <a:duotone>
              <a:schemeClr val="bg2">
                <a:shade val="45000"/>
                <a:satMod val="135000"/>
              </a:schemeClr>
              <a:prstClr val="white"/>
            </a:duotone>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5964566" y="2858396"/>
            <a:ext cx="475197" cy="47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7">
            <a:extLst>
              <a:ext uri="{FF2B5EF4-FFF2-40B4-BE49-F238E27FC236}">
                <a16:creationId xmlns:a16="http://schemas.microsoft.com/office/drawing/2014/main" id="{752F2F25-CCB5-464E-A943-ED406D763D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90753" y="2877418"/>
            <a:ext cx="475197" cy="47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Graphic 8">
            <a:extLst>
              <a:ext uri="{FF2B5EF4-FFF2-40B4-BE49-F238E27FC236}">
                <a16:creationId xmlns:a16="http://schemas.microsoft.com/office/drawing/2014/main" id="{A67E8532-165F-6C43-AA26-E55D5713886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13462" y="2843782"/>
            <a:ext cx="475197" cy="47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Graphic 18">
            <a:extLst>
              <a:ext uri="{FF2B5EF4-FFF2-40B4-BE49-F238E27FC236}">
                <a16:creationId xmlns:a16="http://schemas.microsoft.com/office/drawing/2014/main" id="{381A9AD5-5D96-7945-A720-EE2E1D168108}"/>
              </a:ext>
            </a:extLst>
          </p:cNvPr>
          <p:cNvPicPr>
            <a:picLocks noChangeAspect="1" noChangeArrowheads="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76949" y="2839497"/>
            <a:ext cx="475198" cy="471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Graphic 14">
            <a:extLst>
              <a:ext uri="{FF2B5EF4-FFF2-40B4-BE49-F238E27FC236}">
                <a16:creationId xmlns:a16="http://schemas.microsoft.com/office/drawing/2014/main" id="{6B552603-225B-D545-AD1E-E58FCEAED1F1}"/>
              </a:ext>
            </a:extLst>
          </p:cNvPr>
          <p:cNvPicPr>
            <a:picLocks noChangeAspect="1" noChangeArrowheads="1"/>
          </p:cNvPicPr>
          <p:nvPr/>
        </p:nvPicPr>
        <p:blipFill>
          <a:blip r:embed="rId1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76325" y="2296961"/>
            <a:ext cx="475197" cy="4751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ctangle 23">
            <a:extLst>
              <a:ext uri="{FF2B5EF4-FFF2-40B4-BE49-F238E27FC236}">
                <a16:creationId xmlns:a16="http://schemas.microsoft.com/office/drawing/2014/main" id="{AF7A340F-4E33-9C48-8445-2C1AB37C767A}"/>
              </a:ext>
            </a:extLst>
          </p:cNvPr>
          <p:cNvSpPr/>
          <p:nvPr/>
        </p:nvSpPr>
        <p:spPr>
          <a:xfrm>
            <a:off x="2153228" y="2303397"/>
            <a:ext cx="955423" cy="1565176"/>
          </a:xfrm>
          <a:prstGeom prst="rect">
            <a:avLst/>
          </a:prstGeom>
          <a:solidFill>
            <a:schemeClr val="lt1"/>
          </a:solid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a:extLst>
              <a:ext uri="{FF2B5EF4-FFF2-40B4-BE49-F238E27FC236}">
                <a16:creationId xmlns:a16="http://schemas.microsoft.com/office/drawing/2014/main" id="{23765E25-8112-714A-B811-67B0327E19F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287102" y="2406663"/>
            <a:ext cx="657910" cy="371223"/>
          </a:xfrm>
          <a:prstGeom prst="rect">
            <a:avLst/>
          </a:prstGeom>
        </p:spPr>
      </p:pic>
      <p:pic>
        <p:nvPicPr>
          <p:cNvPr id="26" name="Graphic 25">
            <a:extLst>
              <a:ext uri="{FF2B5EF4-FFF2-40B4-BE49-F238E27FC236}">
                <a16:creationId xmlns:a16="http://schemas.microsoft.com/office/drawing/2014/main" id="{9D1F6E78-0EE5-904D-AFB7-DA46EE34C8B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289833" y="2900373"/>
            <a:ext cx="657910" cy="371223"/>
          </a:xfrm>
          <a:prstGeom prst="rect">
            <a:avLst/>
          </a:prstGeom>
        </p:spPr>
      </p:pic>
      <p:pic>
        <p:nvPicPr>
          <p:cNvPr id="27" name="Graphic 26">
            <a:extLst>
              <a:ext uri="{FF2B5EF4-FFF2-40B4-BE49-F238E27FC236}">
                <a16:creationId xmlns:a16="http://schemas.microsoft.com/office/drawing/2014/main" id="{409A81AC-092A-994D-A911-249E1AE451A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294006" y="3392763"/>
            <a:ext cx="657910" cy="371223"/>
          </a:xfrm>
          <a:prstGeom prst="rect">
            <a:avLst/>
          </a:prstGeom>
        </p:spPr>
      </p:pic>
      <p:cxnSp>
        <p:nvCxnSpPr>
          <p:cNvPr id="28" name="Straight Arrow Connector 27">
            <a:extLst>
              <a:ext uri="{FF2B5EF4-FFF2-40B4-BE49-F238E27FC236}">
                <a16:creationId xmlns:a16="http://schemas.microsoft.com/office/drawing/2014/main" id="{A28E773E-E33F-C245-92FB-C09B5073AC99}"/>
              </a:ext>
            </a:extLst>
          </p:cNvPr>
          <p:cNvCxnSpPr>
            <a:cxnSpLocks/>
          </p:cNvCxnSpPr>
          <p:nvPr/>
        </p:nvCxnSpPr>
        <p:spPr>
          <a:xfrm>
            <a:off x="3174180" y="3096437"/>
            <a:ext cx="449908"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AEE92BD-10C6-664A-9977-ECBD11BC1F4C}"/>
              </a:ext>
            </a:extLst>
          </p:cNvPr>
          <p:cNvCxnSpPr>
            <a:cxnSpLocks/>
          </p:cNvCxnSpPr>
          <p:nvPr/>
        </p:nvCxnSpPr>
        <p:spPr>
          <a:xfrm>
            <a:off x="4088659" y="3096437"/>
            <a:ext cx="708350"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224BDF4-6D4F-F542-B25F-57D19EF271DD}"/>
              </a:ext>
            </a:extLst>
          </p:cNvPr>
          <p:cNvCxnSpPr>
            <a:cxnSpLocks/>
          </p:cNvCxnSpPr>
          <p:nvPr/>
        </p:nvCxnSpPr>
        <p:spPr>
          <a:xfrm>
            <a:off x="5265950" y="3096437"/>
            <a:ext cx="708350"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pic>
        <p:nvPicPr>
          <p:cNvPr id="31" name="Graphic 30">
            <a:extLst>
              <a:ext uri="{FF2B5EF4-FFF2-40B4-BE49-F238E27FC236}">
                <a16:creationId xmlns:a16="http://schemas.microsoft.com/office/drawing/2014/main" id="{0591A772-6511-ED4C-A38D-882D96556970}"/>
              </a:ext>
            </a:extLst>
          </p:cNvPr>
          <p:cNvPicPr>
            <a:picLocks noChangeAspect="1"/>
          </p:cNvPicPr>
          <p:nvPr/>
        </p:nvPicPr>
        <p:blipFill>
          <a:blip r:embed="rId19">
            <a:duotone>
              <a:schemeClr val="bg2">
                <a:shade val="45000"/>
                <a:satMod val="135000"/>
              </a:schemeClr>
              <a:prstClr val="white"/>
            </a:duotone>
            <a:extLst>
              <a:ext uri="{96DAC541-7B7A-43D3-8B79-37D633B846F1}">
                <asvg:svgBlip xmlns:asvg="http://schemas.microsoft.com/office/drawing/2016/SVG/main" r:embed="rId20"/>
              </a:ext>
            </a:extLst>
          </a:blip>
          <a:stretch>
            <a:fillRect/>
          </a:stretch>
        </p:blipFill>
        <p:spPr>
          <a:xfrm>
            <a:off x="680017" y="2237822"/>
            <a:ext cx="384048" cy="384048"/>
          </a:xfrm>
          <a:prstGeom prst="rect">
            <a:avLst/>
          </a:prstGeom>
        </p:spPr>
      </p:pic>
      <p:sp>
        <p:nvSpPr>
          <p:cNvPr id="32" name="Rectangle 31">
            <a:extLst>
              <a:ext uri="{FF2B5EF4-FFF2-40B4-BE49-F238E27FC236}">
                <a16:creationId xmlns:a16="http://schemas.microsoft.com/office/drawing/2014/main" id="{3282F986-03A1-B849-B8CF-249CE37078AB}"/>
              </a:ext>
            </a:extLst>
          </p:cNvPr>
          <p:cNvSpPr>
            <a:spLocks noChangeAspect="1"/>
          </p:cNvSpPr>
          <p:nvPr/>
        </p:nvSpPr>
        <p:spPr>
          <a:xfrm>
            <a:off x="680017" y="2232072"/>
            <a:ext cx="384048" cy="383507"/>
          </a:xfrm>
          <a:prstGeom prst="rect">
            <a:avLst/>
          </a:prstGeom>
          <a:no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84B2167-CC37-8C43-B3F1-EDC16493B9DF}"/>
              </a:ext>
            </a:extLst>
          </p:cNvPr>
          <p:cNvSpPr txBox="1"/>
          <p:nvPr/>
        </p:nvSpPr>
        <p:spPr>
          <a:xfrm>
            <a:off x="756835" y="1603835"/>
            <a:ext cx="1600118" cy="307777"/>
          </a:xfrm>
          <a:prstGeom prst="rect">
            <a:avLst/>
          </a:prstGeom>
          <a:noFill/>
        </p:spPr>
        <p:txBody>
          <a:bodyPr wrap="none" rtlCol="0">
            <a:spAutoFit/>
          </a:bodyPr>
          <a:lstStyle/>
          <a:p>
            <a:r>
              <a:rPr lang="en-US" b="1">
                <a:solidFill>
                  <a:schemeClr val="bg1">
                    <a:lumMod val="50000"/>
                  </a:schemeClr>
                </a:solidFill>
                <a:latin typeface="Raleway SemiBold" panose="020B0203030101060003" pitchFamily="34" charset="77"/>
              </a:rPr>
              <a:t>Load Generation</a:t>
            </a:r>
          </a:p>
        </p:txBody>
      </p:sp>
      <p:sp>
        <p:nvSpPr>
          <p:cNvPr id="34" name="TextBox 33">
            <a:extLst>
              <a:ext uri="{FF2B5EF4-FFF2-40B4-BE49-F238E27FC236}">
                <a16:creationId xmlns:a16="http://schemas.microsoft.com/office/drawing/2014/main" id="{78062CBF-F629-5C44-B19D-63BCF2A034A1}"/>
              </a:ext>
            </a:extLst>
          </p:cNvPr>
          <p:cNvSpPr txBox="1"/>
          <p:nvPr/>
        </p:nvSpPr>
        <p:spPr>
          <a:xfrm>
            <a:off x="3343247" y="1603835"/>
            <a:ext cx="1491114" cy="307777"/>
          </a:xfrm>
          <a:prstGeom prst="rect">
            <a:avLst/>
          </a:prstGeom>
          <a:noFill/>
        </p:spPr>
        <p:txBody>
          <a:bodyPr wrap="none" rtlCol="0">
            <a:spAutoFit/>
          </a:bodyPr>
          <a:lstStyle/>
          <a:p>
            <a:r>
              <a:rPr lang="en-US" b="1">
                <a:solidFill>
                  <a:srgbClr val="1D0D5C"/>
                </a:solidFill>
                <a:latin typeface="Raleway SemiBold" panose="020B0203030101060003" pitchFamily="34" charset="77"/>
              </a:rPr>
              <a:t>Transformation</a:t>
            </a:r>
          </a:p>
        </p:txBody>
      </p:sp>
      <p:sp>
        <p:nvSpPr>
          <p:cNvPr id="35" name="TextBox 34">
            <a:extLst>
              <a:ext uri="{FF2B5EF4-FFF2-40B4-BE49-F238E27FC236}">
                <a16:creationId xmlns:a16="http://schemas.microsoft.com/office/drawing/2014/main" id="{0C3CADA6-EE73-1A47-B76B-7A11B9B15C99}"/>
              </a:ext>
            </a:extLst>
          </p:cNvPr>
          <p:cNvSpPr txBox="1"/>
          <p:nvPr/>
        </p:nvSpPr>
        <p:spPr>
          <a:xfrm>
            <a:off x="5774803" y="1603835"/>
            <a:ext cx="854721" cy="307777"/>
          </a:xfrm>
          <a:prstGeom prst="rect">
            <a:avLst/>
          </a:prstGeom>
          <a:noFill/>
        </p:spPr>
        <p:txBody>
          <a:bodyPr wrap="none" rtlCol="0">
            <a:spAutoFit/>
          </a:bodyPr>
          <a:lstStyle/>
          <a:p>
            <a:r>
              <a:rPr lang="en-US" b="1">
                <a:solidFill>
                  <a:schemeClr val="bg1">
                    <a:lumMod val="50000"/>
                  </a:schemeClr>
                </a:solidFill>
                <a:latin typeface="Raleway SemiBold" panose="020B0203030101060003" pitchFamily="34" charset="77"/>
              </a:rPr>
              <a:t>Storage</a:t>
            </a:r>
          </a:p>
        </p:txBody>
      </p:sp>
      <p:sp>
        <p:nvSpPr>
          <p:cNvPr id="36" name="TextBox 35">
            <a:extLst>
              <a:ext uri="{FF2B5EF4-FFF2-40B4-BE49-F238E27FC236}">
                <a16:creationId xmlns:a16="http://schemas.microsoft.com/office/drawing/2014/main" id="{BB56FBEC-31C2-7341-A239-4372928BCF7F}"/>
              </a:ext>
            </a:extLst>
          </p:cNvPr>
          <p:cNvSpPr txBox="1"/>
          <p:nvPr/>
        </p:nvSpPr>
        <p:spPr>
          <a:xfrm>
            <a:off x="6888192" y="1603835"/>
            <a:ext cx="1260281" cy="307777"/>
          </a:xfrm>
          <a:prstGeom prst="rect">
            <a:avLst/>
          </a:prstGeom>
          <a:noFill/>
        </p:spPr>
        <p:txBody>
          <a:bodyPr wrap="square" rtlCol="0">
            <a:spAutoFit/>
          </a:bodyPr>
          <a:lstStyle/>
          <a:p>
            <a:r>
              <a:rPr lang="en-US" b="1">
                <a:solidFill>
                  <a:schemeClr val="bg1">
                    <a:lumMod val="50000"/>
                  </a:schemeClr>
                </a:solidFill>
                <a:latin typeface="Raleway SemiBold" panose="020B0203030101060003" pitchFamily="34" charset="77"/>
              </a:rPr>
              <a:t>Visualization</a:t>
            </a:r>
          </a:p>
        </p:txBody>
      </p:sp>
      <p:cxnSp>
        <p:nvCxnSpPr>
          <p:cNvPr id="37" name="Straight Connector 36">
            <a:extLst>
              <a:ext uri="{FF2B5EF4-FFF2-40B4-BE49-F238E27FC236}">
                <a16:creationId xmlns:a16="http://schemas.microsoft.com/office/drawing/2014/main" id="{64028E26-EDE0-804B-BF46-176D3821E375}"/>
              </a:ext>
            </a:extLst>
          </p:cNvPr>
          <p:cNvCxnSpPr/>
          <p:nvPr/>
        </p:nvCxnSpPr>
        <p:spPr>
          <a:xfrm>
            <a:off x="5620125" y="1085985"/>
            <a:ext cx="0" cy="3498207"/>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BDBFA2-55C6-304F-9004-D513AE55CE47}"/>
              </a:ext>
            </a:extLst>
          </p:cNvPr>
          <p:cNvCxnSpPr/>
          <p:nvPr/>
        </p:nvCxnSpPr>
        <p:spPr>
          <a:xfrm>
            <a:off x="6793938" y="1085985"/>
            <a:ext cx="0" cy="3498207"/>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pic>
        <p:nvPicPr>
          <p:cNvPr id="39" name="Graphic 38">
            <a:extLst>
              <a:ext uri="{FF2B5EF4-FFF2-40B4-BE49-F238E27FC236}">
                <a16:creationId xmlns:a16="http://schemas.microsoft.com/office/drawing/2014/main" id="{8F1976F0-554C-CE4D-87D3-D0631435661F}"/>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flipH="1">
            <a:off x="1345002" y="1203763"/>
            <a:ext cx="420335" cy="421416"/>
          </a:xfrm>
          <a:prstGeom prst="rect">
            <a:avLst/>
          </a:prstGeom>
        </p:spPr>
      </p:pic>
      <p:grpSp>
        <p:nvGrpSpPr>
          <p:cNvPr id="40" name="Group 39">
            <a:extLst>
              <a:ext uri="{FF2B5EF4-FFF2-40B4-BE49-F238E27FC236}">
                <a16:creationId xmlns:a16="http://schemas.microsoft.com/office/drawing/2014/main" id="{7D5B926A-38D3-CA43-9DDA-2E26F515C2D5}"/>
              </a:ext>
            </a:extLst>
          </p:cNvPr>
          <p:cNvGrpSpPr/>
          <p:nvPr/>
        </p:nvGrpSpPr>
        <p:grpSpPr>
          <a:xfrm>
            <a:off x="1669877" y="1457666"/>
            <a:ext cx="120298" cy="201190"/>
            <a:chOff x="2349842" y="2650268"/>
            <a:chExt cx="223836" cy="374348"/>
          </a:xfrm>
          <a:solidFill>
            <a:schemeClr val="lt1"/>
          </a:solidFill>
        </p:grpSpPr>
        <p:sp>
          <p:nvSpPr>
            <p:cNvPr id="41" name="Oval 40">
              <a:extLst>
                <a:ext uri="{FF2B5EF4-FFF2-40B4-BE49-F238E27FC236}">
                  <a16:creationId xmlns:a16="http://schemas.microsoft.com/office/drawing/2014/main" id="{AD3FADA4-7389-8641-AA24-1960C3B0A50D}"/>
                </a:ext>
              </a:extLst>
            </p:cNvPr>
            <p:cNvSpPr/>
            <p:nvPr/>
          </p:nvSpPr>
          <p:spPr>
            <a:xfrm>
              <a:off x="2393498" y="2650268"/>
              <a:ext cx="136525" cy="136525"/>
            </a:xfrm>
            <a:prstGeom prst="ellipse">
              <a:avLst/>
            </a:prstGeom>
            <a:grpFill/>
            <a:ln w="158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Pie 52">
              <a:extLst>
                <a:ext uri="{FF2B5EF4-FFF2-40B4-BE49-F238E27FC236}">
                  <a16:creationId xmlns:a16="http://schemas.microsoft.com/office/drawing/2014/main" id="{8EB3CA96-51AD-194D-9302-9AFD4FECA8A3}"/>
                </a:ext>
              </a:extLst>
            </p:cNvPr>
            <p:cNvSpPr/>
            <p:nvPr/>
          </p:nvSpPr>
          <p:spPr>
            <a:xfrm rot="5400000">
              <a:off x="2349842" y="2800780"/>
              <a:ext cx="223836" cy="223836"/>
            </a:xfrm>
            <a:prstGeom prst="pie">
              <a:avLst>
                <a:gd name="adj1" fmla="val 5376454"/>
                <a:gd name="adj2" fmla="val 16199991"/>
              </a:avLst>
            </a:prstGeom>
            <a:grpFill/>
            <a:ln w="158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43" name="Graphic 2">
            <a:extLst>
              <a:ext uri="{FF2B5EF4-FFF2-40B4-BE49-F238E27FC236}">
                <a16:creationId xmlns:a16="http://schemas.microsoft.com/office/drawing/2014/main" id="{2B08337E-8262-D64D-8991-D7A51379695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241824" y="2364701"/>
            <a:ext cx="182974" cy="185226"/>
          </a:xfrm>
          <a:prstGeom prst="rect">
            <a:avLst/>
          </a:prstGeom>
        </p:spPr>
      </p:pic>
      <p:pic>
        <p:nvPicPr>
          <p:cNvPr id="44" name="Graphic 2">
            <a:extLst>
              <a:ext uri="{FF2B5EF4-FFF2-40B4-BE49-F238E27FC236}">
                <a16:creationId xmlns:a16="http://schemas.microsoft.com/office/drawing/2014/main" id="{24180FBF-C195-2543-9543-F46186605A9C}"/>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241824" y="2858411"/>
            <a:ext cx="182974" cy="185226"/>
          </a:xfrm>
          <a:prstGeom prst="rect">
            <a:avLst/>
          </a:prstGeom>
        </p:spPr>
      </p:pic>
      <p:pic>
        <p:nvPicPr>
          <p:cNvPr id="45" name="Graphic 2">
            <a:extLst>
              <a:ext uri="{FF2B5EF4-FFF2-40B4-BE49-F238E27FC236}">
                <a16:creationId xmlns:a16="http://schemas.microsoft.com/office/drawing/2014/main" id="{4D1D08EC-BE54-7145-97FC-AF0EFF57D7A9}"/>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241824" y="3350801"/>
            <a:ext cx="182974" cy="185226"/>
          </a:xfrm>
          <a:prstGeom prst="rect">
            <a:avLst/>
          </a:prstGeom>
        </p:spPr>
      </p:pic>
      <p:cxnSp>
        <p:nvCxnSpPr>
          <p:cNvPr id="46" name="Straight Arrow Connector 45">
            <a:extLst>
              <a:ext uri="{FF2B5EF4-FFF2-40B4-BE49-F238E27FC236}">
                <a16:creationId xmlns:a16="http://schemas.microsoft.com/office/drawing/2014/main" id="{A352C7B2-2B2B-E84A-BB90-023C97C38DFD}"/>
              </a:ext>
            </a:extLst>
          </p:cNvPr>
          <p:cNvCxnSpPr>
            <a:cxnSpLocks/>
          </p:cNvCxnSpPr>
          <p:nvPr/>
        </p:nvCxnSpPr>
        <p:spPr>
          <a:xfrm>
            <a:off x="6439763" y="3096438"/>
            <a:ext cx="842333"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84BF1C11-9CA8-5248-B10E-A7D644A9C8AF}"/>
              </a:ext>
            </a:extLst>
          </p:cNvPr>
          <p:cNvGrpSpPr/>
          <p:nvPr/>
        </p:nvGrpSpPr>
        <p:grpSpPr>
          <a:xfrm>
            <a:off x="7238538" y="2806883"/>
            <a:ext cx="578222" cy="578222"/>
            <a:chOff x="7238538" y="2806883"/>
            <a:chExt cx="578222" cy="578222"/>
          </a:xfrm>
        </p:grpSpPr>
        <p:sp>
          <p:nvSpPr>
            <p:cNvPr id="48" name="Rectangle 47">
              <a:extLst>
                <a:ext uri="{FF2B5EF4-FFF2-40B4-BE49-F238E27FC236}">
                  <a16:creationId xmlns:a16="http://schemas.microsoft.com/office/drawing/2014/main" id="{B7EAFEDB-7D5E-184A-9D9A-8A15DCDA7061}"/>
                </a:ext>
              </a:extLst>
            </p:cNvPr>
            <p:cNvSpPr/>
            <p:nvPr/>
          </p:nvSpPr>
          <p:spPr>
            <a:xfrm>
              <a:off x="7289001" y="2857346"/>
              <a:ext cx="477297" cy="477297"/>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4488359D-A350-DB40-AD36-22BE44C7DE5F}"/>
                </a:ext>
              </a:extLst>
            </p:cNvPr>
            <p:cNvGrpSpPr/>
            <p:nvPr/>
          </p:nvGrpSpPr>
          <p:grpSpPr>
            <a:xfrm>
              <a:off x="7238538" y="2806883"/>
              <a:ext cx="578222" cy="578222"/>
              <a:chOff x="8066080" y="3059139"/>
              <a:chExt cx="637419" cy="637419"/>
            </a:xfrm>
            <a:solidFill>
              <a:schemeClr val="bg1"/>
            </a:solidFill>
          </p:grpSpPr>
          <p:pic>
            <p:nvPicPr>
              <p:cNvPr id="51" name="Graphic 50">
                <a:extLst>
                  <a:ext uri="{FF2B5EF4-FFF2-40B4-BE49-F238E27FC236}">
                    <a16:creationId xmlns:a16="http://schemas.microsoft.com/office/drawing/2014/main" id="{8990BE5A-93CB-8547-AE95-3554E8FA46D9}"/>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066080" y="3059139"/>
                <a:ext cx="637419" cy="637419"/>
              </a:xfrm>
              <a:prstGeom prst="rect">
                <a:avLst/>
              </a:prstGeom>
            </p:spPr>
          </p:pic>
          <p:cxnSp>
            <p:nvCxnSpPr>
              <p:cNvPr id="52" name="Straight Connector 51">
                <a:extLst>
                  <a:ext uri="{FF2B5EF4-FFF2-40B4-BE49-F238E27FC236}">
                    <a16:creationId xmlns:a16="http://schemas.microsoft.com/office/drawing/2014/main" id="{743387D2-C143-A44F-BCFA-44B12452B3A6}"/>
                  </a:ext>
                </a:extLst>
              </p:cNvPr>
              <p:cNvCxnSpPr>
                <a:cxnSpLocks/>
              </p:cNvCxnSpPr>
              <p:nvPr/>
            </p:nvCxnSpPr>
            <p:spPr>
              <a:xfrm>
                <a:off x="8425014" y="3285331"/>
                <a:ext cx="105427" cy="0"/>
              </a:xfrm>
              <a:prstGeom prst="line">
                <a:avLst/>
              </a:prstGeom>
              <a:grpFill/>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93352B3-638D-D543-8D9F-D716571B5AD7}"/>
                  </a:ext>
                </a:extLst>
              </p:cNvPr>
              <p:cNvCxnSpPr>
                <a:cxnSpLocks/>
              </p:cNvCxnSpPr>
              <p:nvPr/>
            </p:nvCxnSpPr>
            <p:spPr>
              <a:xfrm>
                <a:off x="8425014" y="3313180"/>
                <a:ext cx="105427" cy="0"/>
              </a:xfrm>
              <a:prstGeom prst="line">
                <a:avLst/>
              </a:prstGeom>
              <a:grpFill/>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FE36250-4962-9E44-BE3B-1098E584B383}"/>
                  </a:ext>
                </a:extLst>
              </p:cNvPr>
              <p:cNvCxnSpPr>
                <a:cxnSpLocks/>
              </p:cNvCxnSpPr>
              <p:nvPr/>
            </p:nvCxnSpPr>
            <p:spPr>
              <a:xfrm>
                <a:off x="8425014" y="3346268"/>
                <a:ext cx="105427" cy="0"/>
              </a:xfrm>
              <a:prstGeom prst="line">
                <a:avLst/>
              </a:prstGeom>
              <a:grpFill/>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EE92B4C-C032-C048-A9F7-A06FE99E3216}"/>
                  </a:ext>
                </a:extLst>
              </p:cNvPr>
              <p:cNvCxnSpPr>
                <a:cxnSpLocks/>
              </p:cNvCxnSpPr>
              <p:nvPr/>
            </p:nvCxnSpPr>
            <p:spPr>
              <a:xfrm>
                <a:off x="8454852" y="3377848"/>
                <a:ext cx="75589" cy="0"/>
              </a:xfrm>
              <a:prstGeom prst="line">
                <a:avLst/>
              </a:prstGeom>
              <a:grpFill/>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49BD753-49C7-8D45-86F3-2B1B27F99882}"/>
                  </a:ext>
                </a:extLst>
              </p:cNvPr>
              <p:cNvCxnSpPr>
                <a:cxnSpLocks/>
              </p:cNvCxnSpPr>
              <p:nvPr/>
            </p:nvCxnSpPr>
            <p:spPr>
              <a:xfrm>
                <a:off x="8454852" y="3407686"/>
                <a:ext cx="75589" cy="0"/>
              </a:xfrm>
              <a:prstGeom prst="line">
                <a:avLst/>
              </a:prstGeom>
              <a:grpFill/>
              <a:ln w="15875">
                <a:solidFill>
                  <a:schemeClr val="bg1"/>
                </a:solidFill>
              </a:ln>
            </p:spPr>
            <p:style>
              <a:lnRef idx="1">
                <a:schemeClr val="accent1"/>
              </a:lnRef>
              <a:fillRef idx="0">
                <a:schemeClr val="accent1"/>
              </a:fillRef>
              <a:effectRef idx="0">
                <a:schemeClr val="accent1"/>
              </a:effectRef>
              <a:fontRef idx="minor">
                <a:schemeClr val="tx1"/>
              </a:fontRef>
            </p:style>
          </p:cxnSp>
          <p:pic>
            <p:nvPicPr>
              <p:cNvPr id="57" name="Graphic 56">
                <a:extLst>
                  <a:ext uri="{FF2B5EF4-FFF2-40B4-BE49-F238E27FC236}">
                    <a16:creationId xmlns:a16="http://schemas.microsoft.com/office/drawing/2014/main" id="{702FABD6-DCA1-6E4A-B65A-98CBD05E0F3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156350" y="3240777"/>
                <a:ext cx="321377" cy="210981"/>
              </a:xfrm>
              <a:prstGeom prst="rect">
                <a:avLst/>
              </a:prstGeom>
            </p:spPr>
          </p:pic>
        </p:grpSp>
        <p:pic>
          <p:nvPicPr>
            <p:cNvPr id="50" name="Graphic 49">
              <a:extLst>
                <a:ext uri="{FF2B5EF4-FFF2-40B4-BE49-F238E27FC236}">
                  <a16:creationId xmlns:a16="http://schemas.microsoft.com/office/drawing/2014/main" id="{8F5281B7-4F6B-8B46-A5AA-631AAFC6BA3D}"/>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277398" y="2868053"/>
              <a:ext cx="130986" cy="92892"/>
            </a:xfrm>
            <a:prstGeom prst="rect">
              <a:avLst/>
            </a:prstGeom>
          </p:spPr>
        </p:pic>
      </p:grpSp>
    </p:spTree>
    <p:extLst>
      <p:ext uri="{BB962C8B-B14F-4D97-AF65-F5344CB8AC3E}">
        <p14:creationId xmlns:p14="http://schemas.microsoft.com/office/powerpoint/2010/main" val="1782841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D0D5C"/>
                </a:solidFill>
              </a:rPr>
              <a:t>Monsoon </a:t>
            </a:r>
            <a:r>
              <a:rPr lang="en">
                <a:solidFill>
                  <a:srgbClr val="649CD9"/>
                </a:solidFill>
              </a:rPr>
              <a:t>stores</a:t>
            </a:r>
            <a:endParaRPr>
              <a:solidFill>
                <a:srgbClr val="649CD9"/>
              </a:solidFill>
            </a:endParaRPr>
          </a:p>
        </p:txBody>
      </p:sp>
      <p:sp>
        <p:nvSpPr>
          <p:cNvPr id="2" name="Footer Placeholder 1">
            <a:extLst>
              <a:ext uri="{FF2B5EF4-FFF2-40B4-BE49-F238E27FC236}">
                <a16:creationId xmlns:a16="http://schemas.microsoft.com/office/drawing/2014/main" id="{63D6E8F1-ACE7-DB4B-9812-550F6F32B80E}"/>
              </a:ext>
            </a:extLst>
          </p:cNvPr>
          <p:cNvSpPr>
            <a:spLocks noGrp="1"/>
          </p:cNvSpPr>
          <p:nvPr>
            <p:ph type="ftr" sz="quarter" idx="13"/>
          </p:nvPr>
        </p:nvSpPr>
        <p:spPr/>
        <p:txBody>
          <a:bodyPr/>
          <a:lstStyle/>
          <a:p>
            <a:r>
              <a:rPr lang="en-US"/>
              <a:t>Overview of Monsoon</a:t>
            </a:r>
          </a:p>
        </p:txBody>
      </p:sp>
      <p:cxnSp>
        <p:nvCxnSpPr>
          <p:cNvPr id="8" name="Straight Connector 7">
            <a:extLst>
              <a:ext uri="{FF2B5EF4-FFF2-40B4-BE49-F238E27FC236}">
                <a16:creationId xmlns:a16="http://schemas.microsoft.com/office/drawing/2014/main" id="{E007D932-67A1-0D4C-9F48-CE4106341987}"/>
              </a:ext>
            </a:extLst>
          </p:cNvPr>
          <p:cNvCxnSpPr/>
          <p:nvPr/>
        </p:nvCxnSpPr>
        <p:spPr>
          <a:xfrm>
            <a:off x="2616057" y="1085985"/>
            <a:ext cx="0" cy="3498207"/>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BE8F20F7-D085-EA46-AD01-A36230867C48}"/>
              </a:ext>
            </a:extLst>
          </p:cNvPr>
          <p:cNvSpPr/>
          <p:nvPr/>
        </p:nvSpPr>
        <p:spPr bwMode="auto">
          <a:xfrm>
            <a:off x="676384" y="2232506"/>
            <a:ext cx="2497787" cy="1707231"/>
          </a:xfrm>
          <a:prstGeom prst="rect">
            <a:avLst/>
          </a:prstGeom>
          <a:solidFill>
            <a:schemeClr val="lt1"/>
          </a:solid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a:defRPr/>
            </a:pPr>
            <a:r>
              <a:rPr lang="en-US" sz="1200">
                <a:ln w="0"/>
                <a:solidFill>
                  <a:srgbClr val="A2A2A2"/>
                </a:solidFill>
                <a:latin typeface="Arial" panose="020B0604020202020204" pitchFamily="34" charset="0"/>
                <a:cs typeface="Arial" panose="020B0604020202020204" pitchFamily="34" charset="0"/>
              </a:rPr>
              <a:t>VPC</a:t>
            </a:r>
          </a:p>
        </p:txBody>
      </p:sp>
      <p:pic>
        <p:nvPicPr>
          <p:cNvPr id="10" name="Graphic 9">
            <a:extLst>
              <a:ext uri="{FF2B5EF4-FFF2-40B4-BE49-F238E27FC236}">
                <a16:creationId xmlns:a16="http://schemas.microsoft.com/office/drawing/2014/main" id="{272DFB19-B98A-0743-A25C-7B437C6C1B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76292" y="1216309"/>
            <a:ext cx="420334" cy="420334"/>
          </a:xfrm>
          <a:prstGeom prst="rect">
            <a:avLst/>
          </a:prstGeom>
        </p:spPr>
      </p:pic>
      <p:pic>
        <p:nvPicPr>
          <p:cNvPr id="11" name="Graphic 10">
            <a:extLst>
              <a:ext uri="{FF2B5EF4-FFF2-40B4-BE49-F238E27FC236}">
                <a16:creationId xmlns:a16="http://schemas.microsoft.com/office/drawing/2014/main" id="{A82C59AD-C868-1F41-A1C8-72BEED1F3A5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91996" y="1205368"/>
            <a:ext cx="420334" cy="420334"/>
          </a:xfrm>
          <a:prstGeom prst="rect">
            <a:avLst/>
          </a:prstGeom>
        </p:spPr>
      </p:pic>
      <p:pic>
        <p:nvPicPr>
          <p:cNvPr id="12" name="Graphic 11">
            <a:extLst>
              <a:ext uri="{FF2B5EF4-FFF2-40B4-BE49-F238E27FC236}">
                <a16:creationId xmlns:a16="http://schemas.microsoft.com/office/drawing/2014/main" id="{3359B588-D0F8-E248-906D-889752301F3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64526" y="1085985"/>
            <a:ext cx="691993" cy="691993"/>
          </a:xfrm>
          <a:prstGeom prst="rect">
            <a:avLst/>
          </a:prstGeom>
        </p:spPr>
      </p:pic>
      <p:pic>
        <p:nvPicPr>
          <p:cNvPr id="13" name="Graphic 12">
            <a:extLst>
              <a:ext uri="{FF2B5EF4-FFF2-40B4-BE49-F238E27FC236}">
                <a16:creationId xmlns:a16="http://schemas.microsoft.com/office/drawing/2014/main" id="{CB39585E-514C-3548-848B-31FB585058E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282096" y="1283176"/>
            <a:ext cx="348892" cy="229043"/>
          </a:xfrm>
          <a:prstGeom prst="rect">
            <a:avLst/>
          </a:prstGeom>
        </p:spPr>
      </p:pic>
      <p:cxnSp>
        <p:nvCxnSpPr>
          <p:cNvPr id="14" name="Straight Connector 13">
            <a:extLst>
              <a:ext uri="{FF2B5EF4-FFF2-40B4-BE49-F238E27FC236}">
                <a16:creationId xmlns:a16="http://schemas.microsoft.com/office/drawing/2014/main" id="{66CCA961-7D53-BB4C-8FE2-7B117F5CBF79}"/>
              </a:ext>
            </a:extLst>
          </p:cNvPr>
          <p:cNvCxnSpPr>
            <a:cxnSpLocks/>
          </p:cNvCxnSpPr>
          <p:nvPr/>
        </p:nvCxnSpPr>
        <p:spPr>
          <a:xfrm>
            <a:off x="7554191" y="1331543"/>
            <a:ext cx="114453" cy="0"/>
          </a:xfrm>
          <a:prstGeom prst="line">
            <a:avLst/>
          </a:prstGeom>
          <a:solidFill>
            <a:schemeClr val="bg1">
              <a:lumMod val="50000"/>
            </a:schemeClr>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D2D5E9B-E0B4-F543-81D6-DC2C64353641}"/>
              </a:ext>
            </a:extLst>
          </p:cNvPr>
          <p:cNvCxnSpPr>
            <a:cxnSpLocks/>
          </p:cNvCxnSpPr>
          <p:nvPr/>
        </p:nvCxnSpPr>
        <p:spPr>
          <a:xfrm>
            <a:off x="7554191" y="1361776"/>
            <a:ext cx="114453" cy="0"/>
          </a:xfrm>
          <a:prstGeom prst="line">
            <a:avLst/>
          </a:prstGeom>
          <a:solidFill>
            <a:schemeClr val="bg1">
              <a:lumMod val="50000"/>
            </a:schemeClr>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F4392CE-3349-F44B-95B4-27E4DA92F22A}"/>
              </a:ext>
            </a:extLst>
          </p:cNvPr>
          <p:cNvCxnSpPr>
            <a:cxnSpLocks/>
          </p:cNvCxnSpPr>
          <p:nvPr/>
        </p:nvCxnSpPr>
        <p:spPr>
          <a:xfrm>
            <a:off x="7554191" y="1397697"/>
            <a:ext cx="114453" cy="0"/>
          </a:xfrm>
          <a:prstGeom prst="line">
            <a:avLst/>
          </a:prstGeom>
          <a:solidFill>
            <a:schemeClr val="bg1">
              <a:lumMod val="50000"/>
            </a:schemeClr>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74F3516-5804-4447-8C1D-595D56810D79}"/>
              </a:ext>
            </a:extLst>
          </p:cNvPr>
          <p:cNvCxnSpPr>
            <a:cxnSpLocks/>
          </p:cNvCxnSpPr>
          <p:nvPr/>
        </p:nvCxnSpPr>
        <p:spPr>
          <a:xfrm>
            <a:off x="7586583" y="1431981"/>
            <a:ext cx="82061" cy="0"/>
          </a:xfrm>
          <a:prstGeom prst="line">
            <a:avLst/>
          </a:prstGeom>
          <a:solidFill>
            <a:schemeClr val="bg1">
              <a:lumMod val="50000"/>
            </a:schemeClr>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A87D7AA-9D6B-8D4D-A364-7501455D7B2F}"/>
              </a:ext>
            </a:extLst>
          </p:cNvPr>
          <p:cNvCxnSpPr>
            <a:cxnSpLocks/>
          </p:cNvCxnSpPr>
          <p:nvPr/>
        </p:nvCxnSpPr>
        <p:spPr>
          <a:xfrm>
            <a:off x="7586583" y="1464374"/>
            <a:ext cx="82061" cy="0"/>
          </a:xfrm>
          <a:prstGeom prst="line">
            <a:avLst/>
          </a:prstGeom>
          <a:solidFill>
            <a:schemeClr val="bg1">
              <a:lumMod val="50000"/>
            </a:schemeClr>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9" name="Graphic 7">
            <a:extLst>
              <a:ext uri="{FF2B5EF4-FFF2-40B4-BE49-F238E27FC236}">
                <a16:creationId xmlns:a16="http://schemas.microsoft.com/office/drawing/2014/main" id="{D08949F4-F6C2-434B-A396-92FC2A0DD354}"/>
              </a:ext>
            </a:extLst>
          </p:cNvPr>
          <p:cNvPicPr>
            <a:picLocks noChangeAspect="1" noChangeArrowheads="1"/>
          </p:cNvPicPr>
          <p:nvPr/>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90753" y="2877418"/>
            <a:ext cx="475197" cy="47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8">
            <a:extLst>
              <a:ext uri="{FF2B5EF4-FFF2-40B4-BE49-F238E27FC236}">
                <a16:creationId xmlns:a16="http://schemas.microsoft.com/office/drawing/2014/main" id="{D3509782-1866-6444-BBA6-5392B9D283F7}"/>
              </a:ext>
            </a:extLst>
          </p:cNvPr>
          <p:cNvPicPr>
            <a:picLocks noChangeAspect="1" noChangeArrowheads="1"/>
          </p:cNvPicPr>
          <p:nvPr/>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13462" y="2843782"/>
            <a:ext cx="475197" cy="47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Graphic 18">
            <a:extLst>
              <a:ext uri="{FF2B5EF4-FFF2-40B4-BE49-F238E27FC236}">
                <a16:creationId xmlns:a16="http://schemas.microsoft.com/office/drawing/2014/main" id="{D81AA922-40A6-4643-9537-774FA86BA8C7}"/>
              </a:ext>
            </a:extLst>
          </p:cNvPr>
          <p:cNvPicPr>
            <a:picLocks noChangeAspect="1" noChangeArrowheads="1"/>
          </p:cNvPicPr>
          <p:nvPr/>
        </p:nvPicPr>
        <p:blipFill>
          <a:blip r:embed="rId1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76949" y="2839497"/>
            <a:ext cx="475198" cy="471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Graphic 14">
            <a:extLst>
              <a:ext uri="{FF2B5EF4-FFF2-40B4-BE49-F238E27FC236}">
                <a16:creationId xmlns:a16="http://schemas.microsoft.com/office/drawing/2014/main" id="{8FE6E7C5-CE4D-A946-A263-A2E187204551}"/>
              </a:ext>
            </a:extLst>
          </p:cNvPr>
          <p:cNvPicPr>
            <a:picLocks noChangeAspect="1" noChangeArrowheads="1"/>
          </p:cNvPicPr>
          <p:nvPr/>
        </p:nvPicPr>
        <p:blipFill>
          <a:blip r:embed="rId1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76325" y="2296961"/>
            <a:ext cx="475197" cy="4751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a:extLst>
              <a:ext uri="{FF2B5EF4-FFF2-40B4-BE49-F238E27FC236}">
                <a16:creationId xmlns:a16="http://schemas.microsoft.com/office/drawing/2014/main" id="{12A1A98F-A577-1C4D-B4A1-C91C3BB90F70}"/>
              </a:ext>
            </a:extLst>
          </p:cNvPr>
          <p:cNvSpPr/>
          <p:nvPr/>
        </p:nvSpPr>
        <p:spPr>
          <a:xfrm>
            <a:off x="2153228" y="2303397"/>
            <a:ext cx="955423" cy="1565176"/>
          </a:xfrm>
          <a:prstGeom prst="rect">
            <a:avLst/>
          </a:prstGeom>
          <a:solidFill>
            <a:schemeClr val="lt1"/>
          </a:solid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3A917FEE-2688-D449-AE0E-47C23C35EE95}"/>
              </a:ext>
            </a:extLst>
          </p:cNvPr>
          <p:cNvPicPr>
            <a:picLocks noChangeAspect="1"/>
          </p:cNvPicPr>
          <p:nvPr/>
        </p:nvPicPr>
        <p:blipFill>
          <a:blip r:embed="rId15">
            <a:duotone>
              <a:schemeClr val="bg2">
                <a:shade val="45000"/>
                <a:satMod val="135000"/>
              </a:schemeClr>
              <a:prstClr val="white"/>
            </a:duotone>
            <a:extLst>
              <a:ext uri="{96DAC541-7B7A-43D3-8B79-37D633B846F1}">
                <asvg:svgBlip xmlns:asvg="http://schemas.microsoft.com/office/drawing/2016/SVG/main" r:embed="rId16"/>
              </a:ext>
            </a:extLst>
          </a:blip>
          <a:stretch>
            <a:fillRect/>
          </a:stretch>
        </p:blipFill>
        <p:spPr>
          <a:xfrm>
            <a:off x="2287102" y="2406663"/>
            <a:ext cx="657910" cy="371223"/>
          </a:xfrm>
          <a:prstGeom prst="rect">
            <a:avLst/>
          </a:prstGeom>
        </p:spPr>
      </p:pic>
      <p:pic>
        <p:nvPicPr>
          <p:cNvPr id="25" name="Graphic 24">
            <a:extLst>
              <a:ext uri="{FF2B5EF4-FFF2-40B4-BE49-F238E27FC236}">
                <a16:creationId xmlns:a16="http://schemas.microsoft.com/office/drawing/2014/main" id="{7C07D516-DF19-F24E-8F5D-310EDE8476EC}"/>
              </a:ext>
            </a:extLst>
          </p:cNvPr>
          <p:cNvPicPr>
            <a:picLocks noChangeAspect="1"/>
          </p:cNvPicPr>
          <p:nvPr/>
        </p:nvPicPr>
        <p:blipFill>
          <a:blip r:embed="rId15">
            <a:duotone>
              <a:schemeClr val="bg2">
                <a:shade val="45000"/>
                <a:satMod val="135000"/>
              </a:schemeClr>
              <a:prstClr val="white"/>
            </a:duotone>
            <a:extLst>
              <a:ext uri="{96DAC541-7B7A-43D3-8B79-37D633B846F1}">
                <asvg:svgBlip xmlns:asvg="http://schemas.microsoft.com/office/drawing/2016/SVG/main" r:embed="rId16"/>
              </a:ext>
            </a:extLst>
          </a:blip>
          <a:stretch>
            <a:fillRect/>
          </a:stretch>
        </p:blipFill>
        <p:spPr>
          <a:xfrm>
            <a:off x="2289833" y="2900373"/>
            <a:ext cx="657910" cy="371223"/>
          </a:xfrm>
          <a:prstGeom prst="rect">
            <a:avLst/>
          </a:prstGeom>
        </p:spPr>
      </p:pic>
      <p:pic>
        <p:nvPicPr>
          <p:cNvPr id="26" name="Graphic 25">
            <a:extLst>
              <a:ext uri="{FF2B5EF4-FFF2-40B4-BE49-F238E27FC236}">
                <a16:creationId xmlns:a16="http://schemas.microsoft.com/office/drawing/2014/main" id="{B574BBD5-2D39-1C45-A8AF-999A53BC819D}"/>
              </a:ext>
            </a:extLst>
          </p:cNvPr>
          <p:cNvPicPr>
            <a:picLocks noChangeAspect="1"/>
          </p:cNvPicPr>
          <p:nvPr/>
        </p:nvPicPr>
        <p:blipFill>
          <a:blip r:embed="rId15">
            <a:duotone>
              <a:schemeClr val="bg2">
                <a:shade val="45000"/>
                <a:satMod val="135000"/>
              </a:schemeClr>
              <a:prstClr val="white"/>
            </a:duotone>
            <a:extLst>
              <a:ext uri="{96DAC541-7B7A-43D3-8B79-37D633B846F1}">
                <asvg:svgBlip xmlns:asvg="http://schemas.microsoft.com/office/drawing/2016/SVG/main" r:embed="rId16"/>
              </a:ext>
            </a:extLst>
          </a:blip>
          <a:stretch>
            <a:fillRect/>
          </a:stretch>
        </p:blipFill>
        <p:spPr>
          <a:xfrm>
            <a:off x="2294006" y="3392763"/>
            <a:ext cx="657910" cy="371223"/>
          </a:xfrm>
          <a:prstGeom prst="rect">
            <a:avLst/>
          </a:prstGeom>
        </p:spPr>
      </p:pic>
      <p:cxnSp>
        <p:nvCxnSpPr>
          <p:cNvPr id="27" name="Straight Arrow Connector 26">
            <a:extLst>
              <a:ext uri="{FF2B5EF4-FFF2-40B4-BE49-F238E27FC236}">
                <a16:creationId xmlns:a16="http://schemas.microsoft.com/office/drawing/2014/main" id="{A70EE927-CFD0-D240-8DF4-CB75E4F49413}"/>
              </a:ext>
            </a:extLst>
          </p:cNvPr>
          <p:cNvCxnSpPr>
            <a:cxnSpLocks/>
          </p:cNvCxnSpPr>
          <p:nvPr/>
        </p:nvCxnSpPr>
        <p:spPr>
          <a:xfrm>
            <a:off x="3174180" y="3096437"/>
            <a:ext cx="449908"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28E6332-DE96-F04F-A5E9-D42E58DE3D3D}"/>
              </a:ext>
            </a:extLst>
          </p:cNvPr>
          <p:cNvCxnSpPr>
            <a:cxnSpLocks/>
          </p:cNvCxnSpPr>
          <p:nvPr/>
        </p:nvCxnSpPr>
        <p:spPr>
          <a:xfrm>
            <a:off x="4088659" y="3096437"/>
            <a:ext cx="708350"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62FD930-0842-2943-896C-49310D9C0B3F}"/>
              </a:ext>
            </a:extLst>
          </p:cNvPr>
          <p:cNvCxnSpPr>
            <a:cxnSpLocks/>
          </p:cNvCxnSpPr>
          <p:nvPr/>
        </p:nvCxnSpPr>
        <p:spPr>
          <a:xfrm>
            <a:off x="5265950" y="3096437"/>
            <a:ext cx="708350"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pic>
        <p:nvPicPr>
          <p:cNvPr id="30" name="Graphic 29">
            <a:extLst>
              <a:ext uri="{FF2B5EF4-FFF2-40B4-BE49-F238E27FC236}">
                <a16:creationId xmlns:a16="http://schemas.microsoft.com/office/drawing/2014/main" id="{0FF69289-3DD0-2E41-9154-86228ACD8F68}"/>
              </a:ext>
            </a:extLst>
          </p:cNvPr>
          <p:cNvPicPr>
            <a:picLocks noChangeAspect="1"/>
          </p:cNvPicPr>
          <p:nvPr/>
        </p:nvPicPr>
        <p:blipFill>
          <a:blip r:embed="rId17">
            <a:duotone>
              <a:schemeClr val="bg2">
                <a:shade val="45000"/>
                <a:satMod val="135000"/>
              </a:schemeClr>
              <a:prstClr val="white"/>
            </a:duotone>
            <a:extLst>
              <a:ext uri="{96DAC541-7B7A-43D3-8B79-37D633B846F1}">
                <asvg:svgBlip xmlns:asvg="http://schemas.microsoft.com/office/drawing/2016/SVG/main" r:embed="rId18"/>
              </a:ext>
            </a:extLst>
          </a:blip>
          <a:stretch>
            <a:fillRect/>
          </a:stretch>
        </p:blipFill>
        <p:spPr>
          <a:xfrm>
            <a:off x="680017" y="2237822"/>
            <a:ext cx="384048" cy="384048"/>
          </a:xfrm>
          <a:prstGeom prst="rect">
            <a:avLst/>
          </a:prstGeom>
        </p:spPr>
      </p:pic>
      <p:sp>
        <p:nvSpPr>
          <p:cNvPr id="31" name="Rectangle 30">
            <a:extLst>
              <a:ext uri="{FF2B5EF4-FFF2-40B4-BE49-F238E27FC236}">
                <a16:creationId xmlns:a16="http://schemas.microsoft.com/office/drawing/2014/main" id="{CE61CA1A-032E-D244-9888-E6BA172D3728}"/>
              </a:ext>
            </a:extLst>
          </p:cNvPr>
          <p:cNvSpPr>
            <a:spLocks noChangeAspect="1"/>
          </p:cNvSpPr>
          <p:nvPr/>
        </p:nvSpPr>
        <p:spPr>
          <a:xfrm>
            <a:off x="680017" y="2232072"/>
            <a:ext cx="384048" cy="383507"/>
          </a:xfrm>
          <a:prstGeom prst="rect">
            <a:avLst/>
          </a:prstGeom>
          <a:no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868FD7BC-F29C-2D44-A460-7D7DBDA93462}"/>
              </a:ext>
            </a:extLst>
          </p:cNvPr>
          <p:cNvSpPr txBox="1"/>
          <p:nvPr/>
        </p:nvSpPr>
        <p:spPr>
          <a:xfrm>
            <a:off x="756835" y="1603835"/>
            <a:ext cx="1600118" cy="307777"/>
          </a:xfrm>
          <a:prstGeom prst="rect">
            <a:avLst/>
          </a:prstGeom>
          <a:noFill/>
        </p:spPr>
        <p:txBody>
          <a:bodyPr wrap="none" rtlCol="0">
            <a:spAutoFit/>
          </a:bodyPr>
          <a:lstStyle/>
          <a:p>
            <a:r>
              <a:rPr lang="en-US" b="1">
                <a:solidFill>
                  <a:schemeClr val="bg1">
                    <a:lumMod val="50000"/>
                  </a:schemeClr>
                </a:solidFill>
                <a:latin typeface="Raleway SemiBold" panose="020B0203030101060003" pitchFamily="34" charset="77"/>
              </a:rPr>
              <a:t>Load Generation</a:t>
            </a:r>
          </a:p>
        </p:txBody>
      </p:sp>
      <p:sp>
        <p:nvSpPr>
          <p:cNvPr id="33" name="TextBox 32">
            <a:extLst>
              <a:ext uri="{FF2B5EF4-FFF2-40B4-BE49-F238E27FC236}">
                <a16:creationId xmlns:a16="http://schemas.microsoft.com/office/drawing/2014/main" id="{2DB5C19C-015B-904F-ADA0-59ABDEBCB589}"/>
              </a:ext>
            </a:extLst>
          </p:cNvPr>
          <p:cNvSpPr txBox="1"/>
          <p:nvPr/>
        </p:nvSpPr>
        <p:spPr>
          <a:xfrm>
            <a:off x="3343247" y="1603835"/>
            <a:ext cx="1491114" cy="307777"/>
          </a:xfrm>
          <a:prstGeom prst="rect">
            <a:avLst/>
          </a:prstGeom>
          <a:noFill/>
        </p:spPr>
        <p:txBody>
          <a:bodyPr wrap="none" rtlCol="0">
            <a:spAutoFit/>
          </a:bodyPr>
          <a:lstStyle/>
          <a:p>
            <a:r>
              <a:rPr lang="en-US" b="1">
                <a:solidFill>
                  <a:schemeClr val="bg1">
                    <a:lumMod val="50000"/>
                  </a:schemeClr>
                </a:solidFill>
                <a:latin typeface="Raleway SemiBold" panose="020B0203030101060003" pitchFamily="34" charset="77"/>
              </a:rPr>
              <a:t>Transformation</a:t>
            </a:r>
          </a:p>
        </p:txBody>
      </p:sp>
      <p:sp>
        <p:nvSpPr>
          <p:cNvPr id="34" name="TextBox 33">
            <a:extLst>
              <a:ext uri="{FF2B5EF4-FFF2-40B4-BE49-F238E27FC236}">
                <a16:creationId xmlns:a16="http://schemas.microsoft.com/office/drawing/2014/main" id="{5F4CA642-264C-F24D-A927-878D49582A09}"/>
              </a:ext>
            </a:extLst>
          </p:cNvPr>
          <p:cNvSpPr txBox="1"/>
          <p:nvPr/>
        </p:nvSpPr>
        <p:spPr>
          <a:xfrm>
            <a:off x="5774803" y="1603835"/>
            <a:ext cx="854721" cy="307777"/>
          </a:xfrm>
          <a:prstGeom prst="rect">
            <a:avLst/>
          </a:prstGeom>
          <a:noFill/>
        </p:spPr>
        <p:txBody>
          <a:bodyPr wrap="none" rtlCol="0">
            <a:spAutoFit/>
          </a:bodyPr>
          <a:lstStyle/>
          <a:p>
            <a:r>
              <a:rPr lang="en-US" b="1">
                <a:solidFill>
                  <a:srgbClr val="1D0D5C"/>
                </a:solidFill>
                <a:latin typeface="Raleway SemiBold" panose="020B0203030101060003" pitchFamily="34" charset="77"/>
              </a:rPr>
              <a:t>Storage</a:t>
            </a:r>
          </a:p>
        </p:txBody>
      </p:sp>
      <p:sp>
        <p:nvSpPr>
          <p:cNvPr id="35" name="TextBox 34">
            <a:extLst>
              <a:ext uri="{FF2B5EF4-FFF2-40B4-BE49-F238E27FC236}">
                <a16:creationId xmlns:a16="http://schemas.microsoft.com/office/drawing/2014/main" id="{25F6F63F-0A89-8E4D-A32D-972D0EE44A4C}"/>
              </a:ext>
            </a:extLst>
          </p:cNvPr>
          <p:cNvSpPr txBox="1"/>
          <p:nvPr/>
        </p:nvSpPr>
        <p:spPr>
          <a:xfrm>
            <a:off x="6888192" y="1603835"/>
            <a:ext cx="1260281" cy="307777"/>
          </a:xfrm>
          <a:prstGeom prst="rect">
            <a:avLst/>
          </a:prstGeom>
          <a:noFill/>
        </p:spPr>
        <p:txBody>
          <a:bodyPr wrap="square" rtlCol="0">
            <a:spAutoFit/>
          </a:bodyPr>
          <a:lstStyle/>
          <a:p>
            <a:r>
              <a:rPr lang="en-US" b="1">
                <a:solidFill>
                  <a:schemeClr val="bg1">
                    <a:lumMod val="50000"/>
                  </a:schemeClr>
                </a:solidFill>
                <a:latin typeface="Raleway SemiBold" panose="020B0203030101060003" pitchFamily="34" charset="77"/>
              </a:rPr>
              <a:t>Visualization</a:t>
            </a:r>
          </a:p>
        </p:txBody>
      </p:sp>
      <p:cxnSp>
        <p:nvCxnSpPr>
          <p:cNvPr id="36" name="Straight Connector 35">
            <a:extLst>
              <a:ext uri="{FF2B5EF4-FFF2-40B4-BE49-F238E27FC236}">
                <a16:creationId xmlns:a16="http://schemas.microsoft.com/office/drawing/2014/main" id="{7AAE2EC9-D920-D547-B169-BD65549BDBE7}"/>
              </a:ext>
            </a:extLst>
          </p:cNvPr>
          <p:cNvCxnSpPr/>
          <p:nvPr/>
        </p:nvCxnSpPr>
        <p:spPr>
          <a:xfrm>
            <a:off x="5620125" y="1085985"/>
            <a:ext cx="0" cy="3498207"/>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0654275-A477-A84B-89E2-FBC6A3C95FF2}"/>
              </a:ext>
            </a:extLst>
          </p:cNvPr>
          <p:cNvCxnSpPr/>
          <p:nvPr/>
        </p:nvCxnSpPr>
        <p:spPr>
          <a:xfrm>
            <a:off x="6793938" y="1085985"/>
            <a:ext cx="0" cy="3498207"/>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pic>
        <p:nvPicPr>
          <p:cNvPr id="38" name="Graphic 37">
            <a:extLst>
              <a:ext uri="{FF2B5EF4-FFF2-40B4-BE49-F238E27FC236}">
                <a16:creationId xmlns:a16="http://schemas.microsoft.com/office/drawing/2014/main" id="{2945AEBC-8EE2-5C41-8E97-20A30031F95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flipH="1">
            <a:off x="1345002" y="1203763"/>
            <a:ext cx="420335" cy="421416"/>
          </a:xfrm>
          <a:prstGeom prst="rect">
            <a:avLst/>
          </a:prstGeom>
        </p:spPr>
      </p:pic>
      <p:grpSp>
        <p:nvGrpSpPr>
          <p:cNvPr id="39" name="Group 38">
            <a:extLst>
              <a:ext uri="{FF2B5EF4-FFF2-40B4-BE49-F238E27FC236}">
                <a16:creationId xmlns:a16="http://schemas.microsoft.com/office/drawing/2014/main" id="{E8720FF1-FD27-294C-B319-86A78246EDC3}"/>
              </a:ext>
            </a:extLst>
          </p:cNvPr>
          <p:cNvGrpSpPr/>
          <p:nvPr/>
        </p:nvGrpSpPr>
        <p:grpSpPr>
          <a:xfrm>
            <a:off x="1669877" y="1457666"/>
            <a:ext cx="120298" cy="201190"/>
            <a:chOff x="2349842" y="2650268"/>
            <a:chExt cx="223836" cy="374348"/>
          </a:xfrm>
          <a:solidFill>
            <a:schemeClr val="lt1"/>
          </a:solidFill>
        </p:grpSpPr>
        <p:sp>
          <p:nvSpPr>
            <p:cNvPr id="40" name="Oval 39">
              <a:extLst>
                <a:ext uri="{FF2B5EF4-FFF2-40B4-BE49-F238E27FC236}">
                  <a16:creationId xmlns:a16="http://schemas.microsoft.com/office/drawing/2014/main" id="{82EABCD1-1205-1A4B-8268-71F90AB8819C}"/>
                </a:ext>
              </a:extLst>
            </p:cNvPr>
            <p:cNvSpPr/>
            <p:nvPr/>
          </p:nvSpPr>
          <p:spPr>
            <a:xfrm>
              <a:off x="2393498" y="2650268"/>
              <a:ext cx="136525" cy="136525"/>
            </a:xfrm>
            <a:prstGeom prst="ellipse">
              <a:avLst/>
            </a:prstGeom>
            <a:grpFill/>
            <a:ln w="158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Pie 52">
              <a:extLst>
                <a:ext uri="{FF2B5EF4-FFF2-40B4-BE49-F238E27FC236}">
                  <a16:creationId xmlns:a16="http://schemas.microsoft.com/office/drawing/2014/main" id="{511A329F-23F8-2841-A427-70CE421CD24E}"/>
                </a:ext>
              </a:extLst>
            </p:cNvPr>
            <p:cNvSpPr/>
            <p:nvPr/>
          </p:nvSpPr>
          <p:spPr>
            <a:xfrm rot="5400000">
              <a:off x="2349842" y="2800780"/>
              <a:ext cx="223836" cy="223836"/>
            </a:xfrm>
            <a:prstGeom prst="pie">
              <a:avLst>
                <a:gd name="adj1" fmla="val 5376454"/>
                <a:gd name="adj2" fmla="val 16199991"/>
              </a:avLst>
            </a:prstGeom>
            <a:grpFill/>
            <a:ln w="158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42" name="Graphic 2">
            <a:extLst>
              <a:ext uri="{FF2B5EF4-FFF2-40B4-BE49-F238E27FC236}">
                <a16:creationId xmlns:a16="http://schemas.microsoft.com/office/drawing/2014/main" id="{CE1429F5-E5D8-E744-B417-D4F342BA538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241824" y="2364701"/>
            <a:ext cx="182974" cy="185226"/>
          </a:xfrm>
          <a:prstGeom prst="rect">
            <a:avLst/>
          </a:prstGeom>
        </p:spPr>
      </p:pic>
      <p:pic>
        <p:nvPicPr>
          <p:cNvPr id="43" name="Graphic 2">
            <a:extLst>
              <a:ext uri="{FF2B5EF4-FFF2-40B4-BE49-F238E27FC236}">
                <a16:creationId xmlns:a16="http://schemas.microsoft.com/office/drawing/2014/main" id="{98B51085-61B4-3848-A6B0-2E7C1E58460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241824" y="2858411"/>
            <a:ext cx="182974" cy="185226"/>
          </a:xfrm>
          <a:prstGeom prst="rect">
            <a:avLst/>
          </a:prstGeom>
        </p:spPr>
      </p:pic>
      <p:pic>
        <p:nvPicPr>
          <p:cNvPr id="44" name="Graphic 2">
            <a:extLst>
              <a:ext uri="{FF2B5EF4-FFF2-40B4-BE49-F238E27FC236}">
                <a16:creationId xmlns:a16="http://schemas.microsoft.com/office/drawing/2014/main" id="{EC2D23E4-D93E-2948-ACC2-112E44D8802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241824" y="3350801"/>
            <a:ext cx="182974" cy="185226"/>
          </a:xfrm>
          <a:prstGeom prst="rect">
            <a:avLst/>
          </a:prstGeom>
        </p:spPr>
      </p:pic>
      <p:pic>
        <p:nvPicPr>
          <p:cNvPr id="45" name="Graphic 19">
            <a:extLst>
              <a:ext uri="{FF2B5EF4-FFF2-40B4-BE49-F238E27FC236}">
                <a16:creationId xmlns:a16="http://schemas.microsoft.com/office/drawing/2014/main" id="{9A1A2D60-9351-544F-AE8D-ACF5FB541C4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964566" y="2858396"/>
            <a:ext cx="475197" cy="47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Straight Arrow Connector 45">
            <a:extLst>
              <a:ext uri="{FF2B5EF4-FFF2-40B4-BE49-F238E27FC236}">
                <a16:creationId xmlns:a16="http://schemas.microsoft.com/office/drawing/2014/main" id="{9B35CAF1-69C5-8346-9CD8-9159D4A1AB68}"/>
              </a:ext>
            </a:extLst>
          </p:cNvPr>
          <p:cNvCxnSpPr>
            <a:cxnSpLocks/>
          </p:cNvCxnSpPr>
          <p:nvPr/>
        </p:nvCxnSpPr>
        <p:spPr>
          <a:xfrm>
            <a:off x="6439763" y="3096438"/>
            <a:ext cx="842333"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AB52D74A-F95A-5341-A8D8-2F83F40E5760}"/>
              </a:ext>
            </a:extLst>
          </p:cNvPr>
          <p:cNvGrpSpPr/>
          <p:nvPr/>
        </p:nvGrpSpPr>
        <p:grpSpPr>
          <a:xfrm>
            <a:off x="7238538" y="2806883"/>
            <a:ext cx="578222" cy="578222"/>
            <a:chOff x="7238538" y="2806883"/>
            <a:chExt cx="578222" cy="578222"/>
          </a:xfrm>
        </p:grpSpPr>
        <p:sp>
          <p:nvSpPr>
            <p:cNvPr id="48" name="Rectangle 47">
              <a:extLst>
                <a:ext uri="{FF2B5EF4-FFF2-40B4-BE49-F238E27FC236}">
                  <a16:creationId xmlns:a16="http://schemas.microsoft.com/office/drawing/2014/main" id="{73B4A118-7959-9248-BF2A-7611CA4E697C}"/>
                </a:ext>
              </a:extLst>
            </p:cNvPr>
            <p:cNvSpPr/>
            <p:nvPr/>
          </p:nvSpPr>
          <p:spPr>
            <a:xfrm>
              <a:off x="7289001" y="2857346"/>
              <a:ext cx="477297" cy="477297"/>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BA17AB05-D2BA-454A-AEF0-9509B835A666}"/>
                </a:ext>
              </a:extLst>
            </p:cNvPr>
            <p:cNvGrpSpPr/>
            <p:nvPr/>
          </p:nvGrpSpPr>
          <p:grpSpPr>
            <a:xfrm>
              <a:off x="7238538" y="2806883"/>
              <a:ext cx="578222" cy="578222"/>
              <a:chOff x="8066080" y="3059139"/>
              <a:chExt cx="637419" cy="637419"/>
            </a:xfrm>
            <a:solidFill>
              <a:schemeClr val="bg1"/>
            </a:solidFill>
          </p:grpSpPr>
          <p:pic>
            <p:nvPicPr>
              <p:cNvPr id="51" name="Graphic 50">
                <a:extLst>
                  <a:ext uri="{FF2B5EF4-FFF2-40B4-BE49-F238E27FC236}">
                    <a16:creationId xmlns:a16="http://schemas.microsoft.com/office/drawing/2014/main" id="{48850936-86C8-544F-87FD-00A3B7C17B30}"/>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066080" y="3059139"/>
                <a:ext cx="637419" cy="637419"/>
              </a:xfrm>
              <a:prstGeom prst="rect">
                <a:avLst/>
              </a:prstGeom>
            </p:spPr>
          </p:pic>
          <p:cxnSp>
            <p:nvCxnSpPr>
              <p:cNvPr id="52" name="Straight Connector 51">
                <a:extLst>
                  <a:ext uri="{FF2B5EF4-FFF2-40B4-BE49-F238E27FC236}">
                    <a16:creationId xmlns:a16="http://schemas.microsoft.com/office/drawing/2014/main" id="{9571E8EC-6A6A-1C45-A2D4-B2B2E707D72C}"/>
                  </a:ext>
                </a:extLst>
              </p:cNvPr>
              <p:cNvCxnSpPr>
                <a:cxnSpLocks/>
              </p:cNvCxnSpPr>
              <p:nvPr/>
            </p:nvCxnSpPr>
            <p:spPr>
              <a:xfrm>
                <a:off x="8425014" y="3285331"/>
                <a:ext cx="105427" cy="0"/>
              </a:xfrm>
              <a:prstGeom prst="line">
                <a:avLst/>
              </a:prstGeom>
              <a:grpFill/>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476C351-8565-5B42-BD95-A0E9B6B3B2C0}"/>
                  </a:ext>
                </a:extLst>
              </p:cNvPr>
              <p:cNvCxnSpPr>
                <a:cxnSpLocks/>
              </p:cNvCxnSpPr>
              <p:nvPr/>
            </p:nvCxnSpPr>
            <p:spPr>
              <a:xfrm>
                <a:off x="8425014" y="3313180"/>
                <a:ext cx="105427" cy="0"/>
              </a:xfrm>
              <a:prstGeom prst="line">
                <a:avLst/>
              </a:prstGeom>
              <a:grpFill/>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6A67191-347D-2243-9BB8-8E8FEA144E41}"/>
                  </a:ext>
                </a:extLst>
              </p:cNvPr>
              <p:cNvCxnSpPr>
                <a:cxnSpLocks/>
              </p:cNvCxnSpPr>
              <p:nvPr/>
            </p:nvCxnSpPr>
            <p:spPr>
              <a:xfrm>
                <a:off x="8425014" y="3346268"/>
                <a:ext cx="105427" cy="0"/>
              </a:xfrm>
              <a:prstGeom prst="line">
                <a:avLst/>
              </a:prstGeom>
              <a:grpFill/>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EC3EA5C-2F04-D84D-853A-51F717C543BB}"/>
                  </a:ext>
                </a:extLst>
              </p:cNvPr>
              <p:cNvCxnSpPr>
                <a:cxnSpLocks/>
              </p:cNvCxnSpPr>
              <p:nvPr/>
            </p:nvCxnSpPr>
            <p:spPr>
              <a:xfrm>
                <a:off x="8454852" y="3377848"/>
                <a:ext cx="75589" cy="0"/>
              </a:xfrm>
              <a:prstGeom prst="line">
                <a:avLst/>
              </a:prstGeom>
              <a:grpFill/>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4DCAB57-6047-5245-9C81-E78209243F3C}"/>
                  </a:ext>
                </a:extLst>
              </p:cNvPr>
              <p:cNvCxnSpPr>
                <a:cxnSpLocks/>
              </p:cNvCxnSpPr>
              <p:nvPr/>
            </p:nvCxnSpPr>
            <p:spPr>
              <a:xfrm>
                <a:off x="8454852" y="3407686"/>
                <a:ext cx="75589" cy="0"/>
              </a:xfrm>
              <a:prstGeom prst="line">
                <a:avLst/>
              </a:prstGeom>
              <a:grpFill/>
              <a:ln w="15875">
                <a:solidFill>
                  <a:schemeClr val="bg1"/>
                </a:solidFill>
              </a:ln>
            </p:spPr>
            <p:style>
              <a:lnRef idx="1">
                <a:schemeClr val="accent1"/>
              </a:lnRef>
              <a:fillRef idx="0">
                <a:schemeClr val="accent1"/>
              </a:fillRef>
              <a:effectRef idx="0">
                <a:schemeClr val="accent1"/>
              </a:effectRef>
              <a:fontRef idx="minor">
                <a:schemeClr val="tx1"/>
              </a:fontRef>
            </p:style>
          </p:cxnSp>
          <p:pic>
            <p:nvPicPr>
              <p:cNvPr id="57" name="Graphic 56">
                <a:extLst>
                  <a:ext uri="{FF2B5EF4-FFF2-40B4-BE49-F238E27FC236}">
                    <a16:creationId xmlns:a16="http://schemas.microsoft.com/office/drawing/2014/main" id="{5AFF7179-BA69-0D41-9EFF-6B4D7AF5B37C}"/>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156350" y="3240777"/>
                <a:ext cx="321377" cy="210981"/>
              </a:xfrm>
              <a:prstGeom prst="rect">
                <a:avLst/>
              </a:prstGeom>
            </p:spPr>
          </p:pic>
        </p:grpSp>
        <p:pic>
          <p:nvPicPr>
            <p:cNvPr id="50" name="Graphic 49">
              <a:extLst>
                <a:ext uri="{FF2B5EF4-FFF2-40B4-BE49-F238E27FC236}">
                  <a16:creationId xmlns:a16="http://schemas.microsoft.com/office/drawing/2014/main" id="{7521008B-16FA-5C40-9DBD-2E9FD0992CB7}"/>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277398" y="2868053"/>
              <a:ext cx="130986" cy="92892"/>
            </a:xfrm>
            <a:prstGeom prst="rect">
              <a:avLst/>
            </a:prstGeom>
          </p:spPr>
        </p:pic>
      </p:grpSp>
    </p:spTree>
    <p:extLst>
      <p:ext uri="{BB962C8B-B14F-4D97-AF65-F5344CB8AC3E}">
        <p14:creationId xmlns:p14="http://schemas.microsoft.com/office/powerpoint/2010/main" val="36377743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D0D5C"/>
                </a:solidFill>
              </a:rPr>
              <a:t>Monsoon gives you </a:t>
            </a:r>
            <a:r>
              <a:rPr lang="en">
                <a:solidFill>
                  <a:srgbClr val="649CD9"/>
                </a:solidFill>
              </a:rPr>
              <a:t>insight</a:t>
            </a:r>
            <a:endParaRPr>
              <a:solidFill>
                <a:srgbClr val="649CD9"/>
              </a:solidFill>
            </a:endParaRPr>
          </a:p>
        </p:txBody>
      </p:sp>
      <p:sp>
        <p:nvSpPr>
          <p:cNvPr id="2" name="Footer Placeholder 1">
            <a:extLst>
              <a:ext uri="{FF2B5EF4-FFF2-40B4-BE49-F238E27FC236}">
                <a16:creationId xmlns:a16="http://schemas.microsoft.com/office/drawing/2014/main" id="{C289B6DD-491A-864C-893F-874062CE7744}"/>
              </a:ext>
            </a:extLst>
          </p:cNvPr>
          <p:cNvSpPr>
            <a:spLocks noGrp="1"/>
          </p:cNvSpPr>
          <p:nvPr>
            <p:ph type="ftr" sz="quarter" idx="13"/>
          </p:nvPr>
        </p:nvSpPr>
        <p:spPr/>
        <p:txBody>
          <a:bodyPr/>
          <a:lstStyle/>
          <a:p>
            <a:r>
              <a:rPr lang="en-US"/>
              <a:t>Overview of Monsoon</a:t>
            </a:r>
          </a:p>
        </p:txBody>
      </p:sp>
      <p:cxnSp>
        <p:nvCxnSpPr>
          <p:cNvPr id="5" name="Straight Connector 4">
            <a:extLst>
              <a:ext uri="{FF2B5EF4-FFF2-40B4-BE49-F238E27FC236}">
                <a16:creationId xmlns:a16="http://schemas.microsoft.com/office/drawing/2014/main" id="{8A904A0D-9F78-2E41-AFF8-B0BEBF618CD6}"/>
              </a:ext>
            </a:extLst>
          </p:cNvPr>
          <p:cNvCxnSpPr/>
          <p:nvPr/>
        </p:nvCxnSpPr>
        <p:spPr>
          <a:xfrm>
            <a:off x="2616057" y="1085985"/>
            <a:ext cx="0" cy="3498207"/>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9EAAA854-A6A9-2F45-803F-08068954C1DB}"/>
              </a:ext>
            </a:extLst>
          </p:cNvPr>
          <p:cNvSpPr/>
          <p:nvPr/>
        </p:nvSpPr>
        <p:spPr bwMode="auto">
          <a:xfrm>
            <a:off x="676384" y="2232506"/>
            <a:ext cx="2497787" cy="1707231"/>
          </a:xfrm>
          <a:prstGeom prst="rect">
            <a:avLst/>
          </a:prstGeom>
          <a:solidFill>
            <a:schemeClr val="lt1"/>
          </a:solid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a:defRPr/>
            </a:pPr>
            <a:r>
              <a:rPr lang="en-US" sz="1200">
                <a:ln w="0"/>
                <a:solidFill>
                  <a:srgbClr val="A2A2A2"/>
                </a:solidFill>
                <a:latin typeface="Arial" panose="020B0604020202020204" pitchFamily="34" charset="0"/>
                <a:cs typeface="Arial" panose="020B0604020202020204" pitchFamily="34" charset="0"/>
              </a:rPr>
              <a:t>VPC</a:t>
            </a:r>
          </a:p>
        </p:txBody>
      </p:sp>
      <p:pic>
        <p:nvPicPr>
          <p:cNvPr id="7" name="Graphic 6">
            <a:extLst>
              <a:ext uri="{FF2B5EF4-FFF2-40B4-BE49-F238E27FC236}">
                <a16:creationId xmlns:a16="http://schemas.microsoft.com/office/drawing/2014/main" id="{E1884D1D-0124-BA4C-AD09-66724C4E87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76292" y="1216309"/>
            <a:ext cx="420334" cy="420334"/>
          </a:xfrm>
          <a:prstGeom prst="rect">
            <a:avLst/>
          </a:prstGeom>
        </p:spPr>
      </p:pic>
      <p:pic>
        <p:nvPicPr>
          <p:cNvPr id="8" name="Graphic 7">
            <a:extLst>
              <a:ext uri="{FF2B5EF4-FFF2-40B4-BE49-F238E27FC236}">
                <a16:creationId xmlns:a16="http://schemas.microsoft.com/office/drawing/2014/main" id="{3897A5C4-00AE-F745-BDC5-949907AE28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91996" y="1205368"/>
            <a:ext cx="420334" cy="420334"/>
          </a:xfrm>
          <a:prstGeom prst="rect">
            <a:avLst/>
          </a:prstGeom>
        </p:spPr>
      </p:pic>
      <p:pic>
        <p:nvPicPr>
          <p:cNvPr id="9" name="Graphic 7">
            <a:extLst>
              <a:ext uri="{FF2B5EF4-FFF2-40B4-BE49-F238E27FC236}">
                <a16:creationId xmlns:a16="http://schemas.microsoft.com/office/drawing/2014/main" id="{9901C87A-BCA9-DB4F-917D-34597860AB39}"/>
              </a:ext>
            </a:extLst>
          </p:cNvPr>
          <p:cNvPicPr>
            <a:picLocks noChangeAspect="1" noChangeArrowheads="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90753" y="2877418"/>
            <a:ext cx="475197" cy="47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8">
            <a:extLst>
              <a:ext uri="{FF2B5EF4-FFF2-40B4-BE49-F238E27FC236}">
                <a16:creationId xmlns:a16="http://schemas.microsoft.com/office/drawing/2014/main" id="{39F61FFB-6C54-5040-A39E-7EE574CF94CE}"/>
              </a:ext>
            </a:extLst>
          </p:cNvPr>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13462" y="2843782"/>
            <a:ext cx="475197" cy="47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Graphic 18">
            <a:extLst>
              <a:ext uri="{FF2B5EF4-FFF2-40B4-BE49-F238E27FC236}">
                <a16:creationId xmlns:a16="http://schemas.microsoft.com/office/drawing/2014/main" id="{3A9C579D-C019-BC44-84A2-10C40730DA2E}"/>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76949" y="2839497"/>
            <a:ext cx="475198" cy="471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14">
            <a:extLst>
              <a:ext uri="{FF2B5EF4-FFF2-40B4-BE49-F238E27FC236}">
                <a16:creationId xmlns:a16="http://schemas.microsoft.com/office/drawing/2014/main" id="{3C0DFD11-7FAF-634F-AB6E-B04243EF4A5E}"/>
              </a:ext>
            </a:extLst>
          </p:cNvPr>
          <p:cNvPicPr>
            <a:picLocks noChangeAspect="1" noChangeArrowheads="1"/>
          </p:cNvPicPr>
          <p:nvPr/>
        </p:nvPicPr>
        <p:blipFill>
          <a:blip r:embed="rId1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76325" y="2296961"/>
            <a:ext cx="475197" cy="4751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a:extLst>
              <a:ext uri="{FF2B5EF4-FFF2-40B4-BE49-F238E27FC236}">
                <a16:creationId xmlns:a16="http://schemas.microsoft.com/office/drawing/2014/main" id="{A8D43635-0929-2D44-AB85-E4CDC8BBAE19}"/>
              </a:ext>
            </a:extLst>
          </p:cNvPr>
          <p:cNvSpPr/>
          <p:nvPr/>
        </p:nvSpPr>
        <p:spPr>
          <a:xfrm>
            <a:off x="2153228" y="2303397"/>
            <a:ext cx="955423" cy="1565176"/>
          </a:xfrm>
          <a:prstGeom prst="rect">
            <a:avLst/>
          </a:prstGeom>
          <a:solidFill>
            <a:schemeClr val="lt1"/>
          </a:solid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CF36C17D-A700-4042-AE3C-0E08142E11D1}"/>
              </a:ext>
            </a:extLst>
          </p:cNvPr>
          <p:cNvPicPr>
            <a:picLocks noChangeAspect="1"/>
          </p:cNvPicPr>
          <p:nvPr/>
        </p:nvPicPr>
        <p:blipFill>
          <a:blip r:embed="rId11">
            <a:duotone>
              <a:schemeClr val="bg2">
                <a:shade val="45000"/>
                <a:satMod val="135000"/>
              </a:schemeClr>
              <a:prstClr val="white"/>
            </a:duotone>
            <a:extLst>
              <a:ext uri="{96DAC541-7B7A-43D3-8B79-37D633B846F1}">
                <asvg:svgBlip xmlns:asvg="http://schemas.microsoft.com/office/drawing/2016/SVG/main" r:embed="rId12"/>
              </a:ext>
            </a:extLst>
          </a:blip>
          <a:stretch>
            <a:fillRect/>
          </a:stretch>
        </p:blipFill>
        <p:spPr>
          <a:xfrm>
            <a:off x="2287102" y="2406663"/>
            <a:ext cx="657910" cy="371223"/>
          </a:xfrm>
          <a:prstGeom prst="rect">
            <a:avLst/>
          </a:prstGeom>
        </p:spPr>
      </p:pic>
      <p:pic>
        <p:nvPicPr>
          <p:cNvPr id="15" name="Graphic 14">
            <a:extLst>
              <a:ext uri="{FF2B5EF4-FFF2-40B4-BE49-F238E27FC236}">
                <a16:creationId xmlns:a16="http://schemas.microsoft.com/office/drawing/2014/main" id="{01F7CBB2-12A3-C24F-A9B9-53782A05E630}"/>
              </a:ext>
            </a:extLst>
          </p:cNvPr>
          <p:cNvPicPr>
            <a:picLocks noChangeAspect="1"/>
          </p:cNvPicPr>
          <p:nvPr/>
        </p:nvPicPr>
        <p:blipFill>
          <a:blip r:embed="rId11">
            <a:duotone>
              <a:schemeClr val="bg2">
                <a:shade val="45000"/>
                <a:satMod val="135000"/>
              </a:schemeClr>
              <a:prstClr val="white"/>
            </a:duotone>
            <a:extLst>
              <a:ext uri="{96DAC541-7B7A-43D3-8B79-37D633B846F1}">
                <asvg:svgBlip xmlns:asvg="http://schemas.microsoft.com/office/drawing/2016/SVG/main" r:embed="rId12"/>
              </a:ext>
            </a:extLst>
          </a:blip>
          <a:stretch>
            <a:fillRect/>
          </a:stretch>
        </p:blipFill>
        <p:spPr>
          <a:xfrm>
            <a:off x="2289833" y="2900373"/>
            <a:ext cx="657910" cy="371223"/>
          </a:xfrm>
          <a:prstGeom prst="rect">
            <a:avLst/>
          </a:prstGeom>
        </p:spPr>
      </p:pic>
      <p:pic>
        <p:nvPicPr>
          <p:cNvPr id="16" name="Graphic 15">
            <a:extLst>
              <a:ext uri="{FF2B5EF4-FFF2-40B4-BE49-F238E27FC236}">
                <a16:creationId xmlns:a16="http://schemas.microsoft.com/office/drawing/2014/main" id="{EAD495C2-0CE8-0F41-BE04-6A48E76F1894}"/>
              </a:ext>
            </a:extLst>
          </p:cNvPr>
          <p:cNvPicPr>
            <a:picLocks noChangeAspect="1"/>
          </p:cNvPicPr>
          <p:nvPr/>
        </p:nvPicPr>
        <p:blipFill>
          <a:blip r:embed="rId11">
            <a:duotone>
              <a:schemeClr val="bg2">
                <a:shade val="45000"/>
                <a:satMod val="135000"/>
              </a:schemeClr>
              <a:prstClr val="white"/>
            </a:duotone>
            <a:extLst>
              <a:ext uri="{96DAC541-7B7A-43D3-8B79-37D633B846F1}">
                <asvg:svgBlip xmlns:asvg="http://schemas.microsoft.com/office/drawing/2016/SVG/main" r:embed="rId12"/>
              </a:ext>
            </a:extLst>
          </a:blip>
          <a:stretch>
            <a:fillRect/>
          </a:stretch>
        </p:blipFill>
        <p:spPr>
          <a:xfrm>
            <a:off x="2294006" y="3392763"/>
            <a:ext cx="657910" cy="371223"/>
          </a:xfrm>
          <a:prstGeom prst="rect">
            <a:avLst/>
          </a:prstGeom>
        </p:spPr>
      </p:pic>
      <p:cxnSp>
        <p:nvCxnSpPr>
          <p:cNvPr id="17" name="Straight Arrow Connector 16">
            <a:extLst>
              <a:ext uri="{FF2B5EF4-FFF2-40B4-BE49-F238E27FC236}">
                <a16:creationId xmlns:a16="http://schemas.microsoft.com/office/drawing/2014/main" id="{EF27AB14-7326-7E40-A488-0849F669D7C7}"/>
              </a:ext>
            </a:extLst>
          </p:cNvPr>
          <p:cNvCxnSpPr>
            <a:cxnSpLocks/>
          </p:cNvCxnSpPr>
          <p:nvPr/>
        </p:nvCxnSpPr>
        <p:spPr>
          <a:xfrm>
            <a:off x="3174180" y="3096437"/>
            <a:ext cx="449908"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CAE83B1-D551-534A-BBF5-6BA5D00C30C4}"/>
              </a:ext>
            </a:extLst>
          </p:cNvPr>
          <p:cNvCxnSpPr>
            <a:cxnSpLocks/>
          </p:cNvCxnSpPr>
          <p:nvPr/>
        </p:nvCxnSpPr>
        <p:spPr>
          <a:xfrm>
            <a:off x="4088659" y="3096437"/>
            <a:ext cx="708350"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9E3C925-9B65-0C47-BCDF-584094BD3D24}"/>
              </a:ext>
            </a:extLst>
          </p:cNvPr>
          <p:cNvCxnSpPr>
            <a:cxnSpLocks/>
          </p:cNvCxnSpPr>
          <p:nvPr/>
        </p:nvCxnSpPr>
        <p:spPr>
          <a:xfrm>
            <a:off x="5265950" y="3096437"/>
            <a:ext cx="708350"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a16="http://schemas.microsoft.com/office/drawing/2014/main" id="{DED2A7FA-427A-E94B-A378-3100809A29EB}"/>
              </a:ext>
            </a:extLst>
          </p:cNvPr>
          <p:cNvPicPr>
            <a:picLocks noChangeAspect="1"/>
          </p:cNvPicPr>
          <p:nvPr/>
        </p:nvPicPr>
        <p:blipFill>
          <a:blip r:embed="rId13">
            <a:duotone>
              <a:schemeClr val="bg2">
                <a:shade val="45000"/>
                <a:satMod val="135000"/>
              </a:schemeClr>
              <a:prstClr val="white"/>
            </a:duotone>
            <a:extLst>
              <a:ext uri="{96DAC541-7B7A-43D3-8B79-37D633B846F1}">
                <asvg:svgBlip xmlns:asvg="http://schemas.microsoft.com/office/drawing/2016/SVG/main" r:embed="rId14"/>
              </a:ext>
            </a:extLst>
          </a:blip>
          <a:stretch>
            <a:fillRect/>
          </a:stretch>
        </p:blipFill>
        <p:spPr>
          <a:xfrm>
            <a:off x="680017" y="2237822"/>
            <a:ext cx="384048" cy="384048"/>
          </a:xfrm>
          <a:prstGeom prst="rect">
            <a:avLst/>
          </a:prstGeom>
        </p:spPr>
      </p:pic>
      <p:sp>
        <p:nvSpPr>
          <p:cNvPr id="21" name="Rectangle 20">
            <a:extLst>
              <a:ext uri="{FF2B5EF4-FFF2-40B4-BE49-F238E27FC236}">
                <a16:creationId xmlns:a16="http://schemas.microsoft.com/office/drawing/2014/main" id="{B660BAC2-C57C-4040-882A-865439243F77}"/>
              </a:ext>
            </a:extLst>
          </p:cNvPr>
          <p:cNvSpPr>
            <a:spLocks noChangeAspect="1"/>
          </p:cNvSpPr>
          <p:nvPr/>
        </p:nvSpPr>
        <p:spPr>
          <a:xfrm>
            <a:off x="680017" y="2232072"/>
            <a:ext cx="384048" cy="383507"/>
          </a:xfrm>
          <a:prstGeom prst="rect">
            <a:avLst/>
          </a:prstGeom>
          <a:no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6402D6D6-6E29-6F41-9F48-107298EAECA9}"/>
              </a:ext>
            </a:extLst>
          </p:cNvPr>
          <p:cNvSpPr txBox="1"/>
          <p:nvPr/>
        </p:nvSpPr>
        <p:spPr>
          <a:xfrm>
            <a:off x="756835" y="1603835"/>
            <a:ext cx="1600118" cy="307777"/>
          </a:xfrm>
          <a:prstGeom prst="rect">
            <a:avLst/>
          </a:prstGeom>
          <a:noFill/>
        </p:spPr>
        <p:txBody>
          <a:bodyPr wrap="none" rtlCol="0">
            <a:spAutoFit/>
          </a:bodyPr>
          <a:lstStyle/>
          <a:p>
            <a:r>
              <a:rPr lang="en-US" b="1">
                <a:solidFill>
                  <a:schemeClr val="bg1">
                    <a:lumMod val="50000"/>
                  </a:schemeClr>
                </a:solidFill>
                <a:latin typeface="Raleway SemiBold" panose="020B0203030101060003" pitchFamily="34" charset="77"/>
              </a:rPr>
              <a:t>Load Generation</a:t>
            </a:r>
          </a:p>
        </p:txBody>
      </p:sp>
      <p:sp>
        <p:nvSpPr>
          <p:cNvPr id="23" name="TextBox 22">
            <a:extLst>
              <a:ext uri="{FF2B5EF4-FFF2-40B4-BE49-F238E27FC236}">
                <a16:creationId xmlns:a16="http://schemas.microsoft.com/office/drawing/2014/main" id="{A39DCEC3-C1A4-9241-864A-E082A4E8A8EF}"/>
              </a:ext>
            </a:extLst>
          </p:cNvPr>
          <p:cNvSpPr txBox="1"/>
          <p:nvPr/>
        </p:nvSpPr>
        <p:spPr>
          <a:xfrm>
            <a:off x="3343247" y="1603835"/>
            <a:ext cx="1491114" cy="307777"/>
          </a:xfrm>
          <a:prstGeom prst="rect">
            <a:avLst/>
          </a:prstGeom>
          <a:noFill/>
        </p:spPr>
        <p:txBody>
          <a:bodyPr wrap="none" rtlCol="0">
            <a:spAutoFit/>
          </a:bodyPr>
          <a:lstStyle/>
          <a:p>
            <a:r>
              <a:rPr lang="en-US" b="1">
                <a:solidFill>
                  <a:schemeClr val="bg1">
                    <a:lumMod val="50000"/>
                  </a:schemeClr>
                </a:solidFill>
                <a:latin typeface="Raleway SemiBold" panose="020B0203030101060003" pitchFamily="34" charset="77"/>
              </a:rPr>
              <a:t>Transformation</a:t>
            </a:r>
          </a:p>
        </p:txBody>
      </p:sp>
      <p:sp>
        <p:nvSpPr>
          <p:cNvPr id="24" name="TextBox 23">
            <a:extLst>
              <a:ext uri="{FF2B5EF4-FFF2-40B4-BE49-F238E27FC236}">
                <a16:creationId xmlns:a16="http://schemas.microsoft.com/office/drawing/2014/main" id="{40ACFFD3-2EF6-FF43-B839-6A61EF5E8E1A}"/>
              </a:ext>
            </a:extLst>
          </p:cNvPr>
          <p:cNvSpPr txBox="1"/>
          <p:nvPr/>
        </p:nvSpPr>
        <p:spPr>
          <a:xfrm>
            <a:off x="5774803" y="1603835"/>
            <a:ext cx="854721" cy="307777"/>
          </a:xfrm>
          <a:prstGeom prst="rect">
            <a:avLst/>
          </a:prstGeom>
          <a:noFill/>
        </p:spPr>
        <p:txBody>
          <a:bodyPr wrap="none" rtlCol="0">
            <a:spAutoFit/>
          </a:bodyPr>
          <a:lstStyle/>
          <a:p>
            <a:r>
              <a:rPr lang="en-US" b="1">
                <a:solidFill>
                  <a:schemeClr val="bg1">
                    <a:lumMod val="50000"/>
                  </a:schemeClr>
                </a:solidFill>
                <a:latin typeface="Raleway SemiBold" panose="020B0203030101060003" pitchFamily="34" charset="77"/>
              </a:rPr>
              <a:t>Storage</a:t>
            </a:r>
          </a:p>
        </p:txBody>
      </p:sp>
      <p:cxnSp>
        <p:nvCxnSpPr>
          <p:cNvPr id="25" name="Straight Connector 24">
            <a:extLst>
              <a:ext uri="{FF2B5EF4-FFF2-40B4-BE49-F238E27FC236}">
                <a16:creationId xmlns:a16="http://schemas.microsoft.com/office/drawing/2014/main" id="{080C90F2-99E4-7A45-8727-6E4D8DE5A6BE}"/>
              </a:ext>
            </a:extLst>
          </p:cNvPr>
          <p:cNvCxnSpPr/>
          <p:nvPr/>
        </p:nvCxnSpPr>
        <p:spPr>
          <a:xfrm>
            <a:off x="5620125" y="1085985"/>
            <a:ext cx="0" cy="3498207"/>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DC03177-2A89-8A44-9199-FE3648B2B28A}"/>
              </a:ext>
            </a:extLst>
          </p:cNvPr>
          <p:cNvCxnSpPr/>
          <p:nvPr/>
        </p:nvCxnSpPr>
        <p:spPr>
          <a:xfrm>
            <a:off x="6793938" y="1085985"/>
            <a:ext cx="0" cy="3498207"/>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pic>
        <p:nvPicPr>
          <p:cNvPr id="27" name="Graphic 26">
            <a:extLst>
              <a:ext uri="{FF2B5EF4-FFF2-40B4-BE49-F238E27FC236}">
                <a16:creationId xmlns:a16="http://schemas.microsoft.com/office/drawing/2014/main" id="{C24B64FD-EDB9-3640-ABFA-4281271160E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H="1">
            <a:off x="1345002" y="1203763"/>
            <a:ext cx="420335" cy="421416"/>
          </a:xfrm>
          <a:prstGeom prst="rect">
            <a:avLst/>
          </a:prstGeom>
        </p:spPr>
      </p:pic>
      <p:grpSp>
        <p:nvGrpSpPr>
          <p:cNvPr id="28" name="Group 27">
            <a:extLst>
              <a:ext uri="{FF2B5EF4-FFF2-40B4-BE49-F238E27FC236}">
                <a16:creationId xmlns:a16="http://schemas.microsoft.com/office/drawing/2014/main" id="{5A2A68C3-813F-1140-9985-AB600EDECAAE}"/>
              </a:ext>
            </a:extLst>
          </p:cNvPr>
          <p:cNvGrpSpPr/>
          <p:nvPr/>
        </p:nvGrpSpPr>
        <p:grpSpPr>
          <a:xfrm>
            <a:off x="1669877" y="1457666"/>
            <a:ext cx="120298" cy="201190"/>
            <a:chOff x="2349842" y="2650268"/>
            <a:chExt cx="223836" cy="374348"/>
          </a:xfrm>
          <a:solidFill>
            <a:schemeClr val="lt1"/>
          </a:solidFill>
        </p:grpSpPr>
        <p:sp>
          <p:nvSpPr>
            <p:cNvPr id="29" name="Oval 28">
              <a:extLst>
                <a:ext uri="{FF2B5EF4-FFF2-40B4-BE49-F238E27FC236}">
                  <a16:creationId xmlns:a16="http://schemas.microsoft.com/office/drawing/2014/main" id="{E8637D53-7C84-6E42-B220-20185F4E171F}"/>
                </a:ext>
              </a:extLst>
            </p:cNvPr>
            <p:cNvSpPr/>
            <p:nvPr/>
          </p:nvSpPr>
          <p:spPr>
            <a:xfrm>
              <a:off x="2393498" y="2650268"/>
              <a:ext cx="136525" cy="136525"/>
            </a:xfrm>
            <a:prstGeom prst="ellipse">
              <a:avLst/>
            </a:prstGeom>
            <a:grpFill/>
            <a:ln w="158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ie 52">
              <a:extLst>
                <a:ext uri="{FF2B5EF4-FFF2-40B4-BE49-F238E27FC236}">
                  <a16:creationId xmlns:a16="http://schemas.microsoft.com/office/drawing/2014/main" id="{CDB52485-EAEC-8146-A614-6B171CDB8FB6}"/>
                </a:ext>
              </a:extLst>
            </p:cNvPr>
            <p:cNvSpPr/>
            <p:nvPr/>
          </p:nvSpPr>
          <p:spPr>
            <a:xfrm rot="5400000">
              <a:off x="2349842" y="2800780"/>
              <a:ext cx="223836" cy="223836"/>
            </a:xfrm>
            <a:prstGeom prst="pie">
              <a:avLst>
                <a:gd name="adj1" fmla="val 5376454"/>
                <a:gd name="adj2" fmla="val 16199991"/>
              </a:avLst>
            </a:prstGeom>
            <a:grpFill/>
            <a:ln w="158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31" name="Graphic 2">
            <a:extLst>
              <a:ext uri="{FF2B5EF4-FFF2-40B4-BE49-F238E27FC236}">
                <a16:creationId xmlns:a16="http://schemas.microsoft.com/office/drawing/2014/main" id="{BC9A53CE-E86D-B044-AA90-41A40CFB2FC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241824" y="2364701"/>
            <a:ext cx="182974" cy="185226"/>
          </a:xfrm>
          <a:prstGeom prst="rect">
            <a:avLst/>
          </a:prstGeom>
        </p:spPr>
      </p:pic>
      <p:pic>
        <p:nvPicPr>
          <p:cNvPr id="32" name="Graphic 2">
            <a:extLst>
              <a:ext uri="{FF2B5EF4-FFF2-40B4-BE49-F238E27FC236}">
                <a16:creationId xmlns:a16="http://schemas.microsoft.com/office/drawing/2014/main" id="{6DD7EDE0-EF6D-5943-B71A-F8AE14C03B7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241824" y="2858411"/>
            <a:ext cx="182974" cy="185226"/>
          </a:xfrm>
          <a:prstGeom prst="rect">
            <a:avLst/>
          </a:prstGeom>
        </p:spPr>
      </p:pic>
      <p:pic>
        <p:nvPicPr>
          <p:cNvPr id="33" name="Graphic 2">
            <a:extLst>
              <a:ext uri="{FF2B5EF4-FFF2-40B4-BE49-F238E27FC236}">
                <a16:creationId xmlns:a16="http://schemas.microsoft.com/office/drawing/2014/main" id="{B1FFAC6D-AEB3-7E4C-99D7-344FD81FA0D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241824" y="3350801"/>
            <a:ext cx="182974" cy="185226"/>
          </a:xfrm>
          <a:prstGeom prst="rect">
            <a:avLst/>
          </a:prstGeom>
        </p:spPr>
      </p:pic>
      <p:pic>
        <p:nvPicPr>
          <p:cNvPr id="34" name="Graphic 19">
            <a:extLst>
              <a:ext uri="{FF2B5EF4-FFF2-40B4-BE49-F238E27FC236}">
                <a16:creationId xmlns:a16="http://schemas.microsoft.com/office/drawing/2014/main" id="{738E78EE-5516-6643-AF8B-6E73C783D357}"/>
              </a:ext>
            </a:extLst>
          </p:cNvPr>
          <p:cNvPicPr>
            <a:picLocks noChangeAspect="1" noChangeArrowheads="1"/>
          </p:cNvPicPr>
          <p:nvPr/>
        </p:nvPicPr>
        <p:blipFill>
          <a:blip r:embed="rId1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64566" y="2858396"/>
            <a:ext cx="475197" cy="47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 name="Group 34">
            <a:extLst>
              <a:ext uri="{FF2B5EF4-FFF2-40B4-BE49-F238E27FC236}">
                <a16:creationId xmlns:a16="http://schemas.microsoft.com/office/drawing/2014/main" id="{5F874AA7-1CDF-A747-980A-40F22112A8E2}"/>
              </a:ext>
            </a:extLst>
          </p:cNvPr>
          <p:cNvGrpSpPr/>
          <p:nvPr/>
        </p:nvGrpSpPr>
        <p:grpSpPr>
          <a:xfrm>
            <a:off x="7164526" y="1085985"/>
            <a:ext cx="691993" cy="691993"/>
            <a:chOff x="4172789" y="3418787"/>
            <a:chExt cx="1479865" cy="1479865"/>
          </a:xfrm>
        </p:grpSpPr>
        <p:pic>
          <p:nvPicPr>
            <p:cNvPr id="36" name="Graphic 35">
              <a:extLst>
                <a:ext uri="{FF2B5EF4-FFF2-40B4-BE49-F238E27FC236}">
                  <a16:creationId xmlns:a16="http://schemas.microsoft.com/office/drawing/2014/main" id="{662F1210-BCAA-5D41-917A-47EFCCC9ECD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172789" y="3418787"/>
              <a:ext cx="1479865" cy="1479865"/>
            </a:xfrm>
            <a:prstGeom prst="rect">
              <a:avLst/>
            </a:prstGeom>
          </p:spPr>
        </p:pic>
        <p:pic>
          <p:nvPicPr>
            <p:cNvPr id="37" name="Graphic 36">
              <a:extLst>
                <a:ext uri="{FF2B5EF4-FFF2-40B4-BE49-F238E27FC236}">
                  <a16:creationId xmlns:a16="http://schemas.microsoft.com/office/drawing/2014/main" id="{685CE6A8-C3F6-4341-B7C1-DE944A00DF4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24218" y="3840490"/>
              <a:ext cx="746125" cy="489822"/>
            </a:xfrm>
            <a:prstGeom prst="rect">
              <a:avLst/>
            </a:prstGeom>
          </p:spPr>
        </p:pic>
        <p:cxnSp>
          <p:nvCxnSpPr>
            <p:cNvPr id="38" name="Straight Connector 37">
              <a:extLst>
                <a:ext uri="{FF2B5EF4-FFF2-40B4-BE49-F238E27FC236}">
                  <a16:creationId xmlns:a16="http://schemas.microsoft.com/office/drawing/2014/main" id="{F7B0AC4D-85B2-6C41-930A-D744A8D79D1F}"/>
                </a:ext>
              </a:extLst>
            </p:cNvPr>
            <p:cNvCxnSpPr>
              <a:cxnSpLocks/>
            </p:cNvCxnSpPr>
            <p:nvPr/>
          </p:nvCxnSpPr>
          <p:spPr>
            <a:xfrm>
              <a:off x="5006109" y="3943927"/>
              <a:ext cx="244764" cy="0"/>
            </a:xfrm>
            <a:prstGeom prst="line">
              <a:avLst/>
            </a:prstGeom>
            <a:ln w="19050">
              <a:solidFill>
                <a:srgbClr val="1D0D5C"/>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5C865E3-4C8A-494A-9157-9CCCC15E3D68}"/>
                </a:ext>
              </a:extLst>
            </p:cNvPr>
            <p:cNvCxnSpPr>
              <a:cxnSpLocks/>
            </p:cNvCxnSpPr>
            <p:nvPr/>
          </p:nvCxnSpPr>
          <p:spPr>
            <a:xfrm>
              <a:off x="5006109" y="4008581"/>
              <a:ext cx="244764" cy="0"/>
            </a:xfrm>
            <a:prstGeom prst="line">
              <a:avLst/>
            </a:prstGeom>
            <a:ln w="19050">
              <a:solidFill>
                <a:srgbClr val="1D0D5C"/>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809F18D-491A-C94B-AFAC-A121418DD3BF}"/>
                </a:ext>
              </a:extLst>
            </p:cNvPr>
            <p:cNvCxnSpPr>
              <a:cxnSpLocks/>
            </p:cNvCxnSpPr>
            <p:nvPr/>
          </p:nvCxnSpPr>
          <p:spPr>
            <a:xfrm>
              <a:off x="5006109" y="4085401"/>
              <a:ext cx="244764" cy="0"/>
            </a:xfrm>
            <a:prstGeom prst="line">
              <a:avLst/>
            </a:prstGeom>
            <a:ln w="19050">
              <a:solidFill>
                <a:srgbClr val="1D0D5C"/>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120B778-9996-9443-BD1E-A746D6F416BC}"/>
                </a:ext>
              </a:extLst>
            </p:cNvPr>
            <p:cNvCxnSpPr>
              <a:cxnSpLocks/>
            </p:cNvCxnSpPr>
            <p:nvPr/>
          </p:nvCxnSpPr>
          <p:spPr>
            <a:xfrm>
              <a:off x="5075382" y="4158719"/>
              <a:ext cx="175491" cy="0"/>
            </a:xfrm>
            <a:prstGeom prst="line">
              <a:avLst/>
            </a:prstGeom>
            <a:ln w="19050">
              <a:solidFill>
                <a:srgbClr val="1D0D5C"/>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B0CE0EF-3677-9B4A-84BD-D38345F742E4}"/>
                </a:ext>
              </a:extLst>
            </p:cNvPr>
            <p:cNvCxnSpPr>
              <a:cxnSpLocks/>
            </p:cNvCxnSpPr>
            <p:nvPr/>
          </p:nvCxnSpPr>
          <p:spPr>
            <a:xfrm>
              <a:off x="5075382" y="4227992"/>
              <a:ext cx="175491" cy="0"/>
            </a:xfrm>
            <a:prstGeom prst="line">
              <a:avLst/>
            </a:prstGeom>
            <a:ln w="19050">
              <a:solidFill>
                <a:srgbClr val="1D0D5C"/>
              </a:solidFill>
            </a:ln>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38BB45E0-F883-EC49-B988-4B3B02672560}"/>
              </a:ext>
            </a:extLst>
          </p:cNvPr>
          <p:cNvSpPr txBox="1"/>
          <p:nvPr/>
        </p:nvSpPr>
        <p:spPr>
          <a:xfrm>
            <a:off x="6888192" y="1603835"/>
            <a:ext cx="1260281" cy="307777"/>
          </a:xfrm>
          <a:prstGeom prst="rect">
            <a:avLst/>
          </a:prstGeom>
          <a:noFill/>
        </p:spPr>
        <p:txBody>
          <a:bodyPr wrap="square" rtlCol="0">
            <a:spAutoFit/>
          </a:bodyPr>
          <a:lstStyle/>
          <a:p>
            <a:r>
              <a:rPr lang="en-US" b="1">
                <a:solidFill>
                  <a:srgbClr val="1D0D5C"/>
                </a:solidFill>
                <a:latin typeface="Raleway SemiBold" panose="020B0203030101060003" pitchFamily="34" charset="77"/>
              </a:rPr>
              <a:t>Visualization</a:t>
            </a:r>
          </a:p>
        </p:txBody>
      </p:sp>
      <p:cxnSp>
        <p:nvCxnSpPr>
          <p:cNvPr id="44" name="Straight Connector 43">
            <a:extLst>
              <a:ext uri="{FF2B5EF4-FFF2-40B4-BE49-F238E27FC236}">
                <a16:creationId xmlns:a16="http://schemas.microsoft.com/office/drawing/2014/main" id="{A9FCBB93-3985-C540-8351-E08936E9E7F6}"/>
              </a:ext>
            </a:extLst>
          </p:cNvPr>
          <p:cNvCxnSpPr/>
          <p:nvPr/>
        </p:nvCxnSpPr>
        <p:spPr>
          <a:xfrm>
            <a:off x="6793938" y="1085985"/>
            <a:ext cx="0" cy="3498207"/>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133707B-58B1-B740-AF03-68A66BBD236C}"/>
              </a:ext>
            </a:extLst>
          </p:cNvPr>
          <p:cNvCxnSpPr>
            <a:cxnSpLocks/>
          </p:cNvCxnSpPr>
          <p:nvPr/>
        </p:nvCxnSpPr>
        <p:spPr>
          <a:xfrm>
            <a:off x="6439763" y="3096438"/>
            <a:ext cx="842333"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A8A159E6-4F16-E84B-B2BB-284F94C8C65B}"/>
              </a:ext>
            </a:extLst>
          </p:cNvPr>
          <p:cNvGrpSpPr/>
          <p:nvPr/>
        </p:nvGrpSpPr>
        <p:grpSpPr>
          <a:xfrm>
            <a:off x="7238538" y="2806883"/>
            <a:ext cx="578222" cy="578222"/>
            <a:chOff x="8099716" y="3835938"/>
            <a:chExt cx="578222" cy="578222"/>
          </a:xfrm>
        </p:grpSpPr>
        <p:sp>
          <p:nvSpPr>
            <p:cNvPr id="47" name="Rectangle 46">
              <a:extLst>
                <a:ext uri="{FF2B5EF4-FFF2-40B4-BE49-F238E27FC236}">
                  <a16:creationId xmlns:a16="http://schemas.microsoft.com/office/drawing/2014/main" id="{8FAA42C8-D420-054F-A0CC-A86052A0A01C}"/>
                </a:ext>
              </a:extLst>
            </p:cNvPr>
            <p:cNvSpPr/>
            <p:nvPr/>
          </p:nvSpPr>
          <p:spPr>
            <a:xfrm>
              <a:off x="8150179" y="3886401"/>
              <a:ext cx="477297" cy="477297"/>
            </a:xfrm>
            <a:prstGeom prst="rect">
              <a:avLst/>
            </a:prstGeom>
            <a:solidFill>
              <a:srgbClr val="1D0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E2EFBECE-95CF-2742-9D32-2CC1F0E46BD7}"/>
                </a:ext>
              </a:extLst>
            </p:cNvPr>
            <p:cNvGrpSpPr/>
            <p:nvPr/>
          </p:nvGrpSpPr>
          <p:grpSpPr>
            <a:xfrm>
              <a:off x="8099716" y="3835938"/>
              <a:ext cx="578222" cy="578222"/>
              <a:chOff x="8066080" y="3059139"/>
              <a:chExt cx="637419" cy="637419"/>
            </a:xfrm>
          </p:grpSpPr>
          <p:pic>
            <p:nvPicPr>
              <p:cNvPr id="50" name="Graphic 49">
                <a:extLst>
                  <a:ext uri="{FF2B5EF4-FFF2-40B4-BE49-F238E27FC236}">
                    <a16:creationId xmlns:a16="http://schemas.microsoft.com/office/drawing/2014/main" id="{D6A4DC40-1A72-5941-A300-186F706EFE0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066080" y="3059139"/>
                <a:ext cx="637419" cy="637419"/>
              </a:xfrm>
              <a:prstGeom prst="rect">
                <a:avLst/>
              </a:prstGeom>
            </p:spPr>
          </p:pic>
          <p:cxnSp>
            <p:nvCxnSpPr>
              <p:cNvPr id="51" name="Straight Connector 50">
                <a:extLst>
                  <a:ext uri="{FF2B5EF4-FFF2-40B4-BE49-F238E27FC236}">
                    <a16:creationId xmlns:a16="http://schemas.microsoft.com/office/drawing/2014/main" id="{0BE85114-B94A-324A-AD3A-9EDF95231A28}"/>
                  </a:ext>
                </a:extLst>
              </p:cNvPr>
              <p:cNvCxnSpPr>
                <a:cxnSpLocks/>
              </p:cNvCxnSpPr>
              <p:nvPr/>
            </p:nvCxnSpPr>
            <p:spPr>
              <a:xfrm>
                <a:off x="8425014" y="3285331"/>
                <a:ext cx="105427" cy="0"/>
              </a:xfrm>
              <a:prstGeom prst="line">
                <a:avLst/>
              </a:prstGeom>
              <a:solidFill>
                <a:srgbClr val="916CBF"/>
              </a:solidFill>
              <a:ln w="15875">
                <a:solidFill>
                  <a:srgbClr val="916CBF"/>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E18B6E5-D521-5249-B250-FDFCE73FD6E8}"/>
                  </a:ext>
                </a:extLst>
              </p:cNvPr>
              <p:cNvCxnSpPr>
                <a:cxnSpLocks/>
              </p:cNvCxnSpPr>
              <p:nvPr/>
            </p:nvCxnSpPr>
            <p:spPr>
              <a:xfrm>
                <a:off x="8425014" y="3313180"/>
                <a:ext cx="105427" cy="0"/>
              </a:xfrm>
              <a:prstGeom prst="line">
                <a:avLst/>
              </a:prstGeom>
              <a:solidFill>
                <a:srgbClr val="916CBF"/>
              </a:solidFill>
              <a:ln w="15875">
                <a:solidFill>
                  <a:srgbClr val="916CBF"/>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EA668D7-9BC2-D441-94E1-0F6606EA969D}"/>
                  </a:ext>
                </a:extLst>
              </p:cNvPr>
              <p:cNvCxnSpPr>
                <a:cxnSpLocks/>
              </p:cNvCxnSpPr>
              <p:nvPr/>
            </p:nvCxnSpPr>
            <p:spPr>
              <a:xfrm>
                <a:off x="8425014" y="3346268"/>
                <a:ext cx="105427" cy="0"/>
              </a:xfrm>
              <a:prstGeom prst="line">
                <a:avLst/>
              </a:prstGeom>
              <a:solidFill>
                <a:srgbClr val="916CBF"/>
              </a:solidFill>
              <a:ln w="15875">
                <a:solidFill>
                  <a:srgbClr val="916CBF"/>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4BF5A17-1F6C-4040-98A9-38DBF001C4CB}"/>
                  </a:ext>
                </a:extLst>
              </p:cNvPr>
              <p:cNvCxnSpPr>
                <a:cxnSpLocks/>
              </p:cNvCxnSpPr>
              <p:nvPr/>
            </p:nvCxnSpPr>
            <p:spPr>
              <a:xfrm>
                <a:off x="8454852" y="3377848"/>
                <a:ext cx="75589" cy="0"/>
              </a:xfrm>
              <a:prstGeom prst="line">
                <a:avLst/>
              </a:prstGeom>
              <a:solidFill>
                <a:srgbClr val="916CBF"/>
              </a:solidFill>
              <a:ln w="15875">
                <a:solidFill>
                  <a:srgbClr val="916CBF"/>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C07D1F5-8A8B-4141-94A2-81B0D74CDDA6}"/>
                  </a:ext>
                </a:extLst>
              </p:cNvPr>
              <p:cNvCxnSpPr>
                <a:cxnSpLocks/>
              </p:cNvCxnSpPr>
              <p:nvPr/>
            </p:nvCxnSpPr>
            <p:spPr>
              <a:xfrm>
                <a:off x="8454852" y="3407686"/>
                <a:ext cx="75589" cy="0"/>
              </a:xfrm>
              <a:prstGeom prst="line">
                <a:avLst/>
              </a:prstGeom>
              <a:solidFill>
                <a:srgbClr val="916CBF"/>
              </a:solidFill>
              <a:ln w="15875">
                <a:solidFill>
                  <a:srgbClr val="916CBF"/>
                </a:solidFill>
              </a:ln>
            </p:spPr>
            <p:style>
              <a:lnRef idx="1">
                <a:schemeClr val="accent1"/>
              </a:lnRef>
              <a:fillRef idx="0">
                <a:schemeClr val="accent1"/>
              </a:fillRef>
              <a:effectRef idx="0">
                <a:schemeClr val="accent1"/>
              </a:effectRef>
              <a:fontRef idx="minor">
                <a:schemeClr val="tx1"/>
              </a:fontRef>
            </p:style>
          </p:cxnSp>
          <p:pic>
            <p:nvPicPr>
              <p:cNvPr id="56" name="Graphic 55">
                <a:extLst>
                  <a:ext uri="{FF2B5EF4-FFF2-40B4-BE49-F238E27FC236}">
                    <a16:creationId xmlns:a16="http://schemas.microsoft.com/office/drawing/2014/main" id="{56692DE8-0A50-904E-9C6F-132831B6F58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156350" y="3240777"/>
                <a:ext cx="321377" cy="210981"/>
              </a:xfrm>
              <a:prstGeom prst="rect">
                <a:avLst/>
              </a:prstGeom>
            </p:spPr>
          </p:pic>
        </p:grpSp>
        <p:pic>
          <p:nvPicPr>
            <p:cNvPr id="49" name="Graphic 48">
              <a:extLst>
                <a:ext uri="{FF2B5EF4-FFF2-40B4-BE49-F238E27FC236}">
                  <a16:creationId xmlns:a16="http://schemas.microsoft.com/office/drawing/2014/main" id="{F1BD72C3-3CB1-744F-968B-919228BF5F77}"/>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138576" y="3897108"/>
              <a:ext cx="130986" cy="92892"/>
            </a:xfrm>
            <a:prstGeom prst="rect">
              <a:avLst/>
            </a:prstGeom>
          </p:spPr>
        </p:pic>
      </p:grpSp>
    </p:spTree>
    <p:extLst>
      <p:ext uri="{BB962C8B-B14F-4D97-AF65-F5344CB8AC3E}">
        <p14:creationId xmlns:p14="http://schemas.microsoft.com/office/powerpoint/2010/main" val="2321402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0"/>
          <p:cNvSpPr txBox="1">
            <a:spLocks noGrp="1"/>
          </p:cNvSpPr>
          <p:nvPr>
            <p:ph type="title"/>
          </p:nvPr>
        </p:nvSpPr>
        <p:spPr>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Monsoon’s mission</a:t>
            </a:r>
            <a:endParaRPr/>
          </a:p>
        </p:txBody>
      </p:sp>
      <p:sp>
        <p:nvSpPr>
          <p:cNvPr id="4" name="Text Placeholder 3">
            <a:extLst>
              <a:ext uri="{FF2B5EF4-FFF2-40B4-BE49-F238E27FC236}">
                <a16:creationId xmlns:a16="http://schemas.microsoft.com/office/drawing/2014/main" id="{3850DC7E-AAB5-E240-8FBA-B35FC0C172DF}"/>
              </a:ext>
            </a:extLst>
          </p:cNvPr>
          <p:cNvSpPr>
            <a:spLocks noGrp="1"/>
          </p:cNvSpPr>
          <p:nvPr>
            <p:ph type="body" sz="quarter" idx="12"/>
          </p:nvPr>
        </p:nvSpPr>
        <p:spPr/>
        <p:txBody>
          <a:bodyPr/>
          <a:lstStyle/>
          <a:p>
            <a:pPr marL="0" indent="0">
              <a:spcAft>
                <a:spcPts val="1200"/>
              </a:spcAft>
              <a:buNone/>
            </a:pPr>
            <a:r>
              <a:rPr lang="en-US">
                <a:latin typeface="Open Sans"/>
                <a:ea typeface="Open Sans"/>
                <a:cs typeface="Open Sans"/>
              </a:rPr>
              <a:t>Allow small- to medium-sized companies to load test their SPAs in a simple and </a:t>
            </a:r>
            <a:r>
              <a:rPr lang="en-US">
                <a:solidFill>
                  <a:srgbClr val="649CD9"/>
                </a:solidFill>
                <a:latin typeface="Open Sans"/>
                <a:ea typeface="Open Sans"/>
                <a:cs typeface="Open Sans"/>
              </a:rPr>
              <a:t>scalable</a:t>
            </a:r>
            <a:r>
              <a:rPr lang="en-US">
                <a:latin typeface="Open Sans"/>
                <a:ea typeface="Open Sans"/>
                <a:cs typeface="Open Sans"/>
              </a:rPr>
              <a:t> way, allowing them to get insights into its performance in </a:t>
            </a:r>
            <a:r>
              <a:rPr lang="en-US">
                <a:solidFill>
                  <a:srgbClr val="916CBF"/>
                </a:solidFill>
                <a:latin typeface="Open Sans"/>
                <a:ea typeface="Open Sans"/>
                <a:cs typeface="Open Sans"/>
              </a:rPr>
              <a:t>near real time.</a:t>
            </a:r>
          </a:p>
        </p:txBody>
      </p:sp>
      <p:sp>
        <p:nvSpPr>
          <p:cNvPr id="5" name="Footer Placeholder 4">
            <a:extLst>
              <a:ext uri="{FF2B5EF4-FFF2-40B4-BE49-F238E27FC236}">
                <a16:creationId xmlns:a16="http://schemas.microsoft.com/office/drawing/2014/main" id="{61CBD8B7-EF4D-4447-8B91-F8558D5FD843}"/>
              </a:ext>
            </a:extLst>
          </p:cNvPr>
          <p:cNvSpPr>
            <a:spLocks noGrp="1"/>
          </p:cNvSpPr>
          <p:nvPr>
            <p:ph type="ftr" sz="quarter" idx="10"/>
          </p:nvPr>
        </p:nvSpPr>
        <p:spPr/>
        <p:txBody>
          <a:bodyPr/>
          <a:lstStyle/>
          <a:p>
            <a:r>
              <a:rPr lang="en-US"/>
              <a:t>Overview of Monsoon</a:t>
            </a:r>
          </a:p>
        </p:txBody>
      </p:sp>
    </p:spTree>
    <p:extLst>
      <p:ext uri="{BB962C8B-B14F-4D97-AF65-F5344CB8AC3E}">
        <p14:creationId xmlns:p14="http://schemas.microsoft.com/office/powerpoint/2010/main" val="1500410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Agenda</a:t>
            </a:r>
            <a:endParaRPr/>
          </a:p>
        </p:txBody>
      </p:sp>
      <p:sp>
        <p:nvSpPr>
          <p:cNvPr id="101" name="Google Shape;101;p18"/>
          <p:cNvSpPr txBox="1">
            <a:spLocks noGrp="1"/>
          </p:cNvSpPr>
          <p:nvPr>
            <p:ph type="body" sz="quarter" idx="12"/>
          </p:nvPr>
        </p:nvSpPr>
        <p:spPr>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ct val="100000"/>
              <a:buAutoNum type="arabicPeriod"/>
            </a:pPr>
            <a:r>
              <a:rPr lang="en-US"/>
              <a:t>Introduction</a:t>
            </a:r>
          </a:p>
          <a:p>
            <a:pPr marL="457200" lvl="0" indent="-342900" algn="l" rtl="0">
              <a:spcBef>
                <a:spcPts val="0"/>
              </a:spcBef>
              <a:spcAft>
                <a:spcPts val="0"/>
              </a:spcAft>
              <a:buSzPts val="1800"/>
              <a:buAutoNum type="arabicPeriod"/>
            </a:pPr>
            <a:r>
              <a:rPr lang="en-US"/>
              <a:t>Overview of Monsoon</a:t>
            </a:r>
          </a:p>
          <a:p>
            <a:pPr indent="-342900">
              <a:buSzPts val="1800"/>
            </a:pPr>
            <a:r>
              <a:rPr lang="en-US"/>
              <a:t>Who should use Monsoon</a:t>
            </a:r>
          </a:p>
          <a:p>
            <a:pPr indent="-342900">
              <a:buSzPts val="1800"/>
            </a:pPr>
            <a:r>
              <a:rPr lang="en-US"/>
              <a:t>Design Decisions</a:t>
            </a:r>
          </a:p>
          <a:p>
            <a:pPr lvl="0" indent="-342900">
              <a:buSzPts val="1800"/>
            </a:pPr>
            <a:r>
              <a:rPr lang="en-US"/>
              <a:t>Monsoon’s Architecture</a:t>
            </a:r>
          </a:p>
          <a:p>
            <a:pPr indent="-342900">
              <a:buSzPts val="1800"/>
            </a:pPr>
            <a:r>
              <a:rPr lang="en-US"/>
              <a:t>Monsoon Demo</a:t>
            </a:r>
          </a:p>
          <a:p>
            <a:pPr indent="-342900">
              <a:buSzPts val="1800"/>
            </a:pPr>
            <a:r>
              <a:rPr lang="en-US"/>
              <a:t>Implementation Challenges</a:t>
            </a:r>
          </a:p>
          <a:p>
            <a:pPr indent="-342900">
              <a:buSzPts val="1800"/>
            </a:pPr>
            <a:r>
              <a:rPr lang="en-US"/>
              <a:t>Future Work / Q&amp;A </a:t>
            </a:r>
          </a:p>
        </p:txBody>
      </p:sp>
      <p:sp>
        <p:nvSpPr>
          <p:cNvPr id="2" name="Footer Placeholder 1">
            <a:extLst>
              <a:ext uri="{FF2B5EF4-FFF2-40B4-BE49-F238E27FC236}">
                <a16:creationId xmlns:a16="http://schemas.microsoft.com/office/drawing/2014/main" id="{C4201B00-2496-A640-BD5E-C011C2AA4642}"/>
              </a:ext>
            </a:extLst>
          </p:cNvPr>
          <p:cNvSpPr>
            <a:spLocks noGrp="1"/>
          </p:cNvSpPr>
          <p:nvPr>
            <p:ph type="ftr" sz="quarter" idx="13"/>
          </p:nvPr>
        </p:nvSpPr>
        <p:spPr/>
        <p:txBody>
          <a:bodyPr/>
          <a:lstStyle/>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Agenda</a:t>
            </a:r>
            <a:endParaRPr/>
          </a:p>
        </p:txBody>
      </p:sp>
      <p:sp>
        <p:nvSpPr>
          <p:cNvPr id="285" name="Google Shape;285;p41"/>
          <p:cNvSpPr txBox="1">
            <a:spLocks noGrp="1"/>
          </p:cNvSpPr>
          <p:nvPr>
            <p:ph type="body" sz="quarter" idx="12"/>
          </p:nvPr>
        </p:nvSpPr>
        <p:spPr>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Introduction</a:t>
            </a:r>
            <a:endParaRPr/>
          </a:p>
          <a:p>
            <a:pPr marL="457200" lvl="0" indent="-342900" algn="l" rtl="0">
              <a:spcBef>
                <a:spcPts val="0"/>
              </a:spcBef>
              <a:spcAft>
                <a:spcPts val="0"/>
              </a:spcAft>
              <a:buSzPts val="1800"/>
              <a:buAutoNum type="arabicPeriod"/>
            </a:pPr>
            <a:r>
              <a:rPr lang="en"/>
              <a:t>Overview of Monsoon</a:t>
            </a:r>
            <a:endParaRPr/>
          </a:p>
          <a:p>
            <a:pPr marL="457200" lvl="0" indent="-342900" algn="l" rtl="0">
              <a:spcBef>
                <a:spcPts val="0"/>
              </a:spcBef>
              <a:spcAft>
                <a:spcPts val="0"/>
              </a:spcAft>
              <a:buClr>
                <a:srgbClr val="649CD9"/>
              </a:buClr>
              <a:buSzPts val="1800"/>
              <a:buAutoNum type="arabicPeriod"/>
            </a:pPr>
            <a:r>
              <a:rPr lang="en">
                <a:solidFill>
                  <a:srgbClr val="649CD9"/>
                </a:solidFill>
              </a:rPr>
              <a:t>Who should use Monsoon?</a:t>
            </a:r>
            <a:endParaRPr>
              <a:solidFill>
                <a:srgbClr val="649CD9"/>
              </a:solidFill>
            </a:endParaRPr>
          </a:p>
          <a:p>
            <a:pPr indent="-342900">
              <a:buSzPts val="1800"/>
            </a:pPr>
            <a:r>
              <a:rPr lang="en-US"/>
              <a:t>Design Decisions</a:t>
            </a:r>
            <a:endParaRPr lang="en"/>
          </a:p>
          <a:p>
            <a:pPr marL="457200" lvl="0" indent="-342900" algn="l" rtl="0">
              <a:spcBef>
                <a:spcPts val="0"/>
              </a:spcBef>
              <a:spcAft>
                <a:spcPts val="0"/>
              </a:spcAft>
              <a:buSzPts val="1800"/>
              <a:buAutoNum type="arabicPeriod"/>
            </a:pPr>
            <a:r>
              <a:rPr lang="en"/>
              <a:t>Monsoon’s Architecture</a:t>
            </a:r>
            <a:endParaRPr/>
          </a:p>
          <a:p>
            <a:pPr marL="457200" lvl="0" indent="-342900" algn="l" rtl="0">
              <a:spcBef>
                <a:spcPts val="0"/>
              </a:spcBef>
              <a:spcAft>
                <a:spcPts val="0"/>
              </a:spcAft>
              <a:buSzPts val="1800"/>
              <a:buAutoNum type="arabicPeriod"/>
            </a:pPr>
            <a:r>
              <a:rPr lang="en"/>
              <a:t>Monsoon Demo</a:t>
            </a:r>
            <a:endParaRPr/>
          </a:p>
          <a:p>
            <a:pPr marL="457200" lvl="0" indent="-342900" algn="l" rtl="0">
              <a:spcBef>
                <a:spcPts val="0"/>
              </a:spcBef>
              <a:spcAft>
                <a:spcPts val="0"/>
              </a:spcAft>
              <a:buSzPts val="1800"/>
              <a:buAutoNum type="arabicPeriod"/>
            </a:pPr>
            <a:r>
              <a:rPr lang="en"/>
              <a:t>Implementation Challenges</a:t>
            </a:r>
            <a:endParaRPr/>
          </a:p>
          <a:p>
            <a:pPr marL="457200" lvl="0" indent="-342900" algn="l" rtl="0">
              <a:spcBef>
                <a:spcPts val="0"/>
              </a:spcBef>
              <a:spcAft>
                <a:spcPts val="0"/>
              </a:spcAft>
              <a:buSzPts val="1800"/>
              <a:buAutoNum type="arabicPeriod"/>
            </a:pPr>
            <a:r>
              <a:rPr lang="en"/>
              <a:t>Future Work / Q&amp;A </a:t>
            </a:r>
            <a:endParaRPr/>
          </a:p>
        </p:txBody>
      </p:sp>
      <p:sp>
        <p:nvSpPr>
          <p:cNvPr id="2" name="Footer Placeholder 1">
            <a:extLst>
              <a:ext uri="{FF2B5EF4-FFF2-40B4-BE49-F238E27FC236}">
                <a16:creationId xmlns:a16="http://schemas.microsoft.com/office/drawing/2014/main" id="{2EDDEE17-1759-6A40-9C41-320AC5B486A9}"/>
              </a:ext>
            </a:extLst>
          </p:cNvPr>
          <p:cNvSpPr>
            <a:spLocks noGrp="1"/>
          </p:cNvSpPr>
          <p:nvPr>
            <p:ph type="ftr" sz="quarter" idx="13"/>
          </p:nvPr>
        </p:nvSpPr>
        <p:spPr/>
        <p:txBody>
          <a:bodyPr/>
          <a:lstStyle/>
          <a:p>
            <a:r>
              <a:rPr lang="en-US"/>
              <a:t>Who should use Monsoon?</a:t>
            </a:r>
          </a:p>
        </p:txBody>
      </p:sp>
    </p:spTree>
    <p:extLst>
      <p:ext uri="{BB962C8B-B14F-4D97-AF65-F5344CB8AC3E}">
        <p14:creationId xmlns:p14="http://schemas.microsoft.com/office/powerpoint/2010/main" val="2031433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9" name="Google Shape;299;p4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D0D5C"/>
                </a:solidFill>
              </a:rPr>
              <a:t>SaaS vs DIY?</a:t>
            </a:r>
            <a:endParaRPr>
              <a:solidFill>
                <a:srgbClr val="1D0D5C"/>
              </a:solidFill>
            </a:endParaRPr>
          </a:p>
        </p:txBody>
      </p:sp>
      <p:grpSp>
        <p:nvGrpSpPr>
          <p:cNvPr id="43" name="Group 42">
            <a:extLst>
              <a:ext uri="{FF2B5EF4-FFF2-40B4-BE49-F238E27FC236}">
                <a16:creationId xmlns:a16="http://schemas.microsoft.com/office/drawing/2014/main" id="{64E0A658-25FD-2446-84C7-3F522C210E21}"/>
              </a:ext>
            </a:extLst>
          </p:cNvPr>
          <p:cNvGrpSpPr/>
          <p:nvPr/>
        </p:nvGrpSpPr>
        <p:grpSpPr>
          <a:xfrm>
            <a:off x="2570073" y="2649426"/>
            <a:ext cx="1768130" cy="829150"/>
            <a:chOff x="2530026" y="2449534"/>
            <a:chExt cx="1768130" cy="829150"/>
          </a:xfrm>
        </p:grpSpPr>
        <p:sp>
          <p:nvSpPr>
            <p:cNvPr id="9" name="Rounded Rectangle 8">
              <a:extLst>
                <a:ext uri="{FF2B5EF4-FFF2-40B4-BE49-F238E27FC236}">
                  <a16:creationId xmlns:a16="http://schemas.microsoft.com/office/drawing/2014/main" id="{AF9D740D-6D85-AC4E-A88F-5D4AECF05E9D}"/>
                </a:ext>
              </a:extLst>
            </p:cNvPr>
            <p:cNvSpPr/>
            <p:nvPr/>
          </p:nvSpPr>
          <p:spPr>
            <a:xfrm>
              <a:off x="2530026" y="2449534"/>
              <a:ext cx="1768130" cy="799599"/>
            </a:xfrm>
            <a:prstGeom prst="roundRect">
              <a:avLst/>
            </a:prstGeom>
            <a:solidFill>
              <a:srgbClr val="1D0D5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a:extLst>
                <a:ext uri="{FF2B5EF4-FFF2-40B4-BE49-F238E27FC236}">
                  <a16:creationId xmlns:a16="http://schemas.microsoft.com/office/drawing/2014/main" id="{9146342B-7C69-674C-921C-01465DC865F7}"/>
                </a:ext>
              </a:extLst>
            </p:cNvPr>
            <p:cNvSpPr/>
            <p:nvPr/>
          </p:nvSpPr>
          <p:spPr>
            <a:xfrm>
              <a:off x="2530026" y="3141546"/>
              <a:ext cx="1768130" cy="137138"/>
            </a:xfrm>
            <a:prstGeom prst="roundRect">
              <a:avLst>
                <a:gd name="adj" fmla="val 0"/>
              </a:avLst>
            </a:prstGeom>
            <a:solidFill>
              <a:srgbClr val="1D0D5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ed Rectangle 45">
              <a:extLst>
                <a:ext uri="{FF2B5EF4-FFF2-40B4-BE49-F238E27FC236}">
                  <a16:creationId xmlns:a16="http://schemas.microsoft.com/office/drawing/2014/main" id="{8223C005-733F-CE4C-8B01-59DF4C8D044A}"/>
                </a:ext>
              </a:extLst>
            </p:cNvPr>
            <p:cNvSpPr/>
            <p:nvPr/>
          </p:nvSpPr>
          <p:spPr>
            <a:xfrm>
              <a:off x="2538862" y="3083149"/>
              <a:ext cx="1750448" cy="137138"/>
            </a:xfrm>
            <a:prstGeom prst="roundRect">
              <a:avLst>
                <a:gd name="adj" fmla="val 0"/>
              </a:avLst>
            </a:prstGeom>
            <a:solidFill>
              <a:srgbClr val="1D0D5C"/>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8" name="Graphic 47">
            <a:extLst>
              <a:ext uri="{FF2B5EF4-FFF2-40B4-BE49-F238E27FC236}">
                <a16:creationId xmlns:a16="http://schemas.microsoft.com/office/drawing/2014/main" id="{34B6D9F9-458B-1942-A0A3-B22C68B6B3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54544" y="1809652"/>
            <a:ext cx="795537" cy="795537"/>
          </a:xfrm>
          <a:prstGeom prst="rect">
            <a:avLst/>
          </a:prstGeom>
        </p:spPr>
      </p:pic>
      <p:pic>
        <p:nvPicPr>
          <p:cNvPr id="49" name="Graphic 48">
            <a:extLst>
              <a:ext uri="{FF2B5EF4-FFF2-40B4-BE49-F238E27FC236}">
                <a16:creationId xmlns:a16="http://schemas.microsoft.com/office/drawing/2014/main" id="{2FEEBC73-A120-854B-BFF4-22BB4B4F60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35548" y="1809651"/>
            <a:ext cx="762099" cy="762099"/>
          </a:xfrm>
          <a:prstGeom prst="rect">
            <a:avLst/>
          </a:prstGeom>
        </p:spPr>
      </p:pic>
      <p:grpSp>
        <p:nvGrpSpPr>
          <p:cNvPr id="45" name="Group 44">
            <a:extLst>
              <a:ext uri="{FF2B5EF4-FFF2-40B4-BE49-F238E27FC236}">
                <a16:creationId xmlns:a16="http://schemas.microsoft.com/office/drawing/2014/main" id="{F839EC59-6D9B-3243-BB56-AFD652DA23FA}"/>
              </a:ext>
            </a:extLst>
          </p:cNvPr>
          <p:cNvGrpSpPr/>
          <p:nvPr/>
        </p:nvGrpSpPr>
        <p:grpSpPr>
          <a:xfrm>
            <a:off x="2570073" y="2649429"/>
            <a:ext cx="1768130" cy="829150"/>
            <a:chOff x="2530026" y="3565884"/>
            <a:chExt cx="1768130" cy="829150"/>
          </a:xfrm>
        </p:grpSpPr>
        <p:sp>
          <p:nvSpPr>
            <p:cNvPr id="58" name="Rounded Rectangle 57">
              <a:extLst>
                <a:ext uri="{FF2B5EF4-FFF2-40B4-BE49-F238E27FC236}">
                  <a16:creationId xmlns:a16="http://schemas.microsoft.com/office/drawing/2014/main" id="{F18265A0-3E45-A549-85F9-DC81B96FB009}"/>
                </a:ext>
              </a:extLst>
            </p:cNvPr>
            <p:cNvSpPr/>
            <p:nvPr/>
          </p:nvSpPr>
          <p:spPr>
            <a:xfrm>
              <a:off x="2530026" y="3565884"/>
              <a:ext cx="1768130" cy="799599"/>
            </a:xfrm>
            <a:prstGeom prst="roundRect">
              <a:avLst/>
            </a:prstGeom>
            <a:solidFill>
              <a:srgbClr val="916CB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ounded Rectangle 59">
              <a:extLst>
                <a:ext uri="{FF2B5EF4-FFF2-40B4-BE49-F238E27FC236}">
                  <a16:creationId xmlns:a16="http://schemas.microsoft.com/office/drawing/2014/main" id="{BF78BA8D-596C-B943-B987-3633AF55A694}"/>
                </a:ext>
              </a:extLst>
            </p:cNvPr>
            <p:cNvSpPr/>
            <p:nvPr/>
          </p:nvSpPr>
          <p:spPr>
            <a:xfrm>
              <a:off x="2530026" y="4257896"/>
              <a:ext cx="1768130" cy="137138"/>
            </a:xfrm>
            <a:prstGeom prst="roundRect">
              <a:avLst>
                <a:gd name="adj" fmla="val 0"/>
              </a:avLst>
            </a:prstGeom>
            <a:solidFill>
              <a:srgbClr val="916CB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D462D97E-EEB3-2345-8B32-42DDE63C72AD}"/>
                </a:ext>
              </a:extLst>
            </p:cNvPr>
            <p:cNvSpPr/>
            <p:nvPr/>
          </p:nvSpPr>
          <p:spPr>
            <a:xfrm>
              <a:off x="2538862" y="4199499"/>
              <a:ext cx="1750448" cy="137138"/>
            </a:xfrm>
            <a:prstGeom prst="roundRect">
              <a:avLst>
                <a:gd name="adj" fmla="val 0"/>
              </a:avLst>
            </a:prstGeom>
            <a:solidFill>
              <a:srgbClr val="916CB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FDB0A107-A206-AE4A-B62A-0542DF6483F7}"/>
              </a:ext>
            </a:extLst>
          </p:cNvPr>
          <p:cNvGrpSpPr/>
          <p:nvPr/>
        </p:nvGrpSpPr>
        <p:grpSpPr>
          <a:xfrm>
            <a:off x="4474055" y="2649426"/>
            <a:ext cx="1768130" cy="829150"/>
            <a:chOff x="2530026" y="2449534"/>
            <a:chExt cx="1768130" cy="829150"/>
          </a:xfrm>
        </p:grpSpPr>
        <p:sp>
          <p:nvSpPr>
            <p:cNvPr id="70" name="Rounded Rectangle 69">
              <a:extLst>
                <a:ext uri="{FF2B5EF4-FFF2-40B4-BE49-F238E27FC236}">
                  <a16:creationId xmlns:a16="http://schemas.microsoft.com/office/drawing/2014/main" id="{52314AC3-298A-0440-AB15-4C9974858ADD}"/>
                </a:ext>
              </a:extLst>
            </p:cNvPr>
            <p:cNvSpPr/>
            <p:nvPr/>
          </p:nvSpPr>
          <p:spPr>
            <a:xfrm>
              <a:off x="2530026" y="2449534"/>
              <a:ext cx="1768130" cy="799599"/>
            </a:xfrm>
            <a:prstGeom prst="roundRect">
              <a:avLst/>
            </a:prstGeom>
            <a:solidFill>
              <a:srgbClr val="1D0D5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ounded Rectangle 70">
              <a:extLst>
                <a:ext uri="{FF2B5EF4-FFF2-40B4-BE49-F238E27FC236}">
                  <a16:creationId xmlns:a16="http://schemas.microsoft.com/office/drawing/2014/main" id="{E1AF0717-A852-434B-8DB7-218554261342}"/>
                </a:ext>
              </a:extLst>
            </p:cNvPr>
            <p:cNvSpPr/>
            <p:nvPr/>
          </p:nvSpPr>
          <p:spPr>
            <a:xfrm>
              <a:off x="2530026" y="3141546"/>
              <a:ext cx="1768130" cy="137138"/>
            </a:xfrm>
            <a:prstGeom prst="roundRect">
              <a:avLst>
                <a:gd name="adj" fmla="val 0"/>
              </a:avLst>
            </a:prstGeom>
            <a:solidFill>
              <a:srgbClr val="1D0D5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ounded Rectangle 71">
              <a:extLst>
                <a:ext uri="{FF2B5EF4-FFF2-40B4-BE49-F238E27FC236}">
                  <a16:creationId xmlns:a16="http://schemas.microsoft.com/office/drawing/2014/main" id="{9AC377D5-1D7F-E546-A3E1-D522A00650A4}"/>
                </a:ext>
              </a:extLst>
            </p:cNvPr>
            <p:cNvSpPr/>
            <p:nvPr/>
          </p:nvSpPr>
          <p:spPr>
            <a:xfrm>
              <a:off x="2538862" y="3083149"/>
              <a:ext cx="1750448" cy="137138"/>
            </a:xfrm>
            <a:prstGeom prst="roundRect">
              <a:avLst>
                <a:gd name="adj" fmla="val 0"/>
              </a:avLst>
            </a:prstGeom>
            <a:solidFill>
              <a:srgbClr val="1D0D5C"/>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DA8A169B-6CCE-2845-9645-8180AC9CFD68}"/>
              </a:ext>
            </a:extLst>
          </p:cNvPr>
          <p:cNvGrpSpPr/>
          <p:nvPr/>
        </p:nvGrpSpPr>
        <p:grpSpPr>
          <a:xfrm>
            <a:off x="4474055" y="2649426"/>
            <a:ext cx="1768130" cy="829150"/>
            <a:chOff x="2530026" y="3565884"/>
            <a:chExt cx="1768130" cy="829150"/>
          </a:xfrm>
        </p:grpSpPr>
        <p:sp>
          <p:nvSpPr>
            <p:cNvPr id="74" name="Rounded Rectangle 73">
              <a:extLst>
                <a:ext uri="{FF2B5EF4-FFF2-40B4-BE49-F238E27FC236}">
                  <a16:creationId xmlns:a16="http://schemas.microsoft.com/office/drawing/2014/main" id="{D7C95436-735C-AF4E-A4E0-1241A1DB1F4F}"/>
                </a:ext>
              </a:extLst>
            </p:cNvPr>
            <p:cNvSpPr/>
            <p:nvPr/>
          </p:nvSpPr>
          <p:spPr>
            <a:xfrm>
              <a:off x="2530026" y="3565884"/>
              <a:ext cx="1768130" cy="799599"/>
            </a:xfrm>
            <a:prstGeom prst="roundRect">
              <a:avLst/>
            </a:prstGeom>
            <a:solidFill>
              <a:srgbClr val="916CB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74">
              <a:extLst>
                <a:ext uri="{FF2B5EF4-FFF2-40B4-BE49-F238E27FC236}">
                  <a16:creationId xmlns:a16="http://schemas.microsoft.com/office/drawing/2014/main" id="{1758B875-CB20-7447-9179-2DBA7F30BADF}"/>
                </a:ext>
              </a:extLst>
            </p:cNvPr>
            <p:cNvSpPr/>
            <p:nvPr/>
          </p:nvSpPr>
          <p:spPr>
            <a:xfrm>
              <a:off x="2530026" y="4257896"/>
              <a:ext cx="1768130" cy="137138"/>
            </a:xfrm>
            <a:prstGeom prst="roundRect">
              <a:avLst>
                <a:gd name="adj" fmla="val 0"/>
              </a:avLst>
            </a:prstGeom>
            <a:solidFill>
              <a:srgbClr val="916CB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a:extLst>
                <a:ext uri="{FF2B5EF4-FFF2-40B4-BE49-F238E27FC236}">
                  <a16:creationId xmlns:a16="http://schemas.microsoft.com/office/drawing/2014/main" id="{58A627B1-4D5F-C645-877D-9002461DD48B}"/>
                </a:ext>
              </a:extLst>
            </p:cNvPr>
            <p:cNvSpPr/>
            <p:nvPr/>
          </p:nvSpPr>
          <p:spPr>
            <a:xfrm>
              <a:off x="2538862" y="4199499"/>
              <a:ext cx="1750448" cy="137138"/>
            </a:xfrm>
            <a:prstGeom prst="roundRect">
              <a:avLst>
                <a:gd name="adj" fmla="val 0"/>
              </a:avLst>
            </a:prstGeom>
            <a:solidFill>
              <a:srgbClr val="916CB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TextBox 76">
            <a:extLst>
              <a:ext uri="{FF2B5EF4-FFF2-40B4-BE49-F238E27FC236}">
                <a16:creationId xmlns:a16="http://schemas.microsoft.com/office/drawing/2014/main" id="{83E387AD-1492-474C-B53B-50069E50D4A5}"/>
              </a:ext>
            </a:extLst>
          </p:cNvPr>
          <p:cNvSpPr txBox="1"/>
          <p:nvPr/>
        </p:nvSpPr>
        <p:spPr>
          <a:xfrm>
            <a:off x="4465209" y="2901346"/>
            <a:ext cx="1768130" cy="276999"/>
          </a:xfrm>
          <a:prstGeom prst="rect">
            <a:avLst/>
          </a:prstGeom>
          <a:noFill/>
        </p:spPr>
        <p:txBody>
          <a:bodyPr wrap="square" anchor="ctr">
            <a:spAutoFit/>
          </a:bodyPr>
          <a:lstStyle/>
          <a:p>
            <a:pPr marL="0" lvl="0" indent="0" algn="ctr" rtl="0">
              <a:spcBef>
                <a:spcPts val="0"/>
              </a:spcBef>
              <a:spcAft>
                <a:spcPts val="0"/>
              </a:spcAft>
              <a:buNone/>
            </a:pPr>
            <a:r>
              <a:rPr lang="en-US" sz="1200">
                <a:solidFill>
                  <a:schemeClr val="bg1"/>
                </a:solidFill>
                <a:latin typeface="Open Sans" panose="020B0606030504020204" pitchFamily="34" charset="0"/>
                <a:ea typeface="Open Sans" panose="020B0606030504020204" pitchFamily="34" charset="0"/>
                <a:cs typeface="Open Sans" panose="020B0606030504020204" pitchFamily="34" charset="0"/>
              </a:rPr>
              <a:t>DIY</a:t>
            </a:r>
          </a:p>
        </p:txBody>
      </p:sp>
      <p:grpSp>
        <p:nvGrpSpPr>
          <p:cNvPr id="78" name="Group 77">
            <a:extLst>
              <a:ext uri="{FF2B5EF4-FFF2-40B4-BE49-F238E27FC236}">
                <a16:creationId xmlns:a16="http://schemas.microsoft.com/office/drawing/2014/main" id="{EAC894E0-8217-CA43-8DD3-29CC428ABD03}"/>
              </a:ext>
            </a:extLst>
          </p:cNvPr>
          <p:cNvGrpSpPr/>
          <p:nvPr/>
        </p:nvGrpSpPr>
        <p:grpSpPr>
          <a:xfrm>
            <a:off x="2570070" y="2649426"/>
            <a:ext cx="1768130" cy="829150"/>
            <a:chOff x="2530026" y="2449534"/>
            <a:chExt cx="1768130" cy="829150"/>
          </a:xfrm>
        </p:grpSpPr>
        <p:sp>
          <p:nvSpPr>
            <p:cNvPr id="79" name="Rounded Rectangle 78">
              <a:extLst>
                <a:ext uri="{FF2B5EF4-FFF2-40B4-BE49-F238E27FC236}">
                  <a16:creationId xmlns:a16="http://schemas.microsoft.com/office/drawing/2014/main" id="{614A1AB5-64F3-9D44-A762-36F2CD63D25B}"/>
                </a:ext>
              </a:extLst>
            </p:cNvPr>
            <p:cNvSpPr/>
            <p:nvPr/>
          </p:nvSpPr>
          <p:spPr>
            <a:xfrm>
              <a:off x="2530026" y="2449534"/>
              <a:ext cx="1768130" cy="799599"/>
            </a:xfrm>
            <a:prstGeom prst="roundRect">
              <a:avLst/>
            </a:prstGeom>
            <a:solidFill>
              <a:srgbClr val="1D0D5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ounded Rectangle 79">
              <a:extLst>
                <a:ext uri="{FF2B5EF4-FFF2-40B4-BE49-F238E27FC236}">
                  <a16:creationId xmlns:a16="http://schemas.microsoft.com/office/drawing/2014/main" id="{4229BB75-763B-BE47-AEA9-1D2DE6973C50}"/>
                </a:ext>
              </a:extLst>
            </p:cNvPr>
            <p:cNvSpPr/>
            <p:nvPr/>
          </p:nvSpPr>
          <p:spPr>
            <a:xfrm>
              <a:off x="2530026" y="3141546"/>
              <a:ext cx="1768130" cy="137138"/>
            </a:xfrm>
            <a:prstGeom prst="roundRect">
              <a:avLst>
                <a:gd name="adj" fmla="val 0"/>
              </a:avLst>
            </a:prstGeom>
            <a:solidFill>
              <a:srgbClr val="1D0D5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ed Rectangle 80">
              <a:extLst>
                <a:ext uri="{FF2B5EF4-FFF2-40B4-BE49-F238E27FC236}">
                  <a16:creationId xmlns:a16="http://schemas.microsoft.com/office/drawing/2014/main" id="{93C78F6C-5279-F34E-9B94-FE55E4B98A29}"/>
                </a:ext>
              </a:extLst>
            </p:cNvPr>
            <p:cNvSpPr/>
            <p:nvPr/>
          </p:nvSpPr>
          <p:spPr>
            <a:xfrm>
              <a:off x="2538862" y="3083149"/>
              <a:ext cx="1750448" cy="137138"/>
            </a:xfrm>
            <a:prstGeom prst="roundRect">
              <a:avLst>
                <a:gd name="adj" fmla="val 0"/>
              </a:avLst>
            </a:prstGeom>
            <a:solidFill>
              <a:srgbClr val="1D0D5C"/>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TextBox 37">
            <a:extLst>
              <a:ext uri="{FF2B5EF4-FFF2-40B4-BE49-F238E27FC236}">
                <a16:creationId xmlns:a16="http://schemas.microsoft.com/office/drawing/2014/main" id="{7457F799-2AC4-4F4D-ACB6-30B1FEC11E90}"/>
              </a:ext>
            </a:extLst>
          </p:cNvPr>
          <p:cNvSpPr txBox="1"/>
          <p:nvPr/>
        </p:nvSpPr>
        <p:spPr>
          <a:xfrm>
            <a:off x="2561227" y="2710081"/>
            <a:ext cx="1768130" cy="659530"/>
          </a:xfrm>
          <a:prstGeom prst="rect">
            <a:avLst/>
          </a:prstGeom>
          <a:noFill/>
        </p:spPr>
        <p:txBody>
          <a:bodyPr wrap="square" anchor="ctr">
            <a:spAutoFit/>
          </a:bodyPr>
          <a:lstStyle/>
          <a:p>
            <a:pPr marL="0" lvl="0" indent="0" algn="ctr" rtl="0">
              <a:spcBef>
                <a:spcPts val="0"/>
              </a:spcBef>
              <a:spcAft>
                <a:spcPts val="0"/>
              </a:spcAft>
              <a:buNone/>
            </a:pPr>
            <a:r>
              <a:rPr lang="en-US" sz="1200">
                <a:solidFill>
                  <a:schemeClr val="bg1"/>
                </a:solidFill>
                <a:latin typeface="Open Sans" panose="020B0606030504020204" pitchFamily="34" charset="0"/>
                <a:ea typeface="Open Sans" panose="020B0606030504020204" pitchFamily="34" charset="0"/>
                <a:cs typeface="Open Sans" panose="020B0606030504020204" pitchFamily="34" charset="0"/>
              </a:rPr>
              <a:t>Cloud-based SaaS</a:t>
            </a:r>
          </a:p>
        </p:txBody>
      </p:sp>
      <p:sp>
        <p:nvSpPr>
          <p:cNvPr id="2" name="Footer Placeholder 1">
            <a:extLst>
              <a:ext uri="{FF2B5EF4-FFF2-40B4-BE49-F238E27FC236}">
                <a16:creationId xmlns:a16="http://schemas.microsoft.com/office/drawing/2014/main" id="{16C3D670-2DA2-8E4C-B605-B8076319FE28}"/>
              </a:ext>
            </a:extLst>
          </p:cNvPr>
          <p:cNvSpPr>
            <a:spLocks noGrp="1"/>
          </p:cNvSpPr>
          <p:nvPr>
            <p:ph type="ftr" sz="quarter" idx="13"/>
          </p:nvPr>
        </p:nvSpPr>
        <p:spPr/>
        <p:txBody>
          <a:bodyPr/>
          <a:lstStyle/>
          <a:p>
            <a:r>
              <a:rPr lang="en-US"/>
              <a:t>Who should use Monsoon?</a:t>
            </a:r>
          </a:p>
        </p:txBody>
      </p:sp>
    </p:spTree>
    <p:extLst>
      <p:ext uri="{BB962C8B-B14F-4D97-AF65-F5344CB8AC3E}">
        <p14:creationId xmlns:p14="http://schemas.microsoft.com/office/powerpoint/2010/main" val="930984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9"/>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22" name="Google Shape;322;p4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ct val="39285"/>
              <a:buFont typeface="Arial"/>
              <a:buNone/>
            </a:pPr>
            <a:r>
              <a:rPr lang="en">
                <a:solidFill>
                  <a:srgbClr val="1D0D5C"/>
                </a:solidFill>
              </a:rPr>
              <a:t>Where Monsoon fits in</a:t>
            </a:r>
            <a:endParaRPr>
              <a:solidFill>
                <a:srgbClr val="1D0D5C"/>
              </a:solidFill>
            </a:endParaRPr>
          </a:p>
          <a:p>
            <a:pPr marL="0" lvl="0" indent="0" algn="l" rtl="0">
              <a:spcBef>
                <a:spcPts val="0"/>
              </a:spcBef>
              <a:spcAft>
                <a:spcPts val="0"/>
              </a:spcAft>
              <a:buClr>
                <a:schemeClr val="dk1"/>
              </a:buClr>
              <a:buSzPct val="39285"/>
              <a:buFont typeface="Arial"/>
              <a:buNone/>
            </a:pPr>
            <a:endParaRPr>
              <a:solidFill>
                <a:srgbClr val="1D0D5C"/>
              </a:solidFill>
            </a:endParaRPr>
          </a:p>
          <a:p>
            <a:pPr marL="0" lvl="0" indent="0" algn="l" rtl="0">
              <a:spcBef>
                <a:spcPts val="0"/>
              </a:spcBef>
              <a:spcAft>
                <a:spcPts val="0"/>
              </a:spcAft>
              <a:buNone/>
            </a:pPr>
            <a:endParaRPr>
              <a:solidFill>
                <a:srgbClr val="1D0D5C"/>
              </a:solidFill>
            </a:endParaRPr>
          </a:p>
        </p:txBody>
      </p:sp>
      <p:sp>
        <p:nvSpPr>
          <p:cNvPr id="20" name="Rounded Rectangle 19">
            <a:extLst>
              <a:ext uri="{FF2B5EF4-FFF2-40B4-BE49-F238E27FC236}">
                <a16:creationId xmlns:a16="http://schemas.microsoft.com/office/drawing/2014/main" id="{DFC905D5-4D64-C24D-BBCA-6D4565F4D064}"/>
              </a:ext>
            </a:extLst>
          </p:cNvPr>
          <p:cNvSpPr/>
          <p:nvPr/>
        </p:nvSpPr>
        <p:spPr>
          <a:xfrm>
            <a:off x="2398509" y="1651472"/>
            <a:ext cx="1237673" cy="3063264"/>
          </a:xfrm>
          <a:prstGeom prst="roundRect">
            <a:avLst/>
          </a:prstGeom>
          <a:solidFill>
            <a:srgbClr val="1D0D5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9365085-F162-4B4F-AAA5-3FEA19CCF898}"/>
              </a:ext>
            </a:extLst>
          </p:cNvPr>
          <p:cNvSpPr/>
          <p:nvPr/>
        </p:nvSpPr>
        <p:spPr>
          <a:xfrm>
            <a:off x="2398509" y="2153700"/>
            <a:ext cx="1237673" cy="3919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CB9DEEA-F201-3A4E-A16F-71ECA6F67058}"/>
              </a:ext>
            </a:extLst>
          </p:cNvPr>
          <p:cNvSpPr/>
          <p:nvPr/>
        </p:nvSpPr>
        <p:spPr>
          <a:xfrm>
            <a:off x="2398509" y="2544225"/>
            <a:ext cx="1237673" cy="3919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D888D1E-9AAF-DB46-95E7-87D7603ECEBC}"/>
              </a:ext>
            </a:extLst>
          </p:cNvPr>
          <p:cNvSpPr/>
          <p:nvPr/>
        </p:nvSpPr>
        <p:spPr>
          <a:xfrm>
            <a:off x="2398509" y="2936193"/>
            <a:ext cx="1237673" cy="3919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5DD8EB0-392D-2F41-9897-6F84F5ABA2AF}"/>
              </a:ext>
            </a:extLst>
          </p:cNvPr>
          <p:cNvSpPr/>
          <p:nvPr/>
        </p:nvSpPr>
        <p:spPr>
          <a:xfrm>
            <a:off x="2398509" y="3326718"/>
            <a:ext cx="1237673" cy="3919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4FEC5ED-7959-5243-9DD3-C431B85E8AA8}"/>
              </a:ext>
            </a:extLst>
          </p:cNvPr>
          <p:cNvSpPr/>
          <p:nvPr/>
        </p:nvSpPr>
        <p:spPr>
          <a:xfrm>
            <a:off x="2398509" y="3703465"/>
            <a:ext cx="1237673" cy="3919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B59889D-CA22-3640-ACDC-DCB06BD464DB}"/>
              </a:ext>
            </a:extLst>
          </p:cNvPr>
          <p:cNvSpPr/>
          <p:nvPr/>
        </p:nvSpPr>
        <p:spPr>
          <a:xfrm>
            <a:off x="2398509" y="4093990"/>
            <a:ext cx="1237673" cy="3919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594C2954-1275-6547-BDD9-8A0446ED0AF5}"/>
              </a:ext>
            </a:extLst>
          </p:cNvPr>
          <p:cNvSpPr/>
          <p:nvPr/>
        </p:nvSpPr>
        <p:spPr>
          <a:xfrm>
            <a:off x="5351260" y="1651472"/>
            <a:ext cx="1237673" cy="3036154"/>
          </a:xfrm>
          <a:prstGeom prst="roundRect">
            <a:avLst/>
          </a:prstGeom>
          <a:solidFill>
            <a:srgbClr val="1D0D5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D618A5F-B340-CD43-A80F-CBC30248821E}"/>
              </a:ext>
            </a:extLst>
          </p:cNvPr>
          <p:cNvSpPr/>
          <p:nvPr/>
        </p:nvSpPr>
        <p:spPr>
          <a:xfrm>
            <a:off x="5351260" y="2153700"/>
            <a:ext cx="1237673" cy="3919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2136161-61A4-0E45-B596-4D204E68E648}"/>
              </a:ext>
            </a:extLst>
          </p:cNvPr>
          <p:cNvSpPr/>
          <p:nvPr/>
        </p:nvSpPr>
        <p:spPr>
          <a:xfrm>
            <a:off x="5351260" y="2544225"/>
            <a:ext cx="1237673" cy="3919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F3359B5-DDD8-5545-9136-BECFCE7304E5}"/>
              </a:ext>
            </a:extLst>
          </p:cNvPr>
          <p:cNvSpPr/>
          <p:nvPr/>
        </p:nvSpPr>
        <p:spPr>
          <a:xfrm>
            <a:off x="5351260" y="2936193"/>
            <a:ext cx="1237673" cy="3919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B9FA711A-9B76-D04D-AC5D-DD32465133A8}"/>
              </a:ext>
            </a:extLst>
          </p:cNvPr>
          <p:cNvSpPr/>
          <p:nvPr/>
        </p:nvSpPr>
        <p:spPr>
          <a:xfrm>
            <a:off x="5351260" y="3326718"/>
            <a:ext cx="1237673" cy="3919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0BAEE9F3-15C7-D74A-B5C9-027AEB084E10}"/>
              </a:ext>
            </a:extLst>
          </p:cNvPr>
          <p:cNvSpPr/>
          <p:nvPr/>
        </p:nvSpPr>
        <p:spPr>
          <a:xfrm>
            <a:off x="5351260" y="3703465"/>
            <a:ext cx="1237673" cy="3919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946E067F-A84E-A34B-807D-9B7029D2F532}"/>
              </a:ext>
            </a:extLst>
          </p:cNvPr>
          <p:cNvSpPr/>
          <p:nvPr/>
        </p:nvSpPr>
        <p:spPr>
          <a:xfrm>
            <a:off x="5351260" y="4093990"/>
            <a:ext cx="1237673" cy="3919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a:extLst>
              <a:ext uri="{FF2B5EF4-FFF2-40B4-BE49-F238E27FC236}">
                <a16:creationId xmlns:a16="http://schemas.microsoft.com/office/drawing/2014/main" id="{EA2E9B5C-439F-674F-AB3E-27B95BD00245}"/>
              </a:ext>
            </a:extLst>
          </p:cNvPr>
          <p:cNvSpPr/>
          <p:nvPr/>
        </p:nvSpPr>
        <p:spPr>
          <a:xfrm>
            <a:off x="3722484" y="1365180"/>
            <a:ext cx="1542474" cy="3349556"/>
          </a:xfrm>
          <a:prstGeom prst="roundRect">
            <a:avLst/>
          </a:prstGeom>
          <a:solidFill>
            <a:srgbClr val="1D0D5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6EC46BF-0AF8-8A4E-B5D5-4C89D2854735}"/>
              </a:ext>
            </a:extLst>
          </p:cNvPr>
          <p:cNvSpPr/>
          <p:nvPr/>
        </p:nvSpPr>
        <p:spPr>
          <a:xfrm>
            <a:off x="3722484" y="2153700"/>
            <a:ext cx="1542474" cy="3919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DE4266F-E3CF-5640-999E-44B7D161B352}"/>
              </a:ext>
            </a:extLst>
          </p:cNvPr>
          <p:cNvSpPr/>
          <p:nvPr/>
        </p:nvSpPr>
        <p:spPr>
          <a:xfrm>
            <a:off x="3722484" y="2544225"/>
            <a:ext cx="1542474" cy="3919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902C83C-8F59-2742-A7BB-8EE1DC5E450C}"/>
              </a:ext>
            </a:extLst>
          </p:cNvPr>
          <p:cNvSpPr/>
          <p:nvPr/>
        </p:nvSpPr>
        <p:spPr>
          <a:xfrm>
            <a:off x="3722484" y="2936193"/>
            <a:ext cx="1542474" cy="3919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10544E0-AD80-574A-911A-93E6447FD1EF}"/>
              </a:ext>
            </a:extLst>
          </p:cNvPr>
          <p:cNvSpPr/>
          <p:nvPr/>
        </p:nvSpPr>
        <p:spPr>
          <a:xfrm>
            <a:off x="3722484" y="3326718"/>
            <a:ext cx="1542474" cy="3919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7AB94D6A-3DEF-FD42-A3C6-69E1C8F7141D}"/>
              </a:ext>
            </a:extLst>
          </p:cNvPr>
          <p:cNvSpPr/>
          <p:nvPr/>
        </p:nvSpPr>
        <p:spPr>
          <a:xfrm>
            <a:off x="3722484" y="3703465"/>
            <a:ext cx="1542474" cy="3919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8B9DAF6-6D30-9F41-B54D-7C31DA983A6B}"/>
              </a:ext>
            </a:extLst>
          </p:cNvPr>
          <p:cNvSpPr/>
          <p:nvPr/>
        </p:nvSpPr>
        <p:spPr>
          <a:xfrm>
            <a:off x="3722484" y="4093990"/>
            <a:ext cx="1542474" cy="3919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F84A4EDB-F46E-FF48-AA7E-D657CC0815F5}"/>
              </a:ext>
            </a:extLst>
          </p:cNvPr>
          <p:cNvSpPr txBox="1"/>
          <p:nvPr/>
        </p:nvSpPr>
        <p:spPr>
          <a:xfrm>
            <a:off x="1035698" y="2211184"/>
            <a:ext cx="1303467" cy="276999"/>
          </a:xfrm>
          <a:prstGeom prst="rect">
            <a:avLst/>
          </a:prstGeom>
          <a:noFill/>
        </p:spPr>
        <p:txBody>
          <a:bodyPr wrap="square">
            <a:spAutoFit/>
          </a:bodyPr>
          <a:lstStyle/>
          <a:p>
            <a:pPr marL="0" lvl="0" indent="0" algn="r" rtl="0">
              <a:spcBef>
                <a:spcPts val="0"/>
              </a:spcBef>
              <a:spcAft>
                <a:spcPts val="0"/>
              </a:spcAft>
              <a:buNone/>
            </a:pPr>
            <a:r>
              <a:rPr lang="en-US" sz="1200">
                <a:solidFill>
                  <a:srgbClr val="1D0D5C"/>
                </a:solidFill>
                <a:latin typeface="Open Sans" panose="020B0606030504020204" pitchFamily="34" charset="0"/>
                <a:ea typeface="Open Sans" panose="020B0606030504020204" pitchFamily="34" charset="0"/>
                <a:cs typeface="Open Sans" panose="020B0606030504020204" pitchFamily="34" charset="0"/>
              </a:rPr>
              <a:t>Near Real Time</a:t>
            </a:r>
          </a:p>
        </p:txBody>
      </p:sp>
      <p:sp>
        <p:nvSpPr>
          <p:cNvPr id="70" name="TextBox 69">
            <a:extLst>
              <a:ext uri="{FF2B5EF4-FFF2-40B4-BE49-F238E27FC236}">
                <a16:creationId xmlns:a16="http://schemas.microsoft.com/office/drawing/2014/main" id="{E58F6980-2DD8-314D-8BEC-96263591493F}"/>
              </a:ext>
            </a:extLst>
          </p:cNvPr>
          <p:cNvSpPr txBox="1"/>
          <p:nvPr/>
        </p:nvSpPr>
        <p:spPr>
          <a:xfrm>
            <a:off x="1035698" y="2591806"/>
            <a:ext cx="1303467" cy="276999"/>
          </a:xfrm>
          <a:prstGeom prst="rect">
            <a:avLst/>
          </a:prstGeom>
          <a:noFill/>
        </p:spPr>
        <p:txBody>
          <a:bodyPr wrap="square">
            <a:spAutoFit/>
          </a:bodyPr>
          <a:lstStyle/>
          <a:p>
            <a:pPr marL="0" lvl="0" indent="0" algn="r" rtl="0">
              <a:spcBef>
                <a:spcPts val="0"/>
              </a:spcBef>
              <a:spcAft>
                <a:spcPts val="0"/>
              </a:spcAft>
              <a:buNone/>
            </a:pPr>
            <a:r>
              <a:rPr lang="en-US" sz="1200">
                <a:solidFill>
                  <a:srgbClr val="1D0D5C"/>
                </a:solidFill>
                <a:latin typeface="Open Sans" panose="020B0606030504020204" pitchFamily="34" charset="0"/>
                <a:ea typeface="Open Sans" panose="020B0606030504020204" pitchFamily="34" charset="0"/>
                <a:cs typeface="Open Sans" panose="020B0606030504020204" pitchFamily="34" charset="0"/>
              </a:rPr>
              <a:t>Ease of Use</a:t>
            </a:r>
          </a:p>
        </p:txBody>
      </p:sp>
      <p:sp>
        <p:nvSpPr>
          <p:cNvPr id="71" name="TextBox 70">
            <a:extLst>
              <a:ext uri="{FF2B5EF4-FFF2-40B4-BE49-F238E27FC236}">
                <a16:creationId xmlns:a16="http://schemas.microsoft.com/office/drawing/2014/main" id="{F62EBC39-FC53-0D41-9F64-05C72C996B91}"/>
              </a:ext>
            </a:extLst>
          </p:cNvPr>
          <p:cNvSpPr txBox="1"/>
          <p:nvPr/>
        </p:nvSpPr>
        <p:spPr>
          <a:xfrm>
            <a:off x="1035698" y="2998656"/>
            <a:ext cx="1303467" cy="276999"/>
          </a:xfrm>
          <a:prstGeom prst="rect">
            <a:avLst/>
          </a:prstGeom>
          <a:noFill/>
        </p:spPr>
        <p:txBody>
          <a:bodyPr wrap="square">
            <a:spAutoFit/>
          </a:bodyPr>
          <a:lstStyle/>
          <a:p>
            <a:pPr marL="0" lvl="0" indent="0" algn="r" rtl="0">
              <a:spcBef>
                <a:spcPts val="0"/>
              </a:spcBef>
              <a:spcAft>
                <a:spcPts val="0"/>
              </a:spcAft>
              <a:buNone/>
            </a:pPr>
            <a:r>
              <a:rPr lang="en-US" sz="1200">
                <a:solidFill>
                  <a:srgbClr val="1D0D5C"/>
                </a:solidFill>
                <a:latin typeface="Open Sans" panose="020B0606030504020204" pitchFamily="34" charset="0"/>
                <a:ea typeface="Open Sans" panose="020B0606030504020204" pitchFamily="34" charset="0"/>
                <a:cs typeface="Open Sans" panose="020B0606030504020204" pitchFamily="34" charset="0"/>
              </a:rPr>
              <a:t>Own your Data</a:t>
            </a:r>
          </a:p>
        </p:txBody>
      </p:sp>
      <p:sp>
        <p:nvSpPr>
          <p:cNvPr id="72" name="TextBox 71">
            <a:extLst>
              <a:ext uri="{FF2B5EF4-FFF2-40B4-BE49-F238E27FC236}">
                <a16:creationId xmlns:a16="http://schemas.microsoft.com/office/drawing/2014/main" id="{396C398E-F3AE-5948-B958-F649326C8EDD}"/>
              </a:ext>
            </a:extLst>
          </p:cNvPr>
          <p:cNvSpPr txBox="1"/>
          <p:nvPr/>
        </p:nvSpPr>
        <p:spPr>
          <a:xfrm>
            <a:off x="1035698" y="3380850"/>
            <a:ext cx="1303467" cy="276999"/>
          </a:xfrm>
          <a:prstGeom prst="rect">
            <a:avLst/>
          </a:prstGeom>
          <a:noFill/>
        </p:spPr>
        <p:txBody>
          <a:bodyPr wrap="square">
            <a:spAutoFit/>
          </a:bodyPr>
          <a:lstStyle/>
          <a:p>
            <a:pPr marL="0" lvl="0" indent="0" algn="r" rtl="0">
              <a:spcBef>
                <a:spcPts val="0"/>
              </a:spcBef>
              <a:spcAft>
                <a:spcPts val="0"/>
              </a:spcAft>
              <a:buNone/>
            </a:pPr>
            <a:r>
              <a:rPr lang="en-US" sz="1200">
                <a:solidFill>
                  <a:srgbClr val="1D0D5C"/>
                </a:solidFill>
                <a:latin typeface="Open Sans" panose="020B0606030504020204" pitchFamily="34" charset="0"/>
                <a:ea typeface="Open Sans" panose="020B0606030504020204" pitchFamily="34" charset="0"/>
                <a:cs typeface="Open Sans" panose="020B0606030504020204" pitchFamily="34" charset="0"/>
              </a:rPr>
              <a:t>Scalability</a:t>
            </a:r>
          </a:p>
        </p:txBody>
      </p:sp>
      <p:sp>
        <p:nvSpPr>
          <p:cNvPr id="73" name="TextBox 72">
            <a:extLst>
              <a:ext uri="{FF2B5EF4-FFF2-40B4-BE49-F238E27FC236}">
                <a16:creationId xmlns:a16="http://schemas.microsoft.com/office/drawing/2014/main" id="{3BA2A7A7-FAA4-7E41-8A45-089B0F29AC63}"/>
              </a:ext>
            </a:extLst>
          </p:cNvPr>
          <p:cNvSpPr txBox="1"/>
          <p:nvPr/>
        </p:nvSpPr>
        <p:spPr>
          <a:xfrm>
            <a:off x="1035698" y="3759464"/>
            <a:ext cx="1303467" cy="276999"/>
          </a:xfrm>
          <a:prstGeom prst="rect">
            <a:avLst/>
          </a:prstGeom>
          <a:noFill/>
        </p:spPr>
        <p:txBody>
          <a:bodyPr wrap="square">
            <a:spAutoFit/>
          </a:bodyPr>
          <a:lstStyle/>
          <a:p>
            <a:pPr marL="0" lvl="0" indent="0" algn="r" rtl="0">
              <a:spcBef>
                <a:spcPts val="0"/>
              </a:spcBef>
              <a:spcAft>
                <a:spcPts val="0"/>
              </a:spcAft>
              <a:buNone/>
            </a:pPr>
            <a:r>
              <a:rPr lang="en-US" sz="1200">
                <a:solidFill>
                  <a:srgbClr val="1D0D5C"/>
                </a:solidFill>
                <a:latin typeface="Open Sans" panose="020B0606030504020204" pitchFamily="34" charset="0"/>
                <a:ea typeface="Open Sans" panose="020B0606030504020204" pitchFamily="34" charset="0"/>
                <a:cs typeface="Open Sans" panose="020B0606030504020204" pitchFamily="34" charset="0"/>
              </a:rPr>
              <a:t>Feature Rich</a:t>
            </a:r>
          </a:p>
        </p:txBody>
      </p:sp>
      <p:sp>
        <p:nvSpPr>
          <p:cNvPr id="88" name="TextBox 87">
            <a:extLst>
              <a:ext uri="{FF2B5EF4-FFF2-40B4-BE49-F238E27FC236}">
                <a16:creationId xmlns:a16="http://schemas.microsoft.com/office/drawing/2014/main" id="{AE35EF7F-EFF5-7144-9E64-D3DFC8B983A8}"/>
              </a:ext>
            </a:extLst>
          </p:cNvPr>
          <p:cNvSpPr txBox="1"/>
          <p:nvPr/>
        </p:nvSpPr>
        <p:spPr>
          <a:xfrm>
            <a:off x="2642175" y="4145928"/>
            <a:ext cx="750339" cy="307777"/>
          </a:xfrm>
          <a:prstGeom prst="rect">
            <a:avLst/>
          </a:prstGeom>
          <a:noFill/>
        </p:spPr>
        <p:txBody>
          <a:bodyPr wrap="square">
            <a:spAutoFit/>
          </a:bodyPr>
          <a:lstStyle/>
          <a:p>
            <a:pPr marL="0" lvl="0" indent="0" algn="ctr" rtl="0">
              <a:spcBef>
                <a:spcPts val="0"/>
              </a:spcBef>
              <a:spcAft>
                <a:spcPts val="0"/>
              </a:spcAft>
              <a:buNone/>
            </a:pPr>
            <a:r>
              <a:rPr lang="en-US">
                <a:solidFill>
                  <a:srgbClr val="1D0D5C"/>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89" name="TextBox 88">
            <a:extLst>
              <a:ext uri="{FF2B5EF4-FFF2-40B4-BE49-F238E27FC236}">
                <a16:creationId xmlns:a16="http://schemas.microsoft.com/office/drawing/2014/main" id="{9895067B-BA03-6245-AF03-CBB6940B592D}"/>
              </a:ext>
            </a:extLst>
          </p:cNvPr>
          <p:cNvSpPr txBox="1"/>
          <p:nvPr/>
        </p:nvSpPr>
        <p:spPr>
          <a:xfrm>
            <a:off x="5594926" y="4145928"/>
            <a:ext cx="750339" cy="307777"/>
          </a:xfrm>
          <a:prstGeom prst="rect">
            <a:avLst/>
          </a:prstGeom>
          <a:noFill/>
        </p:spPr>
        <p:txBody>
          <a:bodyPr wrap="square">
            <a:spAutoFit/>
          </a:bodyPr>
          <a:lstStyle/>
          <a:p>
            <a:pPr marL="0" lvl="0" indent="0" algn="ctr" rtl="0">
              <a:spcBef>
                <a:spcPts val="0"/>
              </a:spcBef>
              <a:spcAft>
                <a:spcPts val="0"/>
              </a:spcAft>
              <a:buNone/>
            </a:pPr>
            <a:r>
              <a:rPr lang="en-US">
                <a:solidFill>
                  <a:srgbClr val="1D0D5C"/>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90" name="TextBox 89">
            <a:extLst>
              <a:ext uri="{FF2B5EF4-FFF2-40B4-BE49-F238E27FC236}">
                <a16:creationId xmlns:a16="http://schemas.microsoft.com/office/drawing/2014/main" id="{726C3C56-8392-BC4E-B407-629768249EEB}"/>
              </a:ext>
            </a:extLst>
          </p:cNvPr>
          <p:cNvSpPr txBox="1"/>
          <p:nvPr/>
        </p:nvSpPr>
        <p:spPr>
          <a:xfrm>
            <a:off x="4118551" y="4145928"/>
            <a:ext cx="750339" cy="307777"/>
          </a:xfrm>
          <a:prstGeom prst="rect">
            <a:avLst/>
          </a:prstGeom>
          <a:noFill/>
        </p:spPr>
        <p:txBody>
          <a:bodyPr wrap="square">
            <a:spAutoFit/>
          </a:bodyPr>
          <a:lstStyle/>
          <a:p>
            <a:pPr marL="0" lvl="0" indent="0" algn="ctr" rtl="0">
              <a:spcBef>
                <a:spcPts val="0"/>
              </a:spcBef>
              <a:spcAft>
                <a:spcPts val="0"/>
              </a:spcAft>
              <a:buNone/>
            </a:pPr>
            <a:r>
              <a:rPr lang="en-US">
                <a:solidFill>
                  <a:srgbClr val="1D0D5C"/>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99" name="TextBox 98">
            <a:extLst>
              <a:ext uri="{FF2B5EF4-FFF2-40B4-BE49-F238E27FC236}">
                <a16:creationId xmlns:a16="http://schemas.microsoft.com/office/drawing/2014/main" id="{4ECFFBA3-ADA6-AC45-8668-88E1E33F70E2}"/>
              </a:ext>
            </a:extLst>
          </p:cNvPr>
          <p:cNvSpPr txBox="1"/>
          <p:nvPr/>
        </p:nvSpPr>
        <p:spPr>
          <a:xfrm>
            <a:off x="2398507" y="1693933"/>
            <a:ext cx="1237673" cy="461665"/>
          </a:xfrm>
          <a:prstGeom prst="rect">
            <a:avLst/>
          </a:prstGeom>
          <a:noFill/>
        </p:spPr>
        <p:txBody>
          <a:bodyPr wrap="square" anchor="ctr">
            <a:spAutoFit/>
          </a:bodyPr>
          <a:lstStyle/>
          <a:p>
            <a:pPr marL="0" lvl="0" indent="0" algn="ctr" rtl="0">
              <a:spcBef>
                <a:spcPts val="0"/>
              </a:spcBef>
              <a:spcAft>
                <a:spcPts val="0"/>
              </a:spcAft>
              <a:buNone/>
            </a:pPr>
            <a:r>
              <a:rPr lang="en-US" sz="1200">
                <a:solidFill>
                  <a:schemeClr val="bg1"/>
                </a:solidFill>
                <a:latin typeface="Open Sans" panose="020B0606030504020204" pitchFamily="34" charset="0"/>
                <a:ea typeface="Open Sans" panose="020B0606030504020204" pitchFamily="34" charset="0"/>
                <a:cs typeface="Open Sans" panose="020B0606030504020204" pitchFamily="34" charset="0"/>
              </a:rPr>
              <a:t>Cloud-based SaaS</a:t>
            </a:r>
          </a:p>
        </p:txBody>
      </p:sp>
      <p:sp>
        <p:nvSpPr>
          <p:cNvPr id="100" name="TextBox 99">
            <a:extLst>
              <a:ext uri="{FF2B5EF4-FFF2-40B4-BE49-F238E27FC236}">
                <a16:creationId xmlns:a16="http://schemas.microsoft.com/office/drawing/2014/main" id="{A2530CCF-A89D-5C4D-8BE8-0C2685D5BEF8}"/>
              </a:ext>
            </a:extLst>
          </p:cNvPr>
          <p:cNvSpPr txBox="1"/>
          <p:nvPr/>
        </p:nvSpPr>
        <p:spPr>
          <a:xfrm>
            <a:off x="1035698" y="4142876"/>
            <a:ext cx="1303467" cy="276999"/>
          </a:xfrm>
          <a:prstGeom prst="rect">
            <a:avLst/>
          </a:prstGeom>
          <a:noFill/>
        </p:spPr>
        <p:txBody>
          <a:bodyPr wrap="square">
            <a:spAutoFit/>
          </a:bodyPr>
          <a:lstStyle/>
          <a:p>
            <a:pPr marL="0" lvl="0" indent="0" algn="r" rtl="0">
              <a:spcBef>
                <a:spcPts val="0"/>
              </a:spcBef>
              <a:spcAft>
                <a:spcPts val="0"/>
              </a:spcAft>
              <a:buNone/>
            </a:pPr>
            <a:r>
              <a:rPr lang="en-US" sz="1200">
                <a:solidFill>
                  <a:srgbClr val="1D0D5C"/>
                </a:solidFill>
                <a:latin typeface="Open Sans" panose="020B0606030504020204" pitchFamily="34" charset="0"/>
                <a:ea typeface="Open Sans" panose="020B0606030504020204" pitchFamily="34" charset="0"/>
                <a:cs typeface="Open Sans" panose="020B0606030504020204" pitchFamily="34" charset="0"/>
              </a:rPr>
              <a:t>Cost</a:t>
            </a:r>
          </a:p>
        </p:txBody>
      </p:sp>
      <p:sp>
        <p:nvSpPr>
          <p:cNvPr id="127" name="TextBox 126">
            <a:extLst>
              <a:ext uri="{FF2B5EF4-FFF2-40B4-BE49-F238E27FC236}">
                <a16:creationId xmlns:a16="http://schemas.microsoft.com/office/drawing/2014/main" id="{1BDD8162-CA40-8F47-88AF-171B7F66CBC8}"/>
              </a:ext>
            </a:extLst>
          </p:cNvPr>
          <p:cNvSpPr txBox="1"/>
          <p:nvPr/>
        </p:nvSpPr>
        <p:spPr>
          <a:xfrm>
            <a:off x="5360284" y="1786266"/>
            <a:ext cx="1237673" cy="276999"/>
          </a:xfrm>
          <a:prstGeom prst="rect">
            <a:avLst/>
          </a:prstGeom>
          <a:noFill/>
        </p:spPr>
        <p:txBody>
          <a:bodyPr wrap="square" anchor="ctr">
            <a:spAutoFit/>
          </a:bodyPr>
          <a:lstStyle/>
          <a:p>
            <a:pPr marL="0" lvl="0" indent="0" algn="ctr" rtl="0">
              <a:spcBef>
                <a:spcPts val="0"/>
              </a:spcBef>
              <a:spcAft>
                <a:spcPts val="0"/>
              </a:spcAft>
              <a:buNone/>
            </a:pPr>
            <a:r>
              <a:rPr lang="en-US" sz="1200">
                <a:solidFill>
                  <a:schemeClr val="bg1"/>
                </a:solidFill>
                <a:latin typeface="Open Sans" panose="020B0606030504020204" pitchFamily="34" charset="0"/>
                <a:ea typeface="Open Sans" panose="020B0606030504020204" pitchFamily="34" charset="0"/>
                <a:cs typeface="Open Sans" panose="020B0606030504020204" pitchFamily="34" charset="0"/>
              </a:rPr>
              <a:t>DIY</a:t>
            </a:r>
          </a:p>
        </p:txBody>
      </p:sp>
      <p:sp>
        <p:nvSpPr>
          <p:cNvPr id="128" name="TextBox 127">
            <a:extLst>
              <a:ext uri="{FF2B5EF4-FFF2-40B4-BE49-F238E27FC236}">
                <a16:creationId xmlns:a16="http://schemas.microsoft.com/office/drawing/2014/main" id="{31199182-A48A-4C44-A6FA-E8E019758267}"/>
              </a:ext>
            </a:extLst>
          </p:cNvPr>
          <p:cNvSpPr txBox="1"/>
          <p:nvPr/>
        </p:nvSpPr>
        <p:spPr>
          <a:xfrm>
            <a:off x="5594926" y="3325609"/>
            <a:ext cx="750339" cy="400110"/>
          </a:xfrm>
          <a:prstGeom prst="rect">
            <a:avLst/>
          </a:prstGeom>
          <a:noFill/>
        </p:spPr>
        <p:txBody>
          <a:bodyPr wrap="square">
            <a:spAutoFit/>
          </a:bodyPr>
          <a:lstStyle/>
          <a:p>
            <a:pPr marL="0" lvl="0" indent="0" algn="ctr" rtl="0">
              <a:spcBef>
                <a:spcPts val="0"/>
              </a:spcBef>
              <a:spcAft>
                <a:spcPts val="0"/>
              </a:spcAft>
              <a:buNone/>
            </a:pPr>
            <a:r>
              <a:rPr lang="en-US" sz="2000" b="1">
                <a:solidFill>
                  <a:srgbClr val="1D0D5C"/>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29" name="TextBox 128">
            <a:extLst>
              <a:ext uri="{FF2B5EF4-FFF2-40B4-BE49-F238E27FC236}">
                <a16:creationId xmlns:a16="http://schemas.microsoft.com/office/drawing/2014/main" id="{C9DFB659-AB40-8E4F-B9E3-E7B2EA886609}"/>
              </a:ext>
            </a:extLst>
          </p:cNvPr>
          <p:cNvSpPr txBox="1"/>
          <p:nvPr/>
        </p:nvSpPr>
        <p:spPr>
          <a:xfrm>
            <a:off x="5594926" y="2158433"/>
            <a:ext cx="750339" cy="400110"/>
          </a:xfrm>
          <a:prstGeom prst="rect">
            <a:avLst/>
          </a:prstGeom>
          <a:noFill/>
        </p:spPr>
        <p:txBody>
          <a:bodyPr wrap="square">
            <a:spAutoFit/>
          </a:bodyPr>
          <a:lstStyle/>
          <a:p>
            <a:pPr marL="0" lvl="0" indent="0" algn="ctr" rtl="0">
              <a:spcBef>
                <a:spcPts val="0"/>
              </a:spcBef>
              <a:spcAft>
                <a:spcPts val="0"/>
              </a:spcAft>
              <a:buNone/>
            </a:pPr>
            <a:r>
              <a:rPr lang="en-US" sz="2000" b="1">
                <a:solidFill>
                  <a:srgbClr val="1D0D5C"/>
                </a:solidFill>
                <a:latin typeface="Open Sans" panose="020B0606030504020204" pitchFamily="34" charset="0"/>
                <a:ea typeface="Open Sans" panose="020B0606030504020204" pitchFamily="34" charset="0"/>
                <a:cs typeface="Open Sans" panose="020B0606030504020204" pitchFamily="34" charset="0"/>
              </a:rPr>
              <a:t>?</a:t>
            </a:r>
          </a:p>
        </p:txBody>
      </p:sp>
      <p:pic>
        <p:nvPicPr>
          <p:cNvPr id="80" name="Graphic 79">
            <a:extLst>
              <a:ext uri="{FF2B5EF4-FFF2-40B4-BE49-F238E27FC236}">
                <a16:creationId xmlns:a16="http://schemas.microsoft.com/office/drawing/2014/main" id="{13EB9F1B-2929-4042-9415-98076357B5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72230" y="2224724"/>
            <a:ext cx="290230" cy="249920"/>
          </a:xfrm>
          <a:prstGeom prst="rect">
            <a:avLst/>
          </a:prstGeom>
        </p:spPr>
      </p:pic>
      <p:pic>
        <p:nvPicPr>
          <p:cNvPr id="81" name="Graphic 80">
            <a:extLst>
              <a:ext uri="{FF2B5EF4-FFF2-40B4-BE49-F238E27FC236}">
                <a16:creationId xmlns:a16="http://schemas.microsoft.com/office/drawing/2014/main" id="{A7D09CE2-2D8E-9348-BE30-6A148CB283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48606" y="2224724"/>
            <a:ext cx="290230" cy="249920"/>
          </a:xfrm>
          <a:prstGeom prst="rect">
            <a:avLst/>
          </a:prstGeom>
        </p:spPr>
      </p:pic>
      <p:pic>
        <p:nvPicPr>
          <p:cNvPr id="82" name="Graphic 81">
            <a:extLst>
              <a:ext uri="{FF2B5EF4-FFF2-40B4-BE49-F238E27FC236}">
                <a16:creationId xmlns:a16="http://schemas.microsoft.com/office/drawing/2014/main" id="{15A50EBA-AE12-2E44-B332-6C1DD974AA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72230" y="2605346"/>
            <a:ext cx="290230" cy="249920"/>
          </a:xfrm>
          <a:prstGeom prst="rect">
            <a:avLst/>
          </a:prstGeom>
        </p:spPr>
      </p:pic>
      <p:pic>
        <p:nvPicPr>
          <p:cNvPr id="83" name="Graphic 82">
            <a:extLst>
              <a:ext uri="{FF2B5EF4-FFF2-40B4-BE49-F238E27FC236}">
                <a16:creationId xmlns:a16="http://schemas.microsoft.com/office/drawing/2014/main" id="{E83E458C-AD48-E24C-8802-A651D82534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48606" y="2605346"/>
            <a:ext cx="290230" cy="249920"/>
          </a:xfrm>
          <a:prstGeom prst="rect">
            <a:avLst/>
          </a:prstGeom>
        </p:spPr>
      </p:pic>
      <p:pic>
        <p:nvPicPr>
          <p:cNvPr id="84" name="Graphic 83">
            <a:extLst>
              <a:ext uri="{FF2B5EF4-FFF2-40B4-BE49-F238E27FC236}">
                <a16:creationId xmlns:a16="http://schemas.microsoft.com/office/drawing/2014/main" id="{E52EAC65-C74E-304B-B7F3-8667B7B1E4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48606" y="3005774"/>
            <a:ext cx="290230" cy="249920"/>
          </a:xfrm>
          <a:prstGeom prst="rect">
            <a:avLst/>
          </a:prstGeom>
        </p:spPr>
      </p:pic>
      <p:pic>
        <p:nvPicPr>
          <p:cNvPr id="85" name="Graphic 84">
            <a:extLst>
              <a:ext uri="{FF2B5EF4-FFF2-40B4-BE49-F238E27FC236}">
                <a16:creationId xmlns:a16="http://schemas.microsoft.com/office/drawing/2014/main" id="{E6143B35-0CD4-BB44-8AFB-65E84C0E73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4981" y="3005774"/>
            <a:ext cx="290230" cy="249920"/>
          </a:xfrm>
          <a:prstGeom prst="rect">
            <a:avLst/>
          </a:prstGeom>
        </p:spPr>
      </p:pic>
      <p:pic>
        <p:nvPicPr>
          <p:cNvPr id="86" name="Graphic 85">
            <a:extLst>
              <a:ext uri="{FF2B5EF4-FFF2-40B4-BE49-F238E27FC236}">
                <a16:creationId xmlns:a16="http://schemas.microsoft.com/office/drawing/2014/main" id="{73ACDEDC-936E-784E-AA7A-59AE78245E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72230" y="3776214"/>
            <a:ext cx="290230" cy="249920"/>
          </a:xfrm>
          <a:prstGeom prst="rect">
            <a:avLst/>
          </a:prstGeom>
        </p:spPr>
      </p:pic>
      <p:pic>
        <p:nvPicPr>
          <p:cNvPr id="87" name="Graphic 86">
            <a:extLst>
              <a:ext uri="{FF2B5EF4-FFF2-40B4-BE49-F238E27FC236}">
                <a16:creationId xmlns:a16="http://schemas.microsoft.com/office/drawing/2014/main" id="{5789B18E-ED46-A84B-A2AD-77AB567A48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4981" y="3776214"/>
            <a:ext cx="290230" cy="249920"/>
          </a:xfrm>
          <a:prstGeom prst="rect">
            <a:avLst/>
          </a:prstGeom>
        </p:spPr>
      </p:pic>
      <p:grpSp>
        <p:nvGrpSpPr>
          <p:cNvPr id="24" name="Group 23">
            <a:extLst>
              <a:ext uri="{FF2B5EF4-FFF2-40B4-BE49-F238E27FC236}">
                <a16:creationId xmlns:a16="http://schemas.microsoft.com/office/drawing/2014/main" id="{F66746C2-7F90-0244-AF8F-EB90F5DCEEA6}"/>
              </a:ext>
            </a:extLst>
          </p:cNvPr>
          <p:cNvGrpSpPr/>
          <p:nvPr/>
        </p:nvGrpSpPr>
        <p:grpSpPr>
          <a:xfrm>
            <a:off x="2525362" y="3464711"/>
            <a:ext cx="983962" cy="118484"/>
            <a:chOff x="3339617" y="3282565"/>
            <a:chExt cx="1268113" cy="152700"/>
          </a:xfrm>
        </p:grpSpPr>
        <p:sp>
          <p:nvSpPr>
            <p:cNvPr id="110" name="Google Shape;315;p44">
              <a:extLst>
                <a:ext uri="{FF2B5EF4-FFF2-40B4-BE49-F238E27FC236}">
                  <a16:creationId xmlns:a16="http://schemas.microsoft.com/office/drawing/2014/main" id="{E120D6A9-5E35-144E-8B48-01B814DA077B}"/>
                </a:ext>
              </a:extLst>
            </p:cNvPr>
            <p:cNvSpPr/>
            <p:nvPr/>
          </p:nvSpPr>
          <p:spPr>
            <a:xfrm>
              <a:off x="3887886" y="3282565"/>
              <a:ext cx="152700" cy="152700"/>
            </a:xfrm>
            <a:prstGeom prst="ellipse">
              <a:avLst/>
            </a:prstGeom>
            <a:solidFill>
              <a:srgbClr val="1D0D5C"/>
            </a:solidFill>
            <a:ln w="9525" cap="flat" cmpd="sng">
              <a:solidFill>
                <a:srgbClr val="1D0D5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15;p44">
              <a:extLst>
                <a:ext uri="{FF2B5EF4-FFF2-40B4-BE49-F238E27FC236}">
                  <a16:creationId xmlns:a16="http://schemas.microsoft.com/office/drawing/2014/main" id="{58768859-6138-594A-BB4B-092778E0B794}"/>
                </a:ext>
              </a:extLst>
            </p:cNvPr>
            <p:cNvSpPr/>
            <p:nvPr/>
          </p:nvSpPr>
          <p:spPr>
            <a:xfrm>
              <a:off x="3339617" y="3282565"/>
              <a:ext cx="152700" cy="152700"/>
            </a:xfrm>
            <a:prstGeom prst="ellipse">
              <a:avLst/>
            </a:prstGeom>
            <a:solidFill>
              <a:srgbClr val="1D0D5C"/>
            </a:solidFill>
            <a:ln w="9525" cap="flat" cmpd="sng">
              <a:solidFill>
                <a:srgbClr val="1D0D5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15;p44">
              <a:extLst>
                <a:ext uri="{FF2B5EF4-FFF2-40B4-BE49-F238E27FC236}">
                  <a16:creationId xmlns:a16="http://schemas.microsoft.com/office/drawing/2014/main" id="{8BE85377-83A2-8948-9CBC-2CA846C8B409}"/>
                </a:ext>
              </a:extLst>
            </p:cNvPr>
            <p:cNvSpPr/>
            <p:nvPr/>
          </p:nvSpPr>
          <p:spPr>
            <a:xfrm>
              <a:off x="4455030" y="3282565"/>
              <a:ext cx="152700" cy="152700"/>
            </a:xfrm>
            <a:prstGeom prst="ellipse">
              <a:avLst/>
            </a:prstGeom>
            <a:solidFill>
              <a:srgbClr val="1D0D5C"/>
            </a:solidFill>
            <a:ln w="9525" cap="flat" cmpd="sng">
              <a:solidFill>
                <a:srgbClr val="1D0D5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15;p44">
              <a:extLst>
                <a:ext uri="{FF2B5EF4-FFF2-40B4-BE49-F238E27FC236}">
                  <a16:creationId xmlns:a16="http://schemas.microsoft.com/office/drawing/2014/main" id="{728D07EC-CDDF-EE43-B182-3FA7F5BC1C4F}"/>
                </a:ext>
              </a:extLst>
            </p:cNvPr>
            <p:cNvSpPr/>
            <p:nvPr/>
          </p:nvSpPr>
          <p:spPr>
            <a:xfrm>
              <a:off x="3607442" y="3282565"/>
              <a:ext cx="152700" cy="152700"/>
            </a:xfrm>
            <a:prstGeom prst="ellipse">
              <a:avLst/>
            </a:prstGeom>
            <a:solidFill>
              <a:srgbClr val="1D0D5C"/>
            </a:solidFill>
            <a:ln w="9525" cap="flat" cmpd="sng">
              <a:solidFill>
                <a:srgbClr val="1D0D5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15;p44">
              <a:extLst>
                <a:ext uri="{FF2B5EF4-FFF2-40B4-BE49-F238E27FC236}">
                  <a16:creationId xmlns:a16="http://schemas.microsoft.com/office/drawing/2014/main" id="{DFE6FE02-2CD0-3D42-A503-3846041AC7D2}"/>
                </a:ext>
              </a:extLst>
            </p:cNvPr>
            <p:cNvSpPr/>
            <p:nvPr/>
          </p:nvSpPr>
          <p:spPr>
            <a:xfrm>
              <a:off x="4172376" y="3282565"/>
              <a:ext cx="152700" cy="152700"/>
            </a:xfrm>
            <a:prstGeom prst="ellipse">
              <a:avLst/>
            </a:prstGeom>
            <a:solidFill>
              <a:srgbClr val="1D0D5C"/>
            </a:solidFill>
            <a:ln w="9525" cap="flat" cmpd="sng">
              <a:solidFill>
                <a:srgbClr val="1D0D5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roup 115">
            <a:extLst>
              <a:ext uri="{FF2B5EF4-FFF2-40B4-BE49-F238E27FC236}">
                <a16:creationId xmlns:a16="http://schemas.microsoft.com/office/drawing/2014/main" id="{B04F9BA9-3916-7640-BFA8-F08B91CA5F93}"/>
              </a:ext>
            </a:extLst>
          </p:cNvPr>
          <p:cNvGrpSpPr/>
          <p:nvPr/>
        </p:nvGrpSpPr>
        <p:grpSpPr>
          <a:xfrm>
            <a:off x="4001739" y="3464711"/>
            <a:ext cx="983962" cy="118484"/>
            <a:chOff x="3339617" y="3282565"/>
            <a:chExt cx="1268113" cy="152700"/>
          </a:xfrm>
        </p:grpSpPr>
        <p:sp>
          <p:nvSpPr>
            <p:cNvPr id="117" name="Google Shape;315;p44">
              <a:extLst>
                <a:ext uri="{FF2B5EF4-FFF2-40B4-BE49-F238E27FC236}">
                  <a16:creationId xmlns:a16="http://schemas.microsoft.com/office/drawing/2014/main" id="{AA329296-E019-8642-9107-8F59AED54362}"/>
                </a:ext>
              </a:extLst>
            </p:cNvPr>
            <p:cNvSpPr/>
            <p:nvPr/>
          </p:nvSpPr>
          <p:spPr>
            <a:xfrm>
              <a:off x="3887886" y="3282565"/>
              <a:ext cx="152700" cy="152700"/>
            </a:xfrm>
            <a:prstGeom prst="ellipse">
              <a:avLst/>
            </a:prstGeom>
            <a:solidFill>
              <a:srgbClr val="1D0D5C"/>
            </a:solidFill>
            <a:ln w="9525" cap="flat" cmpd="sng">
              <a:solidFill>
                <a:srgbClr val="1D0D5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15;p44">
              <a:extLst>
                <a:ext uri="{FF2B5EF4-FFF2-40B4-BE49-F238E27FC236}">
                  <a16:creationId xmlns:a16="http://schemas.microsoft.com/office/drawing/2014/main" id="{EE997AA6-2D92-9146-A81E-218E2B26FC72}"/>
                </a:ext>
              </a:extLst>
            </p:cNvPr>
            <p:cNvSpPr/>
            <p:nvPr/>
          </p:nvSpPr>
          <p:spPr>
            <a:xfrm>
              <a:off x="3339617" y="3282565"/>
              <a:ext cx="152700" cy="152700"/>
            </a:xfrm>
            <a:prstGeom prst="ellipse">
              <a:avLst/>
            </a:prstGeom>
            <a:solidFill>
              <a:srgbClr val="1D0D5C"/>
            </a:solidFill>
            <a:ln w="9525" cap="flat" cmpd="sng">
              <a:solidFill>
                <a:srgbClr val="1D0D5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15;p44">
              <a:extLst>
                <a:ext uri="{FF2B5EF4-FFF2-40B4-BE49-F238E27FC236}">
                  <a16:creationId xmlns:a16="http://schemas.microsoft.com/office/drawing/2014/main" id="{C3E333AA-B7C9-8F45-B5C6-05773ED747CE}"/>
                </a:ext>
              </a:extLst>
            </p:cNvPr>
            <p:cNvSpPr/>
            <p:nvPr/>
          </p:nvSpPr>
          <p:spPr>
            <a:xfrm>
              <a:off x="4455030" y="3282565"/>
              <a:ext cx="152700" cy="152700"/>
            </a:xfrm>
            <a:prstGeom prst="ellipse">
              <a:avLst/>
            </a:prstGeom>
            <a:solidFill>
              <a:schemeClr val="bg1">
                <a:lumMod val="85000"/>
              </a:schemeClr>
            </a:solidFill>
            <a:ln w="9525" cap="flat" cmpd="sng">
              <a:solidFill>
                <a:srgbClr val="1D0D5C"/>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0" name="Google Shape;315;p44">
              <a:extLst>
                <a:ext uri="{FF2B5EF4-FFF2-40B4-BE49-F238E27FC236}">
                  <a16:creationId xmlns:a16="http://schemas.microsoft.com/office/drawing/2014/main" id="{604334EE-D3AD-7647-91ED-22186D1036F0}"/>
                </a:ext>
              </a:extLst>
            </p:cNvPr>
            <p:cNvSpPr/>
            <p:nvPr/>
          </p:nvSpPr>
          <p:spPr>
            <a:xfrm>
              <a:off x="3607442" y="3282565"/>
              <a:ext cx="152700" cy="152700"/>
            </a:xfrm>
            <a:prstGeom prst="ellipse">
              <a:avLst/>
            </a:prstGeom>
            <a:solidFill>
              <a:srgbClr val="1D0D5C"/>
            </a:solidFill>
            <a:ln w="9525" cap="flat" cmpd="sng">
              <a:solidFill>
                <a:srgbClr val="1D0D5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15;p44">
              <a:extLst>
                <a:ext uri="{FF2B5EF4-FFF2-40B4-BE49-F238E27FC236}">
                  <a16:creationId xmlns:a16="http://schemas.microsoft.com/office/drawing/2014/main" id="{512A3D2A-F2E9-F941-9AEA-454AADCC12C7}"/>
                </a:ext>
              </a:extLst>
            </p:cNvPr>
            <p:cNvSpPr/>
            <p:nvPr/>
          </p:nvSpPr>
          <p:spPr>
            <a:xfrm>
              <a:off x="4172376" y="3282565"/>
              <a:ext cx="152700" cy="152700"/>
            </a:xfrm>
            <a:prstGeom prst="ellipse">
              <a:avLst/>
            </a:prstGeom>
            <a:solidFill>
              <a:schemeClr val="bg1">
                <a:lumMod val="85000"/>
              </a:schemeClr>
            </a:solidFill>
            <a:ln w="9525" cap="flat" cmpd="sng">
              <a:solidFill>
                <a:srgbClr val="1D0D5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8" name="Graphic 57">
            <a:extLst>
              <a:ext uri="{FF2B5EF4-FFF2-40B4-BE49-F238E27FC236}">
                <a16:creationId xmlns:a16="http://schemas.microsoft.com/office/drawing/2014/main" id="{F9D5C857-E9E8-174B-AAA5-9F0DA74540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41259" y="1322223"/>
            <a:ext cx="1090275" cy="834226"/>
          </a:xfrm>
          <a:prstGeom prst="rect">
            <a:avLst/>
          </a:prstGeom>
        </p:spPr>
      </p:pic>
      <p:pic>
        <p:nvPicPr>
          <p:cNvPr id="130" name="Graphic 129">
            <a:extLst>
              <a:ext uri="{FF2B5EF4-FFF2-40B4-BE49-F238E27FC236}">
                <a16:creationId xmlns:a16="http://schemas.microsoft.com/office/drawing/2014/main" id="{88075D50-9721-E845-9F91-021B4C232ED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95377" y="1167694"/>
            <a:ext cx="429286" cy="429286"/>
          </a:xfrm>
          <a:prstGeom prst="rect">
            <a:avLst/>
          </a:prstGeom>
        </p:spPr>
      </p:pic>
      <p:pic>
        <p:nvPicPr>
          <p:cNvPr id="63" name="Graphic 62">
            <a:extLst>
              <a:ext uri="{FF2B5EF4-FFF2-40B4-BE49-F238E27FC236}">
                <a16:creationId xmlns:a16="http://schemas.microsoft.com/office/drawing/2014/main" id="{BADE400B-F266-0D4E-8D42-155B642356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55452" y="1167949"/>
            <a:ext cx="429286" cy="429286"/>
          </a:xfrm>
          <a:prstGeom prst="rect">
            <a:avLst/>
          </a:prstGeom>
        </p:spPr>
      </p:pic>
      <p:sp>
        <p:nvSpPr>
          <p:cNvPr id="2" name="Footer Placeholder 1">
            <a:extLst>
              <a:ext uri="{FF2B5EF4-FFF2-40B4-BE49-F238E27FC236}">
                <a16:creationId xmlns:a16="http://schemas.microsoft.com/office/drawing/2014/main" id="{59E7232C-00F5-AE40-BC15-263E397F4504}"/>
              </a:ext>
            </a:extLst>
          </p:cNvPr>
          <p:cNvSpPr>
            <a:spLocks noGrp="1"/>
          </p:cNvSpPr>
          <p:nvPr>
            <p:ph type="ftr" sz="quarter" idx="13"/>
          </p:nvPr>
        </p:nvSpPr>
        <p:spPr/>
        <p:txBody>
          <a:bodyPr/>
          <a:lstStyle/>
          <a:p>
            <a:r>
              <a:rPr lang="en-US"/>
              <a:t>Who should use Monsoon?</a:t>
            </a:r>
          </a:p>
        </p:txBody>
      </p:sp>
    </p:spTree>
    <p:extLst>
      <p:ext uri="{BB962C8B-B14F-4D97-AF65-F5344CB8AC3E}">
        <p14:creationId xmlns:p14="http://schemas.microsoft.com/office/powerpoint/2010/main" val="4046728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70" grpId="0"/>
      <p:bldP spid="71" grpId="0"/>
      <p:bldP spid="72" grpId="0"/>
      <p:bldP spid="73" grpId="0"/>
      <p:bldP spid="88" grpId="0"/>
      <p:bldP spid="89" grpId="0"/>
      <p:bldP spid="90" grpId="0"/>
      <p:bldP spid="100" grpId="0"/>
      <p:bldP spid="128" grpId="0"/>
      <p:bldP spid="12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Agenda</a:t>
            </a:r>
            <a:endParaRPr/>
          </a:p>
        </p:txBody>
      </p:sp>
      <p:sp>
        <p:nvSpPr>
          <p:cNvPr id="328" name="Google Shape;328;p45"/>
          <p:cNvSpPr txBox="1">
            <a:spLocks noGrp="1"/>
          </p:cNvSpPr>
          <p:nvPr>
            <p:ph type="body" sz="quarter" idx="12"/>
          </p:nvPr>
        </p:nvSpPr>
        <p:spPr>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Introduction</a:t>
            </a:r>
            <a:endParaRPr/>
          </a:p>
          <a:p>
            <a:pPr marL="457200" lvl="0" indent="-342900" algn="l" rtl="0">
              <a:spcBef>
                <a:spcPts val="0"/>
              </a:spcBef>
              <a:spcAft>
                <a:spcPts val="0"/>
              </a:spcAft>
              <a:buSzPts val="1800"/>
              <a:buAutoNum type="arabicPeriod"/>
            </a:pPr>
            <a:r>
              <a:rPr lang="en"/>
              <a:t>Overview of Monsoon</a:t>
            </a:r>
            <a:endParaRPr/>
          </a:p>
          <a:p>
            <a:pPr marL="457200" lvl="0" indent="-342900" algn="l" rtl="0">
              <a:spcBef>
                <a:spcPts val="0"/>
              </a:spcBef>
              <a:spcAft>
                <a:spcPts val="0"/>
              </a:spcAft>
              <a:buSzPts val="1800"/>
              <a:buAutoNum type="arabicPeriod"/>
            </a:pPr>
            <a:r>
              <a:rPr lang="en"/>
              <a:t>Who should use Monsoon</a:t>
            </a:r>
            <a:endParaRPr>
              <a:solidFill>
                <a:srgbClr val="649CD9"/>
              </a:solidFill>
            </a:endParaRPr>
          </a:p>
          <a:p>
            <a:pPr marL="457200" lvl="0" indent="-342900" algn="l" rtl="0">
              <a:spcBef>
                <a:spcPts val="0"/>
              </a:spcBef>
              <a:spcAft>
                <a:spcPts val="0"/>
              </a:spcAft>
              <a:buClr>
                <a:srgbClr val="649CD9"/>
              </a:buClr>
              <a:buSzPts val="1800"/>
              <a:buAutoNum type="arabicPeriod"/>
            </a:pPr>
            <a:r>
              <a:rPr lang="en">
                <a:solidFill>
                  <a:srgbClr val="649CD9"/>
                </a:solidFill>
              </a:rPr>
              <a:t>Design Decisions</a:t>
            </a:r>
            <a:endParaRPr>
              <a:solidFill>
                <a:srgbClr val="649CD9"/>
              </a:solidFill>
            </a:endParaRPr>
          </a:p>
          <a:p>
            <a:pPr marL="457200" lvl="0" indent="-342900" algn="l" rtl="0">
              <a:spcBef>
                <a:spcPts val="0"/>
              </a:spcBef>
              <a:spcAft>
                <a:spcPts val="0"/>
              </a:spcAft>
              <a:buSzPts val="1800"/>
              <a:buAutoNum type="arabicPeriod"/>
            </a:pPr>
            <a:r>
              <a:rPr lang="en"/>
              <a:t>Monsoon’s Architecture</a:t>
            </a:r>
            <a:endParaRPr/>
          </a:p>
          <a:p>
            <a:pPr marL="457200" lvl="0" indent="-342900" algn="l" rtl="0">
              <a:spcBef>
                <a:spcPts val="0"/>
              </a:spcBef>
              <a:spcAft>
                <a:spcPts val="0"/>
              </a:spcAft>
              <a:buSzPts val="1800"/>
              <a:buAutoNum type="arabicPeriod"/>
            </a:pPr>
            <a:r>
              <a:rPr lang="en"/>
              <a:t>Monsoon Demo</a:t>
            </a:r>
            <a:endParaRPr/>
          </a:p>
          <a:p>
            <a:pPr marL="457200" lvl="0" indent="-342900" algn="l" rtl="0">
              <a:spcBef>
                <a:spcPts val="0"/>
              </a:spcBef>
              <a:spcAft>
                <a:spcPts val="0"/>
              </a:spcAft>
              <a:buSzPts val="1800"/>
              <a:buAutoNum type="arabicPeriod"/>
            </a:pPr>
            <a:r>
              <a:rPr lang="en"/>
              <a:t>Implementation Challenges</a:t>
            </a:r>
            <a:endParaRPr/>
          </a:p>
          <a:p>
            <a:pPr marL="457200" lvl="0" indent="-342900" algn="l" rtl="0">
              <a:spcBef>
                <a:spcPts val="0"/>
              </a:spcBef>
              <a:spcAft>
                <a:spcPts val="0"/>
              </a:spcAft>
              <a:buSzPts val="1800"/>
              <a:buAutoNum type="arabicPeriod"/>
            </a:pPr>
            <a:r>
              <a:rPr lang="en"/>
              <a:t>Future Work / Q&amp;A </a:t>
            </a:r>
            <a:endParaRPr/>
          </a:p>
        </p:txBody>
      </p:sp>
      <p:sp>
        <p:nvSpPr>
          <p:cNvPr id="329" name="Google Shape;329;p45"/>
          <p:cNvSpPr txBox="1">
            <a:spLocks noGrp="1"/>
          </p:cNvSpPr>
          <p:nvPr>
            <p:ph type="body" idx="4294967295"/>
          </p:nvPr>
        </p:nvSpPr>
        <p:spPr>
          <a:xfrm>
            <a:off x="0" y="4730750"/>
            <a:ext cx="8521700" cy="325438"/>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1200"/>
              </a:spcAft>
              <a:buNone/>
            </a:pPr>
            <a:r>
              <a:rPr lang="en"/>
              <a:t>Agenda</a:t>
            </a:r>
            <a:endParaRPr/>
          </a:p>
        </p:txBody>
      </p:sp>
      <p:sp>
        <p:nvSpPr>
          <p:cNvPr id="2" name="Footer Placeholder 1">
            <a:extLst>
              <a:ext uri="{FF2B5EF4-FFF2-40B4-BE49-F238E27FC236}">
                <a16:creationId xmlns:a16="http://schemas.microsoft.com/office/drawing/2014/main" id="{22772009-F26D-3740-8308-E0E4D7F28118}"/>
              </a:ext>
            </a:extLst>
          </p:cNvPr>
          <p:cNvSpPr>
            <a:spLocks noGrp="1"/>
          </p:cNvSpPr>
          <p:nvPr>
            <p:ph type="ftr" sz="quarter" idx="13"/>
          </p:nvPr>
        </p:nvSpPr>
        <p:spPr/>
        <p:txBody>
          <a:bodyPr/>
          <a:lstStyle/>
          <a:p>
            <a:r>
              <a:rPr lang="en-US"/>
              <a:t>Design Decisions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8" name="Title 7">
            <a:extLst>
              <a:ext uri="{FF2B5EF4-FFF2-40B4-BE49-F238E27FC236}">
                <a16:creationId xmlns:a16="http://schemas.microsoft.com/office/drawing/2014/main" id="{12EAF082-D22A-1445-BD96-1F56337C583E}"/>
              </a:ext>
            </a:extLst>
          </p:cNvPr>
          <p:cNvSpPr>
            <a:spLocks noGrp="1"/>
          </p:cNvSpPr>
          <p:nvPr>
            <p:ph type="title"/>
          </p:nvPr>
        </p:nvSpPr>
        <p:spPr/>
        <p:txBody>
          <a:bodyPr/>
          <a:lstStyle/>
          <a:p>
            <a:pPr algn="ctr"/>
            <a:r>
              <a:rPr lang="en-US"/>
              <a:t>Design Decisions</a:t>
            </a:r>
          </a:p>
        </p:txBody>
      </p:sp>
      <p:sp>
        <p:nvSpPr>
          <p:cNvPr id="9" name="Text Placeholder 8">
            <a:extLst>
              <a:ext uri="{FF2B5EF4-FFF2-40B4-BE49-F238E27FC236}">
                <a16:creationId xmlns:a16="http://schemas.microsoft.com/office/drawing/2014/main" id="{C7C0943B-0FBF-144A-923D-E255F1B82629}"/>
              </a:ext>
            </a:extLst>
          </p:cNvPr>
          <p:cNvSpPr>
            <a:spLocks noGrp="1"/>
          </p:cNvSpPr>
          <p:nvPr>
            <p:ph type="body" sz="quarter" idx="12"/>
          </p:nvPr>
        </p:nvSpPr>
        <p:spPr>
          <a:xfrm>
            <a:off x="6079626" y="1720926"/>
            <a:ext cx="1390543" cy="560890"/>
          </a:xfrm>
        </p:spPr>
        <p:txBody>
          <a:bodyPr/>
          <a:lstStyle/>
          <a:p>
            <a:pPr marL="0" indent="0" algn="ctr">
              <a:buNone/>
            </a:pPr>
            <a:r>
              <a:rPr lang="en-US"/>
              <a:t>Scalability</a:t>
            </a:r>
          </a:p>
        </p:txBody>
      </p:sp>
      <p:pic>
        <p:nvPicPr>
          <p:cNvPr id="11" name="Graphic 10">
            <a:extLst>
              <a:ext uri="{FF2B5EF4-FFF2-40B4-BE49-F238E27FC236}">
                <a16:creationId xmlns:a16="http://schemas.microsoft.com/office/drawing/2014/main" id="{EE1F4C3A-F49A-B744-BAA3-C18E5E843A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55144" y="930403"/>
            <a:ext cx="839508" cy="839508"/>
          </a:xfrm>
          <a:prstGeom prst="rect">
            <a:avLst/>
          </a:prstGeom>
        </p:spPr>
      </p:pic>
      <p:pic>
        <p:nvPicPr>
          <p:cNvPr id="13" name="Graphic 12">
            <a:extLst>
              <a:ext uri="{FF2B5EF4-FFF2-40B4-BE49-F238E27FC236}">
                <a16:creationId xmlns:a16="http://schemas.microsoft.com/office/drawing/2014/main" id="{85BAEBE0-755C-D944-B684-B8A077F0BD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55145" y="3008897"/>
            <a:ext cx="839507" cy="839507"/>
          </a:xfrm>
          <a:prstGeom prst="rect">
            <a:avLst/>
          </a:prstGeom>
        </p:spPr>
      </p:pic>
      <p:sp>
        <p:nvSpPr>
          <p:cNvPr id="20" name="Text Placeholder 8">
            <a:extLst>
              <a:ext uri="{FF2B5EF4-FFF2-40B4-BE49-F238E27FC236}">
                <a16:creationId xmlns:a16="http://schemas.microsoft.com/office/drawing/2014/main" id="{C0E10FED-87FD-264D-BB4D-13B3290E7BC5}"/>
              </a:ext>
            </a:extLst>
          </p:cNvPr>
          <p:cNvSpPr txBox="1">
            <a:spLocks/>
          </p:cNvSpPr>
          <p:nvPr/>
        </p:nvSpPr>
        <p:spPr>
          <a:xfrm>
            <a:off x="5721681" y="3848404"/>
            <a:ext cx="2106431" cy="364693"/>
          </a:xfrm>
          <a:prstGeom prst="rect">
            <a:avLst/>
          </a:prstGeom>
        </p:spPr>
        <p:txBody>
          <a:bodyPr vert="horz" lIns="91440" tIns="45720" rIns="91440" bIns="45720" rtlCol="0" anchor="ctr">
            <a:noAutofit/>
          </a:bodyPr>
          <a:lstStyle>
            <a:defPPr marR="0" lvl="0" algn="l" rtl="0">
              <a:lnSpc>
                <a:spcPct val="100000"/>
              </a:lnSpc>
              <a:spcBef>
                <a:spcPts val="0"/>
              </a:spcBef>
              <a:spcAft>
                <a:spcPts val="0"/>
              </a:spcAft>
            </a:defPPr>
            <a:lvl1pPr marL="342900" marR="0" lvl="0" indent="-342900" algn="l" rtl="0">
              <a:lnSpc>
                <a:spcPct val="100000"/>
              </a:lnSpc>
              <a:spcBef>
                <a:spcPts val="0"/>
              </a:spcBef>
              <a:spcAft>
                <a:spcPts val="0"/>
              </a:spcAft>
              <a:buClr>
                <a:srgbClr val="1D0D5C"/>
              </a:buClr>
              <a:buFont typeface="Arial" panose="020B0604020202020204" pitchFamily="34" charset="0"/>
              <a:buChar char="•"/>
              <a:defRPr sz="2000" b="0" i="0" u="none" strike="noStrike" cap="none">
                <a:solidFill>
                  <a:srgbClr val="1D0D5C"/>
                </a:solidFill>
                <a:latin typeface="Open Sans" panose="020B0606030504020204" pitchFamily="34" charset="0"/>
                <a:ea typeface="Open Sans" panose="020B0606030504020204" pitchFamily="34" charset="0"/>
                <a:cs typeface="Open Sans" panose="020B0606030504020204" pitchFamily="34" charset="0"/>
                <a:sym typeface="Arial"/>
              </a:defRPr>
            </a:lvl1pPr>
            <a:lvl2pPr marL="342900" marR="0" lvl="1" indent="-342900" algn="l" rtl="0">
              <a:lnSpc>
                <a:spcPct val="100000"/>
              </a:lnSpc>
              <a:spcBef>
                <a:spcPts val="0"/>
              </a:spcBef>
              <a:spcAft>
                <a:spcPts val="0"/>
              </a:spcAft>
              <a:buClr>
                <a:srgbClr val="1D0D5C"/>
              </a:buClr>
              <a:buFont typeface="+mj-lt"/>
              <a:buAutoNum type="arabicPeriod"/>
              <a:defRPr sz="1400" b="0" i="0" u="none" strike="noStrike" cap="none">
                <a:solidFill>
                  <a:srgbClr val="1D0D5C"/>
                </a:solidFill>
                <a:latin typeface="Open Sans" panose="020B0606030504020204" pitchFamily="34" charset="0"/>
                <a:ea typeface="Open Sans" panose="020B0606030504020204" pitchFamily="34" charset="0"/>
                <a:cs typeface="Open Sans" panose="020B0606030504020204" pitchFamily="34" charset="0"/>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1D0D5C"/>
                </a:solidFill>
                <a:latin typeface="Open Sans" panose="020B0606030504020204" pitchFamily="34" charset="0"/>
                <a:ea typeface="Open Sans" panose="020B0606030504020204" pitchFamily="34" charset="0"/>
                <a:cs typeface="Open Sans" panose="020B0606030504020204" pitchFamily="34" charset="0"/>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1D0D5C"/>
                </a:solidFill>
                <a:latin typeface="Open Sans" panose="020B0606030504020204" pitchFamily="34" charset="0"/>
                <a:ea typeface="Open Sans" panose="020B0606030504020204" pitchFamily="34" charset="0"/>
                <a:cs typeface="Open Sans" panose="020B0606030504020204" pitchFamily="34" charset="0"/>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1D0D5C"/>
                </a:solidFill>
                <a:latin typeface="Open Sans" panose="020B0606030504020204" pitchFamily="34" charset="0"/>
                <a:ea typeface="Open Sans" panose="020B0606030504020204" pitchFamily="34" charset="0"/>
                <a:cs typeface="Open Sans" panose="020B0606030504020204" pitchFamily="34" charset="0"/>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ctr">
              <a:buFont typeface="Arial" panose="020B0604020202020204" pitchFamily="34" charset="0"/>
              <a:buNone/>
            </a:pPr>
            <a:r>
              <a:rPr lang="en-US"/>
              <a:t>Near Real Time</a:t>
            </a:r>
          </a:p>
        </p:txBody>
      </p:sp>
      <p:sp>
        <p:nvSpPr>
          <p:cNvPr id="2" name="Footer Placeholder 1">
            <a:extLst>
              <a:ext uri="{FF2B5EF4-FFF2-40B4-BE49-F238E27FC236}">
                <a16:creationId xmlns:a16="http://schemas.microsoft.com/office/drawing/2014/main" id="{1FB29487-E5E3-884A-BC53-86A901143207}"/>
              </a:ext>
            </a:extLst>
          </p:cNvPr>
          <p:cNvSpPr>
            <a:spLocks noGrp="1"/>
          </p:cNvSpPr>
          <p:nvPr>
            <p:ph type="ftr" sz="quarter" idx="10"/>
          </p:nvPr>
        </p:nvSpPr>
        <p:spPr/>
        <p:txBody>
          <a:bodyPr/>
          <a:lstStyle/>
          <a:p>
            <a:r>
              <a:rPr lang="en-US"/>
              <a:t>Design Decisions</a:t>
            </a:r>
          </a:p>
        </p:txBody>
      </p:sp>
    </p:spTree>
    <p:extLst>
      <p:ext uri="{BB962C8B-B14F-4D97-AF65-F5344CB8AC3E}">
        <p14:creationId xmlns:p14="http://schemas.microsoft.com/office/powerpoint/2010/main" val="257009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20"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9"/>
        <p:cNvGrpSpPr/>
        <p:nvPr/>
      </p:nvGrpSpPr>
      <p:grpSpPr>
        <a:xfrm>
          <a:off x="0" y="0"/>
          <a:ext cx="0" cy="0"/>
          <a:chOff x="0" y="0"/>
          <a:chExt cx="0" cy="0"/>
        </a:xfrm>
      </p:grpSpPr>
      <p:sp>
        <p:nvSpPr>
          <p:cNvPr id="3" name="Title 2">
            <a:extLst>
              <a:ext uri="{FF2B5EF4-FFF2-40B4-BE49-F238E27FC236}">
                <a16:creationId xmlns:a16="http://schemas.microsoft.com/office/drawing/2014/main" id="{BEE21F79-1F5F-8545-B4A9-8C9FDB204D14}"/>
              </a:ext>
            </a:extLst>
          </p:cNvPr>
          <p:cNvSpPr>
            <a:spLocks noGrp="1"/>
          </p:cNvSpPr>
          <p:nvPr>
            <p:ph type="title"/>
          </p:nvPr>
        </p:nvSpPr>
        <p:spPr>
          <a:xfrm>
            <a:off x="836433" y="529405"/>
            <a:ext cx="7991872" cy="528728"/>
          </a:xfrm>
        </p:spPr>
        <p:txBody>
          <a:bodyPr/>
          <a:lstStyle/>
          <a:p>
            <a:r>
              <a:rPr lang="en-US"/>
              <a:t>Optimize </a:t>
            </a:r>
            <a:r>
              <a:rPr lang="en-US">
                <a:solidFill>
                  <a:srgbClr val="649CD9"/>
                </a:solidFill>
              </a:rPr>
              <a:t>Load Generation </a:t>
            </a:r>
            <a:r>
              <a:rPr lang="en-US"/>
              <a:t>Engine</a:t>
            </a:r>
          </a:p>
        </p:txBody>
      </p:sp>
      <p:pic>
        <p:nvPicPr>
          <p:cNvPr id="9" name="Graphic 8">
            <a:extLst>
              <a:ext uri="{FF2B5EF4-FFF2-40B4-BE49-F238E27FC236}">
                <a16:creationId xmlns:a16="http://schemas.microsoft.com/office/drawing/2014/main" id="{8E9631CD-F6D1-EA45-8832-B650FD50AC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1571" y="561338"/>
            <a:ext cx="464862" cy="464862"/>
          </a:xfrm>
          <a:prstGeom prst="rect">
            <a:avLst/>
          </a:prstGeom>
        </p:spPr>
      </p:pic>
      <p:sp>
        <p:nvSpPr>
          <p:cNvPr id="2" name="Footer Placeholder 1">
            <a:extLst>
              <a:ext uri="{FF2B5EF4-FFF2-40B4-BE49-F238E27FC236}">
                <a16:creationId xmlns:a16="http://schemas.microsoft.com/office/drawing/2014/main" id="{63B8E382-4913-7C41-8602-F80D91375F01}"/>
              </a:ext>
            </a:extLst>
          </p:cNvPr>
          <p:cNvSpPr>
            <a:spLocks noGrp="1"/>
          </p:cNvSpPr>
          <p:nvPr>
            <p:ph type="ftr" sz="quarter" idx="13"/>
          </p:nvPr>
        </p:nvSpPr>
        <p:spPr/>
        <p:txBody>
          <a:bodyPr/>
          <a:lstStyle/>
          <a:p>
            <a:r>
              <a:rPr lang="en-US"/>
              <a:t>Design Decisions</a:t>
            </a:r>
          </a:p>
        </p:txBody>
      </p:sp>
      <p:graphicFrame>
        <p:nvGraphicFramePr>
          <p:cNvPr id="4" name="Diagram 3">
            <a:extLst>
              <a:ext uri="{FF2B5EF4-FFF2-40B4-BE49-F238E27FC236}">
                <a16:creationId xmlns:a16="http://schemas.microsoft.com/office/drawing/2014/main" id="{9EF53071-4C3C-384A-A38E-4D0D3A3855B3}"/>
              </a:ext>
            </a:extLst>
          </p:cNvPr>
          <p:cNvGraphicFramePr/>
          <p:nvPr>
            <p:extLst>
              <p:ext uri="{D42A27DB-BD31-4B8C-83A1-F6EECF244321}">
                <p14:modId xmlns:p14="http://schemas.microsoft.com/office/powerpoint/2010/main" val="2939690539"/>
              </p:ext>
            </p:extLst>
          </p:nvPr>
        </p:nvGraphicFramePr>
        <p:xfrm>
          <a:off x="2681377" y="1322613"/>
          <a:ext cx="4027714" cy="319949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TextBox 9">
            <a:extLst>
              <a:ext uri="{FF2B5EF4-FFF2-40B4-BE49-F238E27FC236}">
                <a16:creationId xmlns:a16="http://schemas.microsoft.com/office/drawing/2014/main" id="{2C4D9C33-E60E-B543-8D5C-41000A64292C}"/>
              </a:ext>
            </a:extLst>
          </p:cNvPr>
          <p:cNvSpPr txBox="1"/>
          <p:nvPr/>
        </p:nvSpPr>
        <p:spPr>
          <a:xfrm>
            <a:off x="909728" y="2357536"/>
            <a:ext cx="1727199" cy="276999"/>
          </a:xfrm>
          <a:prstGeom prst="rect">
            <a:avLst/>
          </a:prstGeom>
          <a:noFill/>
        </p:spPr>
        <p:txBody>
          <a:bodyPr wrap="square">
            <a:spAutoFit/>
          </a:bodyPr>
          <a:lstStyle/>
          <a:p>
            <a:pPr marL="0" lvl="0" indent="0" algn="r" rtl="0">
              <a:spcBef>
                <a:spcPts val="0"/>
              </a:spcBef>
              <a:spcAft>
                <a:spcPts val="0"/>
              </a:spcAft>
              <a:buNone/>
            </a:pPr>
            <a:r>
              <a:rPr lang="en-US" sz="1200">
                <a:solidFill>
                  <a:srgbClr val="1D0D5C"/>
                </a:solidFill>
                <a:latin typeface="Open Sans" panose="020B0606030504020204" pitchFamily="34" charset="0"/>
                <a:ea typeface="Open Sans" panose="020B0606030504020204" pitchFamily="34" charset="0"/>
                <a:cs typeface="Open Sans" panose="020B0606030504020204" pitchFamily="34" charset="0"/>
              </a:rPr>
              <a:t>Easy Scripting</a:t>
            </a:r>
          </a:p>
        </p:txBody>
      </p:sp>
      <p:pic>
        <p:nvPicPr>
          <p:cNvPr id="11" name="Graphic 10">
            <a:extLst>
              <a:ext uri="{FF2B5EF4-FFF2-40B4-BE49-F238E27FC236}">
                <a16:creationId xmlns:a16="http://schemas.microsoft.com/office/drawing/2014/main" id="{AEA8C12B-CD0A-F247-8C85-5BF0029D6E4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36157" y="2386465"/>
            <a:ext cx="290230" cy="249920"/>
          </a:xfrm>
          <a:prstGeom prst="rect">
            <a:avLst/>
          </a:prstGeom>
        </p:spPr>
      </p:pic>
      <p:sp>
        <p:nvSpPr>
          <p:cNvPr id="14" name="TextBox 13">
            <a:extLst>
              <a:ext uri="{FF2B5EF4-FFF2-40B4-BE49-F238E27FC236}">
                <a16:creationId xmlns:a16="http://schemas.microsoft.com/office/drawing/2014/main" id="{380A3799-CDDC-DF4F-918E-26E2C5271DF2}"/>
              </a:ext>
            </a:extLst>
          </p:cNvPr>
          <p:cNvSpPr txBox="1"/>
          <p:nvPr/>
        </p:nvSpPr>
        <p:spPr>
          <a:xfrm>
            <a:off x="570002" y="2894111"/>
            <a:ext cx="2066925" cy="276999"/>
          </a:xfrm>
          <a:prstGeom prst="rect">
            <a:avLst/>
          </a:prstGeom>
          <a:noFill/>
        </p:spPr>
        <p:txBody>
          <a:bodyPr wrap="square">
            <a:spAutoFit/>
          </a:bodyPr>
          <a:lstStyle/>
          <a:p>
            <a:pPr marL="0" lvl="0" indent="0" algn="r" rtl="0">
              <a:spcBef>
                <a:spcPts val="0"/>
              </a:spcBef>
              <a:spcAft>
                <a:spcPts val="0"/>
              </a:spcAft>
              <a:buNone/>
            </a:pPr>
            <a:r>
              <a:rPr lang="en-US" sz="1200">
                <a:solidFill>
                  <a:srgbClr val="1D0D5C"/>
                </a:solidFill>
                <a:latin typeface="Open Sans" panose="020B0606030504020204" pitchFamily="34" charset="0"/>
                <a:ea typeface="Open Sans" panose="020B0606030504020204" pitchFamily="34" charset="0"/>
                <a:cs typeface="Open Sans" panose="020B0606030504020204" pitchFamily="34" charset="0"/>
              </a:rPr>
              <a:t>Virtual Users per App</a:t>
            </a:r>
          </a:p>
        </p:txBody>
      </p:sp>
      <p:sp>
        <p:nvSpPr>
          <p:cNvPr id="16" name="TextBox 15">
            <a:extLst>
              <a:ext uri="{FF2B5EF4-FFF2-40B4-BE49-F238E27FC236}">
                <a16:creationId xmlns:a16="http://schemas.microsoft.com/office/drawing/2014/main" id="{AACC5F0B-D037-EA4D-A46E-0A36153CA05D}"/>
              </a:ext>
            </a:extLst>
          </p:cNvPr>
          <p:cNvSpPr txBox="1"/>
          <p:nvPr/>
        </p:nvSpPr>
        <p:spPr>
          <a:xfrm>
            <a:off x="909728" y="3439821"/>
            <a:ext cx="1727199" cy="276999"/>
          </a:xfrm>
          <a:prstGeom prst="rect">
            <a:avLst/>
          </a:prstGeom>
          <a:noFill/>
        </p:spPr>
        <p:txBody>
          <a:bodyPr wrap="square">
            <a:spAutoFit/>
          </a:bodyPr>
          <a:lstStyle/>
          <a:p>
            <a:pPr marL="0" lvl="0" indent="0" algn="r" rtl="0">
              <a:spcBef>
                <a:spcPts val="0"/>
              </a:spcBef>
              <a:spcAft>
                <a:spcPts val="0"/>
              </a:spcAft>
              <a:buNone/>
            </a:pPr>
            <a:r>
              <a:rPr lang="en-US" sz="1200">
                <a:solidFill>
                  <a:srgbClr val="1D0D5C"/>
                </a:solidFill>
                <a:latin typeface="Open Sans" panose="020B0606030504020204" pitchFamily="34" charset="0"/>
                <a:ea typeface="Open Sans" panose="020B0606030504020204" pitchFamily="34" charset="0"/>
                <a:cs typeface="Open Sans" panose="020B0606030504020204" pitchFamily="34" charset="0"/>
              </a:rPr>
              <a:t>Community</a:t>
            </a:r>
          </a:p>
        </p:txBody>
      </p:sp>
      <p:sp>
        <p:nvSpPr>
          <p:cNvPr id="18" name="TextBox 17">
            <a:extLst>
              <a:ext uri="{FF2B5EF4-FFF2-40B4-BE49-F238E27FC236}">
                <a16:creationId xmlns:a16="http://schemas.microsoft.com/office/drawing/2014/main" id="{1136A577-91F4-1B4A-BA96-1E8875FEAB7B}"/>
              </a:ext>
            </a:extLst>
          </p:cNvPr>
          <p:cNvSpPr txBox="1"/>
          <p:nvPr/>
        </p:nvSpPr>
        <p:spPr>
          <a:xfrm>
            <a:off x="909728" y="3964716"/>
            <a:ext cx="1727199" cy="276999"/>
          </a:xfrm>
          <a:prstGeom prst="rect">
            <a:avLst/>
          </a:prstGeom>
          <a:noFill/>
        </p:spPr>
        <p:txBody>
          <a:bodyPr wrap="square">
            <a:spAutoFit/>
          </a:bodyPr>
          <a:lstStyle/>
          <a:p>
            <a:pPr marL="0" lvl="0" indent="0" algn="r" rtl="0">
              <a:spcBef>
                <a:spcPts val="0"/>
              </a:spcBef>
              <a:spcAft>
                <a:spcPts val="0"/>
              </a:spcAft>
              <a:buNone/>
            </a:pPr>
            <a:r>
              <a:rPr lang="en-US" sz="1200">
                <a:solidFill>
                  <a:srgbClr val="1D0D5C"/>
                </a:solidFill>
                <a:latin typeface="Open Sans" panose="020B0606030504020204" pitchFamily="34" charset="0"/>
                <a:ea typeface="Open Sans" panose="020B0606030504020204" pitchFamily="34" charset="0"/>
                <a:cs typeface="Open Sans" panose="020B0606030504020204" pitchFamily="34" charset="0"/>
              </a:rPr>
              <a:t>Docs</a:t>
            </a:r>
          </a:p>
        </p:txBody>
      </p:sp>
      <p:pic>
        <p:nvPicPr>
          <p:cNvPr id="20" name="Graphic 19">
            <a:extLst>
              <a:ext uri="{FF2B5EF4-FFF2-40B4-BE49-F238E27FC236}">
                <a16:creationId xmlns:a16="http://schemas.microsoft.com/office/drawing/2014/main" id="{76BD3D32-A571-5740-9C72-E957E533DF3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33777" y="1512385"/>
            <a:ext cx="609600" cy="609600"/>
          </a:xfrm>
          <a:prstGeom prst="rect">
            <a:avLst/>
          </a:prstGeom>
        </p:spPr>
      </p:pic>
      <p:pic>
        <p:nvPicPr>
          <p:cNvPr id="15" name="Graphic 14">
            <a:extLst>
              <a:ext uri="{FF2B5EF4-FFF2-40B4-BE49-F238E27FC236}">
                <a16:creationId xmlns:a16="http://schemas.microsoft.com/office/drawing/2014/main" id="{27CED3C6-E843-3043-8843-3E682A065C3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344152" y="1540604"/>
            <a:ext cx="603415" cy="556475"/>
          </a:xfrm>
          <a:prstGeom prst="rect">
            <a:avLst/>
          </a:prstGeom>
        </p:spPr>
      </p:pic>
      <p:sp>
        <p:nvSpPr>
          <p:cNvPr id="13" name="Rounded Rectangle 12">
            <a:extLst>
              <a:ext uri="{FF2B5EF4-FFF2-40B4-BE49-F238E27FC236}">
                <a16:creationId xmlns:a16="http://schemas.microsoft.com/office/drawing/2014/main" id="{10D2E645-0A10-434D-AAF6-7D1660C3F2D5}"/>
              </a:ext>
            </a:extLst>
          </p:cNvPr>
          <p:cNvSpPr/>
          <p:nvPr/>
        </p:nvSpPr>
        <p:spPr>
          <a:xfrm>
            <a:off x="4763501" y="1322613"/>
            <a:ext cx="1950152" cy="3199493"/>
          </a:xfrm>
          <a:prstGeom prst="roundRect">
            <a:avLst>
              <a:gd name="adj" fmla="val 10281"/>
            </a:avLst>
          </a:prstGeom>
          <a:noFill/>
          <a:ln w="381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999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10" grpId="0"/>
      <p:bldP spid="14" grpId="0"/>
      <p:bldP spid="16" grpId="0"/>
      <p:bldP spid="18" grpId="0"/>
      <p:bldP spid="1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8"/>
        <p:cNvGrpSpPr/>
        <p:nvPr/>
      </p:nvGrpSpPr>
      <p:grpSpPr>
        <a:xfrm>
          <a:off x="0" y="0"/>
          <a:ext cx="0" cy="0"/>
          <a:chOff x="0" y="0"/>
          <a:chExt cx="0" cy="0"/>
        </a:xfrm>
      </p:grpSpPr>
      <p:sp>
        <p:nvSpPr>
          <p:cNvPr id="351" name="Google Shape;351;p48"/>
          <p:cNvSpPr txBox="1">
            <a:spLocks noGrp="1"/>
          </p:cNvSpPr>
          <p:nvPr>
            <p:ph type="body" sz="quarter" idx="12"/>
          </p:nvPr>
        </p:nvSpPr>
        <p:spPr>
          <a:xfrm>
            <a:off x="3143673" y="1432111"/>
            <a:ext cx="8520598" cy="528729"/>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US" sz="1400">
                <a:latin typeface="Open Sans"/>
                <a:ea typeface="Arial"/>
                <a:cs typeface="Arial"/>
                <a:sym typeface="Arial"/>
              </a:rPr>
              <a:t> raw data from a data source</a:t>
            </a:r>
            <a:endParaRPr lang="en-US" sz="1400">
              <a:latin typeface="Open Sans"/>
            </a:endParaRPr>
          </a:p>
        </p:txBody>
      </p:sp>
      <p:sp>
        <p:nvSpPr>
          <p:cNvPr id="9" name="Title 2">
            <a:extLst>
              <a:ext uri="{FF2B5EF4-FFF2-40B4-BE49-F238E27FC236}">
                <a16:creationId xmlns:a16="http://schemas.microsoft.com/office/drawing/2014/main" id="{053E2BEA-5176-D544-9E84-B8C4A971DA10}"/>
              </a:ext>
            </a:extLst>
          </p:cNvPr>
          <p:cNvSpPr>
            <a:spLocks noGrp="1"/>
          </p:cNvSpPr>
          <p:nvPr>
            <p:ph type="title"/>
          </p:nvPr>
        </p:nvSpPr>
        <p:spPr>
          <a:xfrm>
            <a:off x="836433" y="529405"/>
            <a:ext cx="7991872" cy="528728"/>
          </a:xfrm>
        </p:spPr>
        <p:txBody>
          <a:bodyPr/>
          <a:lstStyle/>
          <a:p>
            <a:r>
              <a:rPr lang="en-US"/>
              <a:t>Data Pipelines: </a:t>
            </a:r>
            <a:r>
              <a:rPr lang="en-US">
                <a:solidFill>
                  <a:srgbClr val="649CD9"/>
                </a:solidFill>
              </a:rPr>
              <a:t>ELT</a:t>
            </a:r>
            <a:r>
              <a:rPr lang="en-US"/>
              <a:t> vs </a:t>
            </a:r>
            <a:r>
              <a:rPr lang="en-US">
                <a:solidFill>
                  <a:srgbClr val="916CBF"/>
                </a:solidFill>
              </a:rPr>
              <a:t>ETL</a:t>
            </a:r>
            <a:endParaRPr lang="en-US"/>
          </a:p>
        </p:txBody>
      </p:sp>
      <p:pic>
        <p:nvPicPr>
          <p:cNvPr id="10" name="Graphic 9">
            <a:extLst>
              <a:ext uri="{FF2B5EF4-FFF2-40B4-BE49-F238E27FC236}">
                <a16:creationId xmlns:a16="http://schemas.microsoft.com/office/drawing/2014/main" id="{A402DF97-1841-D343-B5E7-0AC895BD4D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1571" y="561338"/>
            <a:ext cx="464862" cy="464862"/>
          </a:xfrm>
          <a:prstGeom prst="rect">
            <a:avLst/>
          </a:prstGeom>
        </p:spPr>
      </p:pic>
      <p:sp>
        <p:nvSpPr>
          <p:cNvPr id="2" name="Footer Placeholder 1">
            <a:extLst>
              <a:ext uri="{FF2B5EF4-FFF2-40B4-BE49-F238E27FC236}">
                <a16:creationId xmlns:a16="http://schemas.microsoft.com/office/drawing/2014/main" id="{4206CF2E-C638-6649-A353-B3840735B44F}"/>
              </a:ext>
            </a:extLst>
          </p:cNvPr>
          <p:cNvSpPr>
            <a:spLocks noGrp="1"/>
          </p:cNvSpPr>
          <p:nvPr>
            <p:ph type="ftr" sz="quarter" idx="13"/>
          </p:nvPr>
        </p:nvSpPr>
        <p:spPr/>
        <p:txBody>
          <a:bodyPr/>
          <a:lstStyle/>
          <a:p>
            <a:r>
              <a:rPr lang="en-US"/>
              <a:t>Design Decisions</a:t>
            </a:r>
          </a:p>
        </p:txBody>
      </p:sp>
      <p:sp>
        <p:nvSpPr>
          <p:cNvPr id="7" name="Google Shape;351;p48">
            <a:extLst>
              <a:ext uri="{FF2B5EF4-FFF2-40B4-BE49-F238E27FC236}">
                <a16:creationId xmlns:a16="http://schemas.microsoft.com/office/drawing/2014/main" id="{85C43A4F-E740-374D-8B4F-E0FD2F49EEDC}"/>
              </a:ext>
            </a:extLst>
          </p:cNvPr>
          <p:cNvSpPr txBox="1">
            <a:spLocks/>
          </p:cNvSpPr>
          <p:nvPr/>
        </p:nvSpPr>
        <p:spPr>
          <a:xfrm>
            <a:off x="3139680" y="2545461"/>
            <a:ext cx="8520598" cy="528729"/>
          </a:xfrm>
          <a:prstGeom prst="rect">
            <a:avLst/>
          </a:prstGeom>
        </p:spPr>
        <p:txBody>
          <a:bodyPr spcFirstLastPara="1" vert="horz" wrap="square" lIns="91425" tIns="91425" rIns="91425" bIns="91425" rtlCol="0" anchor="ctr" anchorCtr="0">
            <a:normAutofit/>
          </a:bodyPr>
          <a:lstStyle>
            <a:defPPr marR="0" lvl="0" algn="l" rtl="0">
              <a:lnSpc>
                <a:spcPct val="100000"/>
              </a:lnSpc>
              <a:spcBef>
                <a:spcPts val="0"/>
              </a:spcBef>
              <a:spcAft>
                <a:spcPts val="0"/>
              </a:spcAft>
            </a:defPPr>
            <a:lvl1pPr marL="342900" marR="0" lvl="0" indent="-342900" algn="l" rtl="0">
              <a:lnSpc>
                <a:spcPct val="100000"/>
              </a:lnSpc>
              <a:spcBef>
                <a:spcPts val="0"/>
              </a:spcBef>
              <a:spcAft>
                <a:spcPts val="0"/>
              </a:spcAft>
              <a:buClr>
                <a:srgbClr val="1D0D5C"/>
              </a:buClr>
              <a:buFont typeface="Arial" panose="020B0604020202020204" pitchFamily="34" charset="0"/>
              <a:buChar char="•"/>
              <a:defRPr sz="2000" b="0" i="0" u="none" strike="noStrike" cap="none">
                <a:solidFill>
                  <a:srgbClr val="1D0D5C"/>
                </a:solidFill>
                <a:latin typeface="Open Sans" panose="020B0606030504020204" pitchFamily="34" charset="0"/>
                <a:ea typeface="Open Sans" panose="020B0606030504020204" pitchFamily="34" charset="0"/>
                <a:cs typeface="Open Sans" panose="020B0606030504020204" pitchFamily="34" charset="0"/>
                <a:sym typeface="Arial"/>
              </a:defRPr>
            </a:lvl1pPr>
            <a:lvl2pPr marL="342900" marR="0" lvl="1" indent="-342900" algn="l" rtl="0">
              <a:lnSpc>
                <a:spcPct val="100000"/>
              </a:lnSpc>
              <a:spcBef>
                <a:spcPts val="0"/>
              </a:spcBef>
              <a:spcAft>
                <a:spcPts val="0"/>
              </a:spcAft>
              <a:buClr>
                <a:srgbClr val="1D0D5C"/>
              </a:buClr>
              <a:buFont typeface="+mj-lt"/>
              <a:buAutoNum type="arabicPeriod"/>
              <a:defRPr sz="1400" b="0" i="0" u="none" strike="noStrike" cap="none">
                <a:solidFill>
                  <a:srgbClr val="1D0D5C"/>
                </a:solidFill>
                <a:latin typeface="Open Sans" panose="020B0606030504020204" pitchFamily="34" charset="0"/>
                <a:ea typeface="Open Sans" panose="020B0606030504020204" pitchFamily="34" charset="0"/>
                <a:cs typeface="Open Sans" panose="020B0606030504020204" pitchFamily="34" charset="0"/>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1D0D5C"/>
                </a:solidFill>
                <a:latin typeface="Open Sans" panose="020B0606030504020204" pitchFamily="34" charset="0"/>
                <a:ea typeface="Open Sans" panose="020B0606030504020204" pitchFamily="34" charset="0"/>
                <a:cs typeface="Open Sans" panose="020B0606030504020204" pitchFamily="34" charset="0"/>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1D0D5C"/>
                </a:solidFill>
                <a:latin typeface="Open Sans" panose="020B0606030504020204" pitchFamily="34" charset="0"/>
                <a:ea typeface="Open Sans" panose="020B0606030504020204" pitchFamily="34" charset="0"/>
                <a:cs typeface="Open Sans" panose="020B0606030504020204" pitchFamily="34" charset="0"/>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1D0D5C"/>
                </a:solidFill>
                <a:latin typeface="Open Sans" panose="020B0606030504020204" pitchFamily="34" charset="0"/>
                <a:ea typeface="Open Sans" panose="020B0606030504020204" pitchFamily="34" charset="0"/>
                <a:cs typeface="Open Sans" panose="020B0606030504020204" pitchFamily="34" charset="0"/>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buFont typeface="Arial" panose="020B0604020202020204" pitchFamily="34" charset="0"/>
              <a:buNone/>
            </a:pPr>
            <a:r>
              <a:rPr lang="en-US" sz="1400">
                <a:latin typeface="Open Sans"/>
                <a:ea typeface="Arial"/>
                <a:cs typeface="Arial"/>
              </a:rPr>
              <a:t>into storage</a:t>
            </a:r>
            <a:endParaRPr lang="en-US" sz="1400">
              <a:latin typeface="Open Sans"/>
            </a:endParaRPr>
          </a:p>
        </p:txBody>
      </p:sp>
      <p:sp>
        <p:nvSpPr>
          <p:cNvPr id="8" name="Google Shape;351;p48">
            <a:extLst>
              <a:ext uri="{FF2B5EF4-FFF2-40B4-BE49-F238E27FC236}">
                <a16:creationId xmlns:a16="http://schemas.microsoft.com/office/drawing/2014/main" id="{A657E2F7-DADD-A047-BCC1-1A392846AD64}"/>
              </a:ext>
            </a:extLst>
          </p:cNvPr>
          <p:cNvSpPr txBox="1">
            <a:spLocks/>
          </p:cNvSpPr>
          <p:nvPr/>
        </p:nvSpPr>
        <p:spPr>
          <a:xfrm>
            <a:off x="3139680" y="3658813"/>
            <a:ext cx="8520598" cy="528729"/>
          </a:xfrm>
          <a:prstGeom prst="rect">
            <a:avLst/>
          </a:prstGeom>
        </p:spPr>
        <p:txBody>
          <a:bodyPr spcFirstLastPara="1" vert="horz" wrap="square" lIns="91425" tIns="91425" rIns="91425" bIns="91425" rtlCol="0" anchor="ctr" anchorCtr="0">
            <a:normAutofit/>
          </a:bodyPr>
          <a:lstStyle>
            <a:defPPr marR="0" lvl="0" algn="l" rtl="0">
              <a:lnSpc>
                <a:spcPct val="100000"/>
              </a:lnSpc>
              <a:spcBef>
                <a:spcPts val="0"/>
              </a:spcBef>
              <a:spcAft>
                <a:spcPts val="0"/>
              </a:spcAft>
            </a:defPPr>
            <a:lvl1pPr marL="342900" marR="0" lvl="0" indent="-342900" algn="l" rtl="0">
              <a:lnSpc>
                <a:spcPct val="100000"/>
              </a:lnSpc>
              <a:spcBef>
                <a:spcPts val="0"/>
              </a:spcBef>
              <a:spcAft>
                <a:spcPts val="0"/>
              </a:spcAft>
              <a:buClr>
                <a:srgbClr val="1D0D5C"/>
              </a:buClr>
              <a:buFont typeface="Arial" panose="020B0604020202020204" pitchFamily="34" charset="0"/>
              <a:buChar char="•"/>
              <a:defRPr sz="2000" b="0" i="0" u="none" strike="noStrike" cap="none">
                <a:solidFill>
                  <a:srgbClr val="1D0D5C"/>
                </a:solidFill>
                <a:latin typeface="Open Sans" panose="020B0606030504020204" pitchFamily="34" charset="0"/>
                <a:ea typeface="Open Sans" panose="020B0606030504020204" pitchFamily="34" charset="0"/>
                <a:cs typeface="Open Sans" panose="020B0606030504020204" pitchFamily="34" charset="0"/>
                <a:sym typeface="Arial"/>
              </a:defRPr>
            </a:lvl1pPr>
            <a:lvl2pPr marL="342900" marR="0" lvl="1" indent="-342900" algn="l" rtl="0">
              <a:lnSpc>
                <a:spcPct val="100000"/>
              </a:lnSpc>
              <a:spcBef>
                <a:spcPts val="0"/>
              </a:spcBef>
              <a:spcAft>
                <a:spcPts val="0"/>
              </a:spcAft>
              <a:buClr>
                <a:srgbClr val="1D0D5C"/>
              </a:buClr>
              <a:buFont typeface="+mj-lt"/>
              <a:buAutoNum type="arabicPeriod"/>
              <a:defRPr sz="1400" b="0" i="0" u="none" strike="noStrike" cap="none">
                <a:solidFill>
                  <a:srgbClr val="1D0D5C"/>
                </a:solidFill>
                <a:latin typeface="Open Sans" panose="020B0606030504020204" pitchFamily="34" charset="0"/>
                <a:ea typeface="Open Sans" panose="020B0606030504020204" pitchFamily="34" charset="0"/>
                <a:cs typeface="Open Sans" panose="020B0606030504020204" pitchFamily="34" charset="0"/>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1D0D5C"/>
                </a:solidFill>
                <a:latin typeface="Open Sans" panose="020B0606030504020204" pitchFamily="34" charset="0"/>
                <a:ea typeface="Open Sans" panose="020B0606030504020204" pitchFamily="34" charset="0"/>
                <a:cs typeface="Open Sans" panose="020B0606030504020204" pitchFamily="34" charset="0"/>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1D0D5C"/>
                </a:solidFill>
                <a:latin typeface="Open Sans" panose="020B0606030504020204" pitchFamily="34" charset="0"/>
                <a:ea typeface="Open Sans" panose="020B0606030504020204" pitchFamily="34" charset="0"/>
                <a:cs typeface="Open Sans" panose="020B0606030504020204" pitchFamily="34" charset="0"/>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1D0D5C"/>
                </a:solidFill>
                <a:latin typeface="Open Sans" panose="020B0606030504020204" pitchFamily="34" charset="0"/>
                <a:ea typeface="Open Sans" panose="020B0606030504020204" pitchFamily="34" charset="0"/>
                <a:cs typeface="Open Sans" panose="020B0606030504020204" pitchFamily="34" charset="0"/>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buFont typeface="Arial" panose="020B0604020202020204" pitchFamily="34" charset="0"/>
              <a:buNone/>
            </a:pPr>
            <a:r>
              <a:rPr lang="en-US" sz="1400">
                <a:latin typeface="Open Sans"/>
                <a:ea typeface="Arial"/>
                <a:cs typeface="Arial"/>
              </a:rPr>
              <a:t>from a raw format into a usable format</a:t>
            </a:r>
            <a:endParaRPr lang="en-US" sz="1400">
              <a:latin typeface="Open Sans"/>
            </a:endParaRPr>
          </a:p>
        </p:txBody>
      </p:sp>
      <p:sp>
        <p:nvSpPr>
          <p:cNvPr id="21" name="Rounded Rectangle 20">
            <a:extLst>
              <a:ext uri="{FF2B5EF4-FFF2-40B4-BE49-F238E27FC236}">
                <a16:creationId xmlns:a16="http://schemas.microsoft.com/office/drawing/2014/main" id="{6694344E-B2A5-5A4D-8C86-258515DF976C}"/>
              </a:ext>
            </a:extLst>
          </p:cNvPr>
          <p:cNvSpPr/>
          <p:nvPr/>
        </p:nvSpPr>
        <p:spPr>
          <a:xfrm>
            <a:off x="2122472" y="1208313"/>
            <a:ext cx="976328" cy="976328"/>
          </a:xfrm>
          <a:prstGeom prst="roundRect">
            <a:avLst/>
          </a:prstGeom>
          <a:solidFill>
            <a:schemeClr val="lt1"/>
          </a:solid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B94C494-3082-7D40-AA98-EE5D8B03FD40}"/>
              </a:ext>
            </a:extLst>
          </p:cNvPr>
          <p:cNvSpPr txBox="1"/>
          <p:nvPr/>
        </p:nvSpPr>
        <p:spPr>
          <a:xfrm>
            <a:off x="2228160" y="1542588"/>
            <a:ext cx="764953" cy="307777"/>
          </a:xfrm>
          <a:prstGeom prst="rect">
            <a:avLst/>
          </a:prstGeom>
          <a:noFill/>
        </p:spPr>
        <p:txBody>
          <a:bodyPr wrap="none" rtlCol="0" anchor="ctr">
            <a:spAutoFit/>
          </a:bodyPr>
          <a:lstStyle/>
          <a:p>
            <a:pPr algn="ctr"/>
            <a:r>
              <a:rPr lang="en-US" b="1">
                <a:solidFill>
                  <a:srgbClr val="1D0D5C"/>
                </a:solidFill>
                <a:latin typeface="Open Sans" panose="020B0606030504020204" pitchFamily="34" charset="0"/>
                <a:ea typeface="Open Sans" panose="020B0606030504020204" pitchFamily="34" charset="0"/>
                <a:cs typeface="Open Sans" panose="020B0606030504020204" pitchFamily="34" charset="0"/>
              </a:rPr>
              <a:t>E</a:t>
            </a:r>
            <a:r>
              <a:rPr lang="en-US">
                <a:solidFill>
                  <a:srgbClr val="1D0D5C"/>
                </a:solidFill>
                <a:latin typeface="Open Sans" panose="020B0606030504020204" pitchFamily="34" charset="0"/>
                <a:ea typeface="Open Sans" panose="020B0606030504020204" pitchFamily="34" charset="0"/>
                <a:cs typeface="Open Sans" panose="020B0606030504020204" pitchFamily="34" charset="0"/>
              </a:rPr>
              <a:t>xtract</a:t>
            </a:r>
          </a:p>
        </p:txBody>
      </p:sp>
      <p:sp>
        <p:nvSpPr>
          <p:cNvPr id="23" name="Rounded Rectangle 22">
            <a:extLst>
              <a:ext uri="{FF2B5EF4-FFF2-40B4-BE49-F238E27FC236}">
                <a16:creationId xmlns:a16="http://schemas.microsoft.com/office/drawing/2014/main" id="{90BF4B93-D7F8-1846-AF39-C0E712F49F0D}"/>
              </a:ext>
            </a:extLst>
          </p:cNvPr>
          <p:cNvSpPr/>
          <p:nvPr/>
        </p:nvSpPr>
        <p:spPr>
          <a:xfrm>
            <a:off x="2122472" y="2321664"/>
            <a:ext cx="976328" cy="976328"/>
          </a:xfrm>
          <a:prstGeom prst="roundRect">
            <a:avLst/>
          </a:prstGeom>
          <a:solidFill>
            <a:schemeClr val="lt1"/>
          </a:solid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ED11DBE-E47C-1A44-80A2-20BA9B874419}"/>
              </a:ext>
            </a:extLst>
          </p:cNvPr>
          <p:cNvSpPr txBox="1"/>
          <p:nvPr/>
        </p:nvSpPr>
        <p:spPr>
          <a:xfrm>
            <a:off x="2308309" y="2655938"/>
            <a:ext cx="604654" cy="307777"/>
          </a:xfrm>
          <a:prstGeom prst="rect">
            <a:avLst/>
          </a:prstGeom>
          <a:noFill/>
        </p:spPr>
        <p:txBody>
          <a:bodyPr wrap="none" rtlCol="0" anchor="ctr">
            <a:spAutoFit/>
          </a:bodyPr>
          <a:lstStyle/>
          <a:p>
            <a:pPr algn="ctr"/>
            <a:r>
              <a:rPr lang="en-US" b="1">
                <a:solidFill>
                  <a:srgbClr val="1D0D5C"/>
                </a:solidFill>
                <a:latin typeface="Open Sans" panose="020B0606030504020204" pitchFamily="34" charset="0"/>
                <a:ea typeface="Open Sans" panose="020B0606030504020204" pitchFamily="34" charset="0"/>
                <a:cs typeface="Open Sans" panose="020B0606030504020204" pitchFamily="34" charset="0"/>
              </a:rPr>
              <a:t>L</a:t>
            </a:r>
            <a:r>
              <a:rPr lang="en-US">
                <a:solidFill>
                  <a:srgbClr val="1D0D5C"/>
                </a:solidFill>
                <a:latin typeface="Open Sans" panose="020B0606030504020204" pitchFamily="34" charset="0"/>
                <a:ea typeface="Open Sans" panose="020B0606030504020204" pitchFamily="34" charset="0"/>
                <a:cs typeface="Open Sans" panose="020B0606030504020204" pitchFamily="34" charset="0"/>
              </a:rPr>
              <a:t>oad</a:t>
            </a:r>
          </a:p>
        </p:txBody>
      </p:sp>
      <p:sp>
        <p:nvSpPr>
          <p:cNvPr id="26" name="Rounded Rectangle 25">
            <a:extLst>
              <a:ext uri="{FF2B5EF4-FFF2-40B4-BE49-F238E27FC236}">
                <a16:creationId xmlns:a16="http://schemas.microsoft.com/office/drawing/2014/main" id="{EADABDC7-246F-CD47-8B95-E4C32CC0F379}"/>
              </a:ext>
            </a:extLst>
          </p:cNvPr>
          <p:cNvSpPr/>
          <p:nvPr/>
        </p:nvSpPr>
        <p:spPr>
          <a:xfrm>
            <a:off x="2122472" y="3435015"/>
            <a:ext cx="976328" cy="976328"/>
          </a:xfrm>
          <a:prstGeom prst="roundRect">
            <a:avLst/>
          </a:prstGeom>
          <a:solidFill>
            <a:schemeClr val="lt1"/>
          </a:solid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D01E75D-1331-104B-ADBD-E8AF58F88EA7}"/>
              </a:ext>
            </a:extLst>
          </p:cNvPr>
          <p:cNvSpPr txBox="1"/>
          <p:nvPr/>
        </p:nvSpPr>
        <p:spPr>
          <a:xfrm>
            <a:off x="2079082" y="3769290"/>
            <a:ext cx="1063113" cy="307777"/>
          </a:xfrm>
          <a:prstGeom prst="rect">
            <a:avLst/>
          </a:prstGeom>
          <a:noFill/>
        </p:spPr>
        <p:txBody>
          <a:bodyPr wrap="none" rtlCol="0" anchor="ctr">
            <a:spAutoFit/>
          </a:bodyPr>
          <a:lstStyle/>
          <a:p>
            <a:pPr algn="ctr"/>
            <a:r>
              <a:rPr lang="en-US" b="1">
                <a:solidFill>
                  <a:srgbClr val="1D0D5C"/>
                </a:solidFill>
                <a:latin typeface="Open Sans" panose="020B0606030504020204" pitchFamily="34" charset="0"/>
                <a:ea typeface="Open Sans" panose="020B0606030504020204" pitchFamily="34" charset="0"/>
                <a:cs typeface="Open Sans" panose="020B0606030504020204" pitchFamily="34" charset="0"/>
              </a:rPr>
              <a:t>T</a:t>
            </a:r>
            <a:r>
              <a:rPr lang="en-US">
                <a:solidFill>
                  <a:srgbClr val="1D0D5C"/>
                </a:solidFill>
                <a:latin typeface="Open Sans" panose="020B0606030504020204" pitchFamily="34" charset="0"/>
                <a:ea typeface="Open Sans" panose="020B0606030504020204" pitchFamily="34" charset="0"/>
                <a:cs typeface="Open Sans" panose="020B0606030504020204" pitchFamily="34" charset="0"/>
              </a:rPr>
              <a:t>ransform</a:t>
            </a:r>
          </a:p>
        </p:txBody>
      </p:sp>
    </p:spTree>
    <p:extLst>
      <p:ext uri="{BB962C8B-B14F-4D97-AF65-F5344CB8AC3E}">
        <p14:creationId xmlns:p14="http://schemas.microsoft.com/office/powerpoint/2010/main" val="158265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build="p"/>
      <p:bldP spid="7" grpId="0"/>
      <p:bldP spid="8" grpId="0"/>
      <p:bldP spid="21" grpId="0" animBg="1"/>
      <p:bldP spid="22" grpId="0"/>
      <p:bldP spid="23" grpId="0" animBg="1"/>
      <p:bldP spid="24" grpId="0"/>
      <p:bldP spid="26" grpId="0" animBg="1"/>
      <p:bldP spid="27"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5"/>
        <p:cNvGrpSpPr/>
        <p:nvPr/>
      </p:nvGrpSpPr>
      <p:grpSpPr>
        <a:xfrm>
          <a:off x="0" y="0"/>
          <a:ext cx="0" cy="0"/>
          <a:chOff x="0" y="0"/>
          <a:chExt cx="0" cy="0"/>
        </a:xfrm>
      </p:grpSpPr>
      <p:sp>
        <p:nvSpPr>
          <p:cNvPr id="51" name="Oval 50">
            <a:extLst>
              <a:ext uri="{FF2B5EF4-FFF2-40B4-BE49-F238E27FC236}">
                <a16:creationId xmlns:a16="http://schemas.microsoft.com/office/drawing/2014/main" id="{56D5DC64-F2EB-724B-9264-C57052C1D697}"/>
              </a:ext>
            </a:extLst>
          </p:cNvPr>
          <p:cNvSpPr/>
          <p:nvPr/>
        </p:nvSpPr>
        <p:spPr>
          <a:xfrm>
            <a:off x="5977069" y="2074113"/>
            <a:ext cx="286043" cy="1545336"/>
          </a:xfrm>
          <a:prstGeom prst="ellipse">
            <a:avLst/>
          </a:prstGeom>
          <a:solidFill>
            <a:srgbClr val="649CD9"/>
          </a:solid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2">
            <a:extLst>
              <a:ext uri="{FF2B5EF4-FFF2-40B4-BE49-F238E27FC236}">
                <a16:creationId xmlns:a16="http://schemas.microsoft.com/office/drawing/2014/main" id="{E5B779DC-0D8C-9B41-A23D-B004D640E7F1}"/>
              </a:ext>
            </a:extLst>
          </p:cNvPr>
          <p:cNvSpPr>
            <a:spLocks noGrp="1"/>
          </p:cNvSpPr>
          <p:nvPr>
            <p:ph type="title"/>
          </p:nvPr>
        </p:nvSpPr>
        <p:spPr>
          <a:xfrm>
            <a:off x="836433" y="529405"/>
            <a:ext cx="7991872" cy="528728"/>
          </a:xfrm>
        </p:spPr>
        <p:txBody>
          <a:bodyPr/>
          <a:lstStyle/>
          <a:p>
            <a:r>
              <a:rPr lang="en-US">
                <a:solidFill>
                  <a:srgbClr val="649CD9"/>
                </a:solidFill>
              </a:rPr>
              <a:t>ELT</a:t>
            </a:r>
            <a:endParaRPr lang="en-US"/>
          </a:p>
        </p:txBody>
      </p:sp>
      <p:pic>
        <p:nvPicPr>
          <p:cNvPr id="11" name="Graphic 10">
            <a:extLst>
              <a:ext uri="{FF2B5EF4-FFF2-40B4-BE49-F238E27FC236}">
                <a16:creationId xmlns:a16="http://schemas.microsoft.com/office/drawing/2014/main" id="{C3181F5E-F326-7949-8B63-BE225458F6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1571" y="561338"/>
            <a:ext cx="464862" cy="464862"/>
          </a:xfrm>
          <a:prstGeom prst="rect">
            <a:avLst/>
          </a:prstGeom>
        </p:spPr>
      </p:pic>
      <p:sp>
        <p:nvSpPr>
          <p:cNvPr id="2" name="Footer Placeholder 1">
            <a:extLst>
              <a:ext uri="{FF2B5EF4-FFF2-40B4-BE49-F238E27FC236}">
                <a16:creationId xmlns:a16="http://schemas.microsoft.com/office/drawing/2014/main" id="{0B0771C4-62E4-E749-B16A-D79998085D8D}"/>
              </a:ext>
            </a:extLst>
          </p:cNvPr>
          <p:cNvSpPr>
            <a:spLocks noGrp="1"/>
          </p:cNvSpPr>
          <p:nvPr>
            <p:ph type="ftr" sz="quarter" idx="13"/>
          </p:nvPr>
        </p:nvSpPr>
        <p:spPr/>
        <p:txBody>
          <a:bodyPr/>
          <a:lstStyle/>
          <a:p>
            <a:r>
              <a:rPr lang="en-US"/>
              <a:t>Design Decisions</a:t>
            </a:r>
          </a:p>
        </p:txBody>
      </p:sp>
      <p:sp>
        <p:nvSpPr>
          <p:cNvPr id="33" name="Rectangle 32">
            <a:extLst>
              <a:ext uri="{FF2B5EF4-FFF2-40B4-BE49-F238E27FC236}">
                <a16:creationId xmlns:a16="http://schemas.microsoft.com/office/drawing/2014/main" id="{4C77E1F8-58D9-7847-B0A6-903C658CD3FB}"/>
              </a:ext>
            </a:extLst>
          </p:cNvPr>
          <p:cNvSpPr/>
          <p:nvPr/>
        </p:nvSpPr>
        <p:spPr>
          <a:xfrm>
            <a:off x="513883" y="2074113"/>
            <a:ext cx="5608320" cy="1545336"/>
          </a:xfrm>
          <a:prstGeom prst="rect">
            <a:avLst/>
          </a:prstGeom>
          <a:solidFill>
            <a:srgbClr val="649CD9"/>
          </a:solid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3D3596A8-A409-584A-A25D-859FECB6CC6C}"/>
              </a:ext>
            </a:extLst>
          </p:cNvPr>
          <p:cNvGrpSpPr/>
          <p:nvPr/>
        </p:nvGrpSpPr>
        <p:grpSpPr>
          <a:xfrm>
            <a:off x="1467162" y="2453217"/>
            <a:ext cx="3729623" cy="801849"/>
            <a:chOff x="1112239" y="3133042"/>
            <a:chExt cx="4339670" cy="933006"/>
          </a:xfrm>
        </p:grpSpPr>
        <p:sp>
          <p:nvSpPr>
            <p:cNvPr id="40" name="Rounded Rectangle 39">
              <a:extLst>
                <a:ext uri="{FF2B5EF4-FFF2-40B4-BE49-F238E27FC236}">
                  <a16:creationId xmlns:a16="http://schemas.microsoft.com/office/drawing/2014/main" id="{4E886228-BA3F-5C40-8701-257E9933FF4A}"/>
                </a:ext>
              </a:extLst>
            </p:cNvPr>
            <p:cNvSpPr/>
            <p:nvPr/>
          </p:nvSpPr>
          <p:spPr>
            <a:xfrm>
              <a:off x="1112239" y="3133042"/>
              <a:ext cx="933006" cy="933006"/>
            </a:xfrm>
            <a:prstGeom prst="roundRect">
              <a:avLst/>
            </a:prstGeom>
            <a:solidFill>
              <a:schemeClr val="lt1"/>
            </a:solid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380847B2-862A-5642-BBEF-F7F025AC8AAA}"/>
                </a:ext>
              </a:extLst>
            </p:cNvPr>
            <p:cNvSpPr txBox="1"/>
            <p:nvPr/>
          </p:nvSpPr>
          <p:spPr>
            <a:xfrm>
              <a:off x="1258782" y="3468739"/>
              <a:ext cx="639919" cy="261610"/>
            </a:xfrm>
            <a:prstGeom prst="rect">
              <a:avLst/>
            </a:prstGeom>
            <a:noFill/>
          </p:spPr>
          <p:txBody>
            <a:bodyPr wrap="none" rtlCol="0" anchor="ctr">
              <a:spAutoFit/>
            </a:bodyPr>
            <a:lstStyle/>
            <a:p>
              <a:pPr algn="ctr"/>
              <a:r>
                <a:rPr lang="en-US" sz="1100">
                  <a:solidFill>
                    <a:srgbClr val="1D0D5C"/>
                  </a:solidFill>
                  <a:latin typeface="Open Sans" panose="020B0606030504020204" pitchFamily="34" charset="0"/>
                  <a:ea typeface="Open Sans" panose="020B0606030504020204" pitchFamily="34" charset="0"/>
                  <a:cs typeface="Open Sans" panose="020B0606030504020204" pitchFamily="34" charset="0"/>
                </a:rPr>
                <a:t>Extract</a:t>
              </a:r>
            </a:p>
          </p:txBody>
        </p:sp>
        <p:sp>
          <p:nvSpPr>
            <p:cNvPr id="42" name="Rounded Rectangle 41">
              <a:extLst>
                <a:ext uri="{FF2B5EF4-FFF2-40B4-BE49-F238E27FC236}">
                  <a16:creationId xmlns:a16="http://schemas.microsoft.com/office/drawing/2014/main" id="{986C8D7D-650D-A34B-90E3-C767119F173E}"/>
                </a:ext>
              </a:extLst>
            </p:cNvPr>
            <p:cNvSpPr/>
            <p:nvPr/>
          </p:nvSpPr>
          <p:spPr>
            <a:xfrm>
              <a:off x="2797744" y="3133042"/>
              <a:ext cx="933006" cy="933006"/>
            </a:xfrm>
            <a:prstGeom prst="roundRect">
              <a:avLst/>
            </a:prstGeom>
            <a:solidFill>
              <a:schemeClr val="lt1"/>
            </a:solid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48FA4EAC-1D26-CA40-BD24-A97993E16BB7}"/>
                </a:ext>
              </a:extLst>
            </p:cNvPr>
            <p:cNvSpPr txBox="1"/>
            <p:nvPr/>
          </p:nvSpPr>
          <p:spPr>
            <a:xfrm>
              <a:off x="2968426" y="3447344"/>
              <a:ext cx="591643" cy="304401"/>
            </a:xfrm>
            <a:prstGeom prst="rect">
              <a:avLst/>
            </a:prstGeom>
            <a:noFill/>
          </p:spPr>
          <p:txBody>
            <a:bodyPr wrap="none" rtlCol="0" anchor="ctr">
              <a:spAutoFit/>
            </a:bodyPr>
            <a:lstStyle/>
            <a:p>
              <a:pPr algn="ctr"/>
              <a:r>
                <a:rPr lang="en-US" sz="1100">
                  <a:solidFill>
                    <a:srgbClr val="1D0D5C"/>
                  </a:solidFill>
                  <a:latin typeface="Open Sans" panose="020B0606030504020204" pitchFamily="34" charset="0"/>
                  <a:ea typeface="Open Sans" panose="020B0606030504020204" pitchFamily="34" charset="0"/>
                  <a:cs typeface="Open Sans" panose="020B0606030504020204" pitchFamily="34" charset="0"/>
                </a:rPr>
                <a:t>Load</a:t>
              </a:r>
            </a:p>
          </p:txBody>
        </p:sp>
        <p:cxnSp>
          <p:nvCxnSpPr>
            <p:cNvPr id="44" name="Straight Arrow Connector 43">
              <a:extLst>
                <a:ext uri="{FF2B5EF4-FFF2-40B4-BE49-F238E27FC236}">
                  <a16:creationId xmlns:a16="http://schemas.microsoft.com/office/drawing/2014/main" id="{B4368444-2B88-C741-A4E6-492C4B1AD810}"/>
                </a:ext>
              </a:extLst>
            </p:cNvPr>
            <p:cNvCxnSpPr>
              <a:cxnSpLocks/>
              <a:endCxn id="42" idx="1"/>
            </p:cNvCxnSpPr>
            <p:nvPr/>
          </p:nvCxnSpPr>
          <p:spPr>
            <a:xfrm>
              <a:off x="2045245" y="3598167"/>
              <a:ext cx="752499" cy="1378"/>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DAE0BD83-1FF4-B94A-83AE-D8E44C8F0BD9}"/>
                </a:ext>
              </a:extLst>
            </p:cNvPr>
            <p:cNvSpPr/>
            <p:nvPr/>
          </p:nvSpPr>
          <p:spPr>
            <a:xfrm>
              <a:off x="4476016" y="3133042"/>
              <a:ext cx="933006" cy="933006"/>
            </a:xfrm>
            <a:prstGeom prst="roundRect">
              <a:avLst/>
            </a:prstGeom>
            <a:solidFill>
              <a:schemeClr val="lt1"/>
            </a:solid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E8D979A9-D27F-2343-B319-7FE6322FFA70}"/>
                </a:ext>
              </a:extLst>
            </p:cNvPr>
            <p:cNvSpPr txBox="1"/>
            <p:nvPr/>
          </p:nvSpPr>
          <p:spPr>
            <a:xfrm>
              <a:off x="4433134" y="3447344"/>
              <a:ext cx="1018775" cy="304401"/>
            </a:xfrm>
            <a:prstGeom prst="rect">
              <a:avLst/>
            </a:prstGeom>
            <a:noFill/>
          </p:spPr>
          <p:txBody>
            <a:bodyPr wrap="none" rtlCol="0" anchor="ctr">
              <a:spAutoFit/>
            </a:bodyPr>
            <a:lstStyle/>
            <a:p>
              <a:pPr algn="ctr"/>
              <a:r>
                <a:rPr lang="en-US" sz="1100">
                  <a:solidFill>
                    <a:srgbClr val="1D0D5C"/>
                  </a:solidFill>
                  <a:latin typeface="Open Sans" panose="020B0606030504020204" pitchFamily="34" charset="0"/>
                  <a:ea typeface="Open Sans" panose="020B0606030504020204" pitchFamily="34" charset="0"/>
                  <a:cs typeface="Open Sans" panose="020B0606030504020204" pitchFamily="34" charset="0"/>
                </a:rPr>
                <a:t>Transform</a:t>
              </a:r>
            </a:p>
          </p:txBody>
        </p:sp>
        <p:cxnSp>
          <p:nvCxnSpPr>
            <p:cNvPr id="47" name="Straight Arrow Connector 46">
              <a:extLst>
                <a:ext uri="{FF2B5EF4-FFF2-40B4-BE49-F238E27FC236}">
                  <a16:creationId xmlns:a16="http://schemas.microsoft.com/office/drawing/2014/main" id="{879621ED-E307-6A4E-ACBC-A40ABA478CCF}"/>
                </a:ext>
              </a:extLst>
            </p:cNvPr>
            <p:cNvCxnSpPr>
              <a:cxnSpLocks/>
              <a:endCxn id="45" idx="1"/>
            </p:cNvCxnSpPr>
            <p:nvPr/>
          </p:nvCxnSpPr>
          <p:spPr>
            <a:xfrm>
              <a:off x="3723517" y="3598167"/>
              <a:ext cx="752499" cy="1378"/>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grpSp>
      <p:sp>
        <p:nvSpPr>
          <p:cNvPr id="48" name="Oval 47">
            <a:extLst>
              <a:ext uri="{FF2B5EF4-FFF2-40B4-BE49-F238E27FC236}">
                <a16:creationId xmlns:a16="http://schemas.microsoft.com/office/drawing/2014/main" id="{D5C1A8AC-5BD6-984E-A59E-A20EA24952FE}"/>
              </a:ext>
            </a:extLst>
          </p:cNvPr>
          <p:cNvSpPr/>
          <p:nvPr/>
        </p:nvSpPr>
        <p:spPr>
          <a:xfrm>
            <a:off x="370861" y="2074113"/>
            <a:ext cx="286043" cy="1545336"/>
          </a:xfrm>
          <a:prstGeom prst="ellipse">
            <a:avLst/>
          </a:prstGeom>
          <a:gradFill>
            <a:gsLst>
              <a:gs pos="0">
                <a:srgbClr val="1D0D5C"/>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4965B35A-FE03-6B48-858C-A4FD21433CC7}"/>
              </a:ext>
            </a:extLst>
          </p:cNvPr>
          <p:cNvCxnSpPr>
            <a:cxnSpLocks/>
          </p:cNvCxnSpPr>
          <p:nvPr/>
        </p:nvCxnSpPr>
        <p:spPr>
          <a:xfrm>
            <a:off x="6120091" y="2083638"/>
            <a:ext cx="0" cy="1535811"/>
          </a:xfrm>
          <a:prstGeom prst="line">
            <a:avLst/>
          </a:prstGeom>
          <a:ln w="25400">
            <a:solidFill>
              <a:srgbClr val="649CD9"/>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A2CA711-2FF8-0F44-BFC1-BD6F32E313BA}"/>
              </a:ext>
            </a:extLst>
          </p:cNvPr>
          <p:cNvSpPr txBox="1"/>
          <p:nvPr/>
        </p:nvSpPr>
        <p:spPr>
          <a:xfrm>
            <a:off x="7001849" y="1507234"/>
            <a:ext cx="1771290" cy="261610"/>
          </a:xfrm>
          <a:prstGeom prst="rect">
            <a:avLst/>
          </a:prstGeom>
          <a:noFill/>
        </p:spPr>
        <p:txBody>
          <a:bodyPr wrap="square" rtlCol="0">
            <a:spAutoFit/>
          </a:bodyPr>
          <a:lstStyle/>
          <a:p>
            <a:pPr algn="r"/>
            <a:r>
              <a:rPr lang="en-US" sz="1100">
                <a:solidFill>
                  <a:srgbClr val="649CD9"/>
                </a:solidFill>
                <a:latin typeface="Open Sans" panose="020B0606030504020204" pitchFamily="34" charset="0"/>
                <a:ea typeface="Open Sans" panose="020B0606030504020204" pitchFamily="34" charset="0"/>
                <a:cs typeface="Open Sans" panose="020B0606030504020204" pitchFamily="34" charset="0"/>
              </a:rPr>
              <a:t>Simplicity</a:t>
            </a:r>
          </a:p>
        </p:txBody>
      </p:sp>
      <p:pic>
        <p:nvPicPr>
          <p:cNvPr id="69" name="Graphic 68">
            <a:extLst>
              <a:ext uri="{FF2B5EF4-FFF2-40B4-BE49-F238E27FC236}">
                <a16:creationId xmlns:a16="http://schemas.microsoft.com/office/drawing/2014/main" id="{9407F7D4-94CB-A042-A70A-E4FAD5463D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73335" y="1280019"/>
            <a:ext cx="647885" cy="647885"/>
          </a:xfrm>
          <a:prstGeom prst="rect">
            <a:avLst/>
          </a:prstGeom>
        </p:spPr>
      </p:pic>
      <p:pic>
        <p:nvPicPr>
          <p:cNvPr id="70" name="Graphic 69">
            <a:extLst>
              <a:ext uri="{FF2B5EF4-FFF2-40B4-BE49-F238E27FC236}">
                <a16:creationId xmlns:a16="http://schemas.microsoft.com/office/drawing/2014/main" id="{55A054C7-6426-D54B-BC36-BB3D609CB76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12674" y="2063749"/>
            <a:ext cx="769209" cy="769209"/>
          </a:xfrm>
          <a:prstGeom prst="rect">
            <a:avLst/>
          </a:prstGeom>
        </p:spPr>
      </p:pic>
      <p:sp>
        <p:nvSpPr>
          <p:cNvPr id="71" name="TextBox 70">
            <a:extLst>
              <a:ext uri="{FF2B5EF4-FFF2-40B4-BE49-F238E27FC236}">
                <a16:creationId xmlns:a16="http://schemas.microsoft.com/office/drawing/2014/main" id="{BAD57153-109F-1C4F-ADD0-DAA195E0E34A}"/>
              </a:ext>
            </a:extLst>
          </p:cNvPr>
          <p:cNvSpPr txBox="1"/>
          <p:nvPr/>
        </p:nvSpPr>
        <p:spPr>
          <a:xfrm>
            <a:off x="7001849" y="2297874"/>
            <a:ext cx="1771290" cy="261610"/>
          </a:xfrm>
          <a:prstGeom prst="rect">
            <a:avLst/>
          </a:prstGeom>
          <a:noFill/>
        </p:spPr>
        <p:txBody>
          <a:bodyPr wrap="square" rtlCol="0">
            <a:spAutoFit/>
          </a:bodyPr>
          <a:lstStyle/>
          <a:p>
            <a:pPr algn="r"/>
            <a:r>
              <a:rPr lang="en-US" sz="1100">
                <a:solidFill>
                  <a:srgbClr val="649CD9"/>
                </a:solidFill>
                <a:latin typeface="Open Sans" panose="020B0606030504020204" pitchFamily="34" charset="0"/>
                <a:ea typeface="Open Sans" panose="020B0606030504020204" pitchFamily="34" charset="0"/>
                <a:cs typeface="Open Sans" panose="020B0606030504020204" pitchFamily="34" charset="0"/>
              </a:rPr>
              <a:t>Flexibility</a:t>
            </a:r>
          </a:p>
        </p:txBody>
      </p:sp>
      <p:sp>
        <p:nvSpPr>
          <p:cNvPr id="72" name="TextBox 71">
            <a:extLst>
              <a:ext uri="{FF2B5EF4-FFF2-40B4-BE49-F238E27FC236}">
                <a16:creationId xmlns:a16="http://schemas.microsoft.com/office/drawing/2014/main" id="{FC43331B-079F-D247-BF05-E92CC0D0A231}"/>
              </a:ext>
            </a:extLst>
          </p:cNvPr>
          <p:cNvSpPr txBox="1"/>
          <p:nvPr/>
        </p:nvSpPr>
        <p:spPr>
          <a:xfrm>
            <a:off x="7001849" y="3148491"/>
            <a:ext cx="1771290" cy="261610"/>
          </a:xfrm>
          <a:prstGeom prst="rect">
            <a:avLst/>
          </a:prstGeom>
          <a:noFill/>
        </p:spPr>
        <p:txBody>
          <a:bodyPr wrap="square" rtlCol="0">
            <a:spAutoFit/>
          </a:bodyPr>
          <a:lstStyle/>
          <a:p>
            <a:pPr algn="r"/>
            <a:r>
              <a:rPr lang="en-US" sz="1100">
                <a:solidFill>
                  <a:srgbClr val="1D0D5C"/>
                </a:solidFill>
                <a:latin typeface="Open Sans" panose="020B0606030504020204" pitchFamily="34" charset="0"/>
                <a:ea typeface="Open Sans" panose="020B0606030504020204" pitchFamily="34" charset="0"/>
                <a:cs typeface="Open Sans" panose="020B0606030504020204" pitchFamily="34" charset="0"/>
              </a:rPr>
              <a:t>Storage cost</a:t>
            </a:r>
          </a:p>
        </p:txBody>
      </p:sp>
      <p:sp>
        <p:nvSpPr>
          <p:cNvPr id="73" name="TextBox 72">
            <a:extLst>
              <a:ext uri="{FF2B5EF4-FFF2-40B4-BE49-F238E27FC236}">
                <a16:creationId xmlns:a16="http://schemas.microsoft.com/office/drawing/2014/main" id="{532FA578-8604-014D-8ED5-964D7F3F6380}"/>
              </a:ext>
            </a:extLst>
          </p:cNvPr>
          <p:cNvSpPr txBox="1"/>
          <p:nvPr/>
        </p:nvSpPr>
        <p:spPr>
          <a:xfrm>
            <a:off x="7001849" y="4010426"/>
            <a:ext cx="1771290" cy="261610"/>
          </a:xfrm>
          <a:prstGeom prst="rect">
            <a:avLst/>
          </a:prstGeom>
          <a:noFill/>
        </p:spPr>
        <p:txBody>
          <a:bodyPr wrap="square" rtlCol="0">
            <a:spAutoFit/>
          </a:bodyPr>
          <a:lstStyle/>
          <a:p>
            <a:pPr algn="r"/>
            <a:r>
              <a:rPr lang="en-US" sz="1100">
                <a:solidFill>
                  <a:srgbClr val="1D0D5C"/>
                </a:solidFill>
                <a:latin typeface="Open Sans" panose="020B0606030504020204" pitchFamily="34" charset="0"/>
                <a:ea typeface="Open Sans" panose="020B0606030504020204" pitchFamily="34" charset="0"/>
                <a:cs typeface="Open Sans" panose="020B0606030504020204" pitchFamily="34" charset="0"/>
              </a:rPr>
              <a:t>Transmission cost</a:t>
            </a:r>
          </a:p>
        </p:txBody>
      </p:sp>
      <p:sp>
        <p:nvSpPr>
          <p:cNvPr id="74" name="Rectangle 73">
            <a:extLst>
              <a:ext uri="{FF2B5EF4-FFF2-40B4-BE49-F238E27FC236}">
                <a16:creationId xmlns:a16="http://schemas.microsoft.com/office/drawing/2014/main" id="{A59B2313-82DF-B64C-8F5E-BE1F3B87E0F3}"/>
              </a:ext>
            </a:extLst>
          </p:cNvPr>
          <p:cNvSpPr/>
          <p:nvPr/>
        </p:nvSpPr>
        <p:spPr>
          <a:xfrm>
            <a:off x="6560157" y="1231701"/>
            <a:ext cx="2268148" cy="3378241"/>
          </a:xfrm>
          <a:prstGeom prst="rect">
            <a:avLst/>
          </a:prstGeom>
          <a:no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D0D5C"/>
              </a:solidFill>
            </a:endParaRPr>
          </a:p>
        </p:txBody>
      </p:sp>
      <p:grpSp>
        <p:nvGrpSpPr>
          <p:cNvPr id="75" name="Group 74">
            <a:extLst>
              <a:ext uri="{FF2B5EF4-FFF2-40B4-BE49-F238E27FC236}">
                <a16:creationId xmlns:a16="http://schemas.microsoft.com/office/drawing/2014/main" id="{D2E14469-2B97-7147-BD03-5B1A2AAFC371}"/>
              </a:ext>
            </a:extLst>
          </p:cNvPr>
          <p:cNvGrpSpPr/>
          <p:nvPr/>
        </p:nvGrpSpPr>
        <p:grpSpPr>
          <a:xfrm>
            <a:off x="6752871" y="3851746"/>
            <a:ext cx="741351" cy="566694"/>
            <a:chOff x="7939425" y="3634286"/>
            <a:chExt cx="834094" cy="637585"/>
          </a:xfrm>
          <a:solidFill>
            <a:schemeClr val="bg1">
              <a:lumMod val="50000"/>
            </a:schemeClr>
          </a:solidFill>
        </p:grpSpPr>
        <p:pic>
          <p:nvPicPr>
            <p:cNvPr id="76" name="Graphic 75">
              <a:extLst>
                <a:ext uri="{FF2B5EF4-FFF2-40B4-BE49-F238E27FC236}">
                  <a16:creationId xmlns:a16="http://schemas.microsoft.com/office/drawing/2014/main" id="{245ADB1D-1EA6-F241-B8F5-55F95A16FB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11032" y="3909384"/>
              <a:ext cx="362487" cy="362487"/>
            </a:xfrm>
            <a:prstGeom prst="rect">
              <a:avLst/>
            </a:prstGeom>
          </p:spPr>
        </p:pic>
        <p:pic>
          <p:nvPicPr>
            <p:cNvPr id="77" name="Graphic 76">
              <a:extLst>
                <a:ext uri="{FF2B5EF4-FFF2-40B4-BE49-F238E27FC236}">
                  <a16:creationId xmlns:a16="http://schemas.microsoft.com/office/drawing/2014/main" id="{AA62FFCA-C496-C14B-B3BB-62C880C5D85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39425" y="3634286"/>
              <a:ext cx="637585" cy="637585"/>
            </a:xfrm>
            <a:prstGeom prst="rect">
              <a:avLst/>
            </a:prstGeom>
          </p:spPr>
        </p:pic>
      </p:grpSp>
      <p:grpSp>
        <p:nvGrpSpPr>
          <p:cNvPr id="78" name="Group 77">
            <a:extLst>
              <a:ext uri="{FF2B5EF4-FFF2-40B4-BE49-F238E27FC236}">
                <a16:creationId xmlns:a16="http://schemas.microsoft.com/office/drawing/2014/main" id="{23E432DA-40E6-9046-AF06-937307C7B107}"/>
              </a:ext>
            </a:extLst>
          </p:cNvPr>
          <p:cNvGrpSpPr/>
          <p:nvPr/>
        </p:nvGrpSpPr>
        <p:grpSpPr>
          <a:xfrm>
            <a:off x="6834199" y="3049487"/>
            <a:ext cx="696962" cy="461891"/>
            <a:chOff x="7007791" y="3118759"/>
            <a:chExt cx="696962" cy="461891"/>
          </a:xfrm>
          <a:solidFill>
            <a:schemeClr val="bg1">
              <a:lumMod val="50000"/>
            </a:schemeClr>
          </a:solidFill>
        </p:grpSpPr>
        <p:pic>
          <p:nvPicPr>
            <p:cNvPr id="79" name="Graphic 78">
              <a:extLst>
                <a:ext uri="{FF2B5EF4-FFF2-40B4-BE49-F238E27FC236}">
                  <a16:creationId xmlns:a16="http://schemas.microsoft.com/office/drawing/2014/main" id="{1DE653E0-B0F1-F348-94B0-7A701C44187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80413" y="3226670"/>
              <a:ext cx="324340" cy="324340"/>
            </a:xfrm>
            <a:prstGeom prst="rect">
              <a:avLst/>
            </a:prstGeom>
          </p:spPr>
        </p:pic>
        <p:pic>
          <p:nvPicPr>
            <p:cNvPr id="80" name="Graphic 79">
              <a:extLst>
                <a:ext uri="{FF2B5EF4-FFF2-40B4-BE49-F238E27FC236}">
                  <a16:creationId xmlns:a16="http://schemas.microsoft.com/office/drawing/2014/main" id="{92CA5058-CB20-5B49-82FF-5A3104A9E1D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007791" y="3118759"/>
              <a:ext cx="461891" cy="461891"/>
            </a:xfrm>
            <a:prstGeom prst="rect">
              <a:avLst/>
            </a:prstGeom>
          </p:spPr>
        </p:pic>
      </p:grpSp>
    </p:spTree>
    <p:extLst>
      <p:ext uri="{BB962C8B-B14F-4D97-AF65-F5344CB8AC3E}">
        <p14:creationId xmlns:p14="http://schemas.microsoft.com/office/powerpoint/2010/main" val="6045537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3"/>
        <p:cNvGrpSpPr/>
        <p:nvPr/>
      </p:nvGrpSpPr>
      <p:grpSpPr>
        <a:xfrm>
          <a:off x="0" y="0"/>
          <a:ext cx="0" cy="0"/>
          <a:chOff x="0" y="0"/>
          <a:chExt cx="0" cy="0"/>
        </a:xfrm>
      </p:grpSpPr>
      <p:sp>
        <p:nvSpPr>
          <p:cNvPr id="10" name="Title 2">
            <a:extLst>
              <a:ext uri="{FF2B5EF4-FFF2-40B4-BE49-F238E27FC236}">
                <a16:creationId xmlns:a16="http://schemas.microsoft.com/office/drawing/2014/main" id="{DDA3A823-0B08-8542-B061-7FF90BA546F0}"/>
              </a:ext>
            </a:extLst>
          </p:cNvPr>
          <p:cNvSpPr>
            <a:spLocks noGrp="1"/>
          </p:cNvSpPr>
          <p:nvPr>
            <p:ph type="title"/>
          </p:nvPr>
        </p:nvSpPr>
        <p:spPr>
          <a:xfrm>
            <a:off x="836433" y="529405"/>
            <a:ext cx="7991872" cy="528728"/>
          </a:xfrm>
        </p:spPr>
        <p:txBody>
          <a:bodyPr/>
          <a:lstStyle/>
          <a:p>
            <a:r>
              <a:rPr lang="en-US">
                <a:solidFill>
                  <a:srgbClr val="916CBF"/>
                </a:solidFill>
              </a:rPr>
              <a:t>ETL</a:t>
            </a:r>
          </a:p>
        </p:txBody>
      </p:sp>
      <p:pic>
        <p:nvPicPr>
          <p:cNvPr id="11" name="Graphic 10">
            <a:extLst>
              <a:ext uri="{FF2B5EF4-FFF2-40B4-BE49-F238E27FC236}">
                <a16:creationId xmlns:a16="http://schemas.microsoft.com/office/drawing/2014/main" id="{9B3C6F48-9F59-1948-B198-51B6006C0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1571" y="561338"/>
            <a:ext cx="464862" cy="464862"/>
          </a:xfrm>
          <a:prstGeom prst="rect">
            <a:avLst/>
          </a:prstGeom>
        </p:spPr>
      </p:pic>
      <p:sp>
        <p:nvSpPr>
          <p:cNvPr id="2" name="Footer Placeholder 1">
            <a:extLst>
              <a:ext uri="{FF2B5EF4-FFF2-40B4-BE49-F238E27FC236}">
                <a16:creationId xmlns:a16="http://schemas.microsoft.com/office/drawing/2014/main" id="{DCCF43AE-FAB2-A04E-9350-FF6E11CAE3C0}"/>
              </a:ext>
            </a:extLst>
          </p:cNvPr>
          <p:cNvSpPr>
            <a:spLocks noGrp="1"/>
          </p:cNvSpPr>
          <p:nvPr>
            <p:ph type="ftr" sz="quarter" idx="13"/>
          </p:nvPr>
        </p:nvSpPr>
        <p:spPr/>
        <p:txBody>
          <a:bodyPr/>
          <a:lstStyle/>
          <a:p>
            <a:r>
              <a:rPr lang="en-US"/>
              <a:t>Design Decisions</a:t>
            </a:r>
          </a:p>
        </p:txBody>
      </p:sp>
      <p:sp>
        <p:nvSpPr>
          <p:cNvPr id="19" name="Oval 18">
            <a:extLst>
              <a:ext uri="{FF2B5EF4-FFF2-40B4-BE49-F238E27FC236}">
                <a16:creationId xmlns:a16="http://schemas.microsoft.com/office/drawing/2014/main" id="{86CD6568-1612-054D-84E2-132EC7311704}"/>
              </a:ext>
            </a:extLst>
          </p:cNvPr>
          <p:cNvSpPr/>
          <p:nvPr/>
        </p:nvSpPr>
        <p:spPr>
          <a:xfrm>
            <a:off x="5977070" y="2379798"/>
            <a:ext cx="286043" cy="950976"/>
          </a:xfrm>
          <a:prstGeom prst="ellipse">
            <a:avLst/>
          </a:prstGeom>
          <a:solidFill>
            <a:srgbClr val="916CBF"/>
          </a:solid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apezoid 19">
            <a:extLst>
              <a:ext uri="{FF2B5EF4-FFF2-40B4-BE49-F238E27FC236}">
                <a16:creationId xmlns:a16="http://schemas.microsoft.com/office/drawing/2014/main" id="{2FFB8736-04D1-2F46-9307-EE17968C11A0}"/>
              </a:ext>
            </a:extLst>
          </p:cNvPr>
          <p:cNvSpPr/>
          <p:nvPr/>
        </p:nvSpPr>
        <p:spPr>
          <a:xfrm rot="5400000">
            <a:off x="2543155" y="52364"/>
            <a:ext cx="1545550" cy="5608321"/>
          </a:xfrm>
          <a:prstGeom prst="trapezoid">
            <a:avLst>
              <a:gd name="adj" fmla="val 19181"/>
            </a:avLst>
          </a:prstGeom>
          <a:solidFill>
            <a:srgbClr val="916CBF"/>
          </a:solid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C8CAC41-CEE8-BD4B-8A25-E14DF19501FB}"/>
              </a:ext>
            </a:extLst>
          </p:cNvPr>
          <p:cNvSpPr/>
          <p:nvPr/>
        </p:nvSpPr>
        <p:spPr>
          <a:xfrm>
            <a:off x="370862" y="2082577"/>
            <a:ext cx="286043" cy="1545336"/>
          </a:xfrm>
          <a:prstGeom prst="ellipse">
            <a:avLst/>
          </a:prstGeom>
          <a:gradFill>
            <a:gsLst>
              <a:gs pos="0">
                <a:srgbClr val="1D0D5C"/>
              </a:gs>
              <a:gs pos="74000">
                <a:srgbClr val="916CBF">
                  <a:lumMod val="45000"/>
                  <a:lumOff val="55000"/>
                </a:srgbClr>
              </a:gs>
              <a:gs pos="83000">
                <a:srgbClr val="916CBF">
                  <a:lumMod val="45000"/>
                  <a:lumOff val="55000"/>
                </a:srgbClr>
              </a:gs>
              <a:gs pos="100000">
                <a:srgbClr val="916CBF">
                  <a:lumMod val="30000"/>
                  <a:lumOff val="70000"/>
                </a:srgbClr>
              </a:gs>
            </a:gsLst>
            <a:lin ang="5400000" scaled="0"/>
          </a:grad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28D5A890-97CA-874A-A01E-1C973F233052}"/>
              </a:ext>
            </a:extLst>
          </p:cNvPr>
          <p:cNvCxnSpPr>
            <a:cxnSpLocks/>
          </p:cNvCxnSpPr>
          <p:nvPr/>
        </p:nvCxnSpPr>
        <p:spPr>
          <a:xfrm flipH="1">
            <a:off x="6120091" y="2389389"/>
            <a:ext cx="1" cy="932688"/>
          </a:xfrm>
          <a:prstGeom prst="line">
            <a:avLst/>
          </a:prstGeom>
          <a:ln w="25400">
            <a:solidFill>
              <a:srgbClr val="916CBF"/>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18AA2C8-23C9-2F4D-AEB5-1B4C22FD5605}"/>
              </a:ext>
            </a:extLst>
          </p:cNvPr>
          <p:cNvSpPr txBox="1"/>
          <p:nvPr/>
        </p:nvSpPr>
        <p:spPr>
          <a:xfrm>
            <a:off x="7001849" y="1507234"/>
            <a:ext cx="1771290" cy="261610"/>
          </a:xfrm>
          <a:prstGeom prst="rect">
            <a:avLst/>
          </a:prstGeom>
          <a:noFill/>
        </p:spPr>
        <p:txBody>
          <a:bodyPr wrap="square" rtlCol="0">
            <a:spAutoFit/>
          </a:bodyPr>
          <a:lstStyle/>
          <a:p>
            <a:pPr algn="r"/>
            <a:r>
              <a:rPr lang="en-US" sz="1100">
                <a:solidFill>
                  <a:srgbClr val="1D0D5C"/>
                </a:solidFill>
                <a:latin typeface="Open Sans" panose="020B0606030504020204" pitchFamily="34" charset="0"/>
                <a:ea typeface="Open Sans" panose="020B0606030504020204" pitchFamily="34" charset="0"/>
                <a:cs typeface="Open Sans" panose="020B0606030504020204" pitchFamily="34" charset="0"/>
              </a:rPr>
              <a:t>Simplicity</a:t>
            </a:r>
          </a:p>
        </p:txBody>
      </p:sp>
      <p:pic>
        <p:nvPicPr>
          <p:cNvPr id="44" name="Graphic 43">
            <a:extLst>
              <a:ext uri="{FF2B5EF4-FFF2-40B4-BE49-F238E27FC236}">
                <a16:creationId xmlns:a16="http://schemas.microsoft.com/office/drawing/2014/main" id="{8772E79B-E6B0-2B40-9265-95766502C2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73335" y="1280019"/>
            <a:ext cx="647885" cy="647885"/>
          </a:xfrm>
          <a:prstGeom prst="rect">
            <a:avLst/>
          </a:prstGeom>
        </p:spPr>
      </p:pic>
      <p:pic>
        <p:nvPicPr>
          <p:cNvPr id="45" name="Graphic 44">
            <a:extLst>
              <a:ext uri="{FF2B5EF4-FFF2-40B4-BE49-F238E27FC236}">
                <a16:creationId xmlns:a16="http://schemas.microsoft.com/office/drawing/2014/main" id="{AFF4A044-1015-C248-BB00-C6714713F94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12674" y="2063749"/>
            <a:ext cx="769209" cy="769209"/>
          </a:xfrm>
          <a:prstGeom prst="rect">
            <a:avLst/>
          </a:prstGeom>
        </p:spPr>
      </p:pic>
      <p:sp>
        <p:nvSpPr>
          <p:cNvPr id="46" name="TextBox 45">
            <a:extLst>
              <a:ext uri="{FF2B5EF4-FFF2-40B4-BE49-F238E27FC236}">
                <a16:creationId xmlns:a16="http://schemas.microsoft.com/office/drawing/2014/main" id="{6B9CF8F1-5E92-9B42-A5AE-90044A28ACE7}"/>
              </a:ext>
            </a:extLst>
          </p:cNvPr>
          <p:cNvSpPr txBox="1"/>
          <p:nvPr/>
        </p:nvSpPr>
        <p:spPr>
          <a:xfrm>
            <a:off x="7001849" y="2297874"/>
            <a:ext cx="1771290" cy="261610"/>
          </a:xfrm>
          <a:prstGeom prst="rect">
            <a:avLst/>
          </a:prstGeom>
          <a:noFill/>
        </p:spPr>
        <p:txBody>
          <a:bodyPr wrap="square" rtlCol="0">
            <a:spAutoFit/>
          </a:bodyPr>
          <a:lstStyle/>
          <a:p>
            <a:pPr algn="r"/>
            <a:r>
              <a:rPr lang="en-US" sz="1100">
                <a:solidFill>
                  <a:srgbClr val="1D0D5C"/>
                </a:solidFill>
                <a:latin typeface="Open Sans" panose="020B0606030504020204" pitchFamily="34" charset="0"/>
                <a:ea typeface="Open Sans" panose="020B0606030504020204" pitchFamily="34" charset="0"/>
                <a:cs typeface="Open Sans" panose="020B0606030504020204" pitchFamily="34" charset="0"/>
              </a:rPr>
              <a:t>Flexibility</a:t>
            </a:r>
          </a:p>
        </p:txBody>
      </p:sp>
      <p:sp>
        <p:nvSpPr>
          <p:cNvPr id="47" name="TextBox 46">
            <a:extLst>
              <a:ext uri="{FF2B5EF4-FFF2-40B4-BE49-F238E27FC236}">
                <a16:creationId xmlns:a16="http://schemas.microsoft.com/office/drawing/2014/main" id="{1972D776-05AF-8544-9D4D-40FF3AFD5D7B}"/>
              </a:ext>
            </a:extLst>
          </p:cNvPr>
          <p:cNvSpPr txBox="1"/>
          <p:nvPr/>
        </p:nvSpPr>
        <p:spPr>
          <a:xfrm>
            <a:off x="7001849" y="3148491"/>
            <a:ext cx="1771290" cy="261610"/>
          </a:xfrm>
          <a:prstGeom prst="rect">
            <a:avLst/>
          </a:prstGeom>
          <a:noFill/>
        </p:spPr>
        <p:txBody>
          <a:bodyPr wrap="square" rtlCol="0">
            <a:spAutoFit/>
          </a:bodyPr>
          <a:lstStyle/>
          <a:p>
            <a:pPr algn="r"/>
            <a:r>
              <a:rPr lang="en-US" sz="1100">
                <a:solidFill>
                  <a:srgbClr val="916CBF"/>
                </a:solidFill>
                <a:latin typeface="Open Sans" panose="020B0606030504020204" pitchFamily="34" charset="0"/>
                <a:ea typeface="Open Sans" panose="020B0606030504020204" pitchFamily="34" charset="0"/>
                <a:cs typeface="Open Sans" panose="020B0606030504020204" pitchFamily="34" charset="0"/>
              </a:rPr>
              <a:t>Storage cost</a:t>
            </a:r>
          </a:p>
        </p:txBody>
      </p:sp>
      <p:sp>
        <p:nvSpPr>
          <p:cNvPr id="48" name="TextBox 47">
            <a:extLst>
              <a:ext uri="{FF2B5EF4-FFF2-40B4-BE49-F238E27FC236}">
                <a16:creationId xmlns:a16="http://schemas.microsoft.com/office/drawing/2014/main" id="{A1FFDAA9-45F7-2643-8C4A-5BD1B0234C52}"/>
              </a:ext>
            </a:extLst>
          </p:cNvPr>
          <p:cNvSpPr txBox="1"/>
          <p:nvPr/>
        </p:nvSpPr>
        <p:spPr>
          <a:xfrm>
            <a:off x="7001849" y="4010426"/>
            <a:ext cx="1771290" cy="261610"/>
          </a:xfrm>
          <a:prstGeom prst="rect">
            <a:avLst/>
          </a:prstGeom>
          <a:noFill/>
        </p:spPr>
        <p:txBody>
          <a:bodyPr wrap="square" rtlCol="0">
            <a:spAutoFit/>
          </a:bodyPr>
          <a:lstStyle/>
          <a:p>
            <a:pPr algn="r"/>
            <a:r>
              <a:rPr lang="en-US" sz="1100">
                <a:solidFill>
                  <a:srgbClr val="916CBF"/>
                </a:solidFill>
                <a:latin typeface="Open Sans" panose="020B0606030504020204" pitchFamily="34" charset="0"/>
                <a:ea typeface="Open Sans" panose="020B0606030504020204" pitchFamily="34" charset="0"/>
                <a:cs typeface="Open Sans" panose="020B0606030504020204" pitchFamily="34" charset="0"/>
              </a:rPr>
              <a:t>Transmission cost</a:t>
            </a:r>
          </a:p>
        </p:txBody>
      </p:sp>
      <p:sp>
        <p:nvSpPr>
          <p:cNvPr id="49" name="Rectangle 48">
            <a:extLst>
              <a:ext uri="{FF2B5EF4-FFF2-40B4-BE49-F238E27FC236}">
                <a16:creationId xmlns:a16="http://schemas.microsoft.com/office/drawing/2014/main" id="{F9818C78-9F18-5B49-B3F2-B33E6BE62A89}"/>
              </a:ext>
            </a:extLst>
          </p:cNvPr>
          <p:cNvSpPr/>
          <p:nvPr/>
        </p:nvSpPr>
        <p:spPr>
          <a:xfrm>
            <a:off x="6560157" y="1231701"/>
            <a:ext cx="2268148" cy="3378241"/>
          </a:xfrm>
          <a:prstGeom prst="rect">
            <a:avLst/>
          </a:prstGeom>
          <a:no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22E6D938-17C8-DA4C-929E-CC513CE205F3}"/>
              </a:ext>
            </a:extLst>
          </p:cNvPr>
          <p:cNvGrpSpPr/>
          <p:nvPr/>
        </p:nvGrpSpPr>
        <p:grpSpPr>
          <a:xfrm>
            <a:off x="6752871" y="3851746"/>
            <a:ext cx="741351" cy="566694"/>
            <a:chOff x="7939425" y="3634286"/>
            <a:chExt cx="834094" cy="637585"/>
          </a:xfrm>
          <a:solidFill>
            <a:srgbClr val="916CBF"/>
          </a:solidFill>
        </p:grpSpPr>
        <p:pic>
          <p:nvPicPr>
            <p:cNvPr id="51" name="Graphic 50">
              <a:extLst>
                <a:ext uri="{FF2B5EF4-FFF2-40B4-BE49-F238E27FC236}">
                  <a16:creationId xmlns:a16="http://schemas.microsoft.com/office/drawing/2014/main" id="{1250EFB5-6C05-604B-8282-A0965E7F1D4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11032" y="3909384"/>
              <a:ext cx="362487" cy="362487"/>
            </a:xfrm>
            <a:prstGeom prst="rect">
              <a:avLst/>
            </a:prstGeom>
          </p:spPr>
        </p:pic>
        <p:pic>
          <p:nvPicPr>
            <p:cNvPr id="52" name="Graphic 51">
              <a:extLst>
                <a:ext uri="{FF2B5EF4-FFF2-40B4-BE49-F238E27FC236}">
                  <a16:creationId xmlns:a16="http://schemas.microsoft.com/office/drawing/2014/main" id="{89AC824F-61D5-2B4F-8283-06C3F48439F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39425" y="3634286"/>
              <a:ext cx="637585" cy="637585"/>
            </a:xfrm>
            <a:prstGeom prst="rect">
              <a:avLst/>
            </a:prstGeom>
          </p:spPr>
        </p:pic>
      </p:grpSp>
      <p:grpSp>
        <p:nvGrpSpPr>
          <p:cNvPr id="53" name="Group 52">
            <a:extLst>
              <a:ext uri="{FF2B5EF4-FFF2-40B4-BE49-F238E27FC236}">
                <a16:creationId xmlns:a16="http://schemas.microsoft.com/office/drawing/2014/main" id="{2802E6B0-EF31-7545-9A00-EFDB5D66E755}"/>
              </a:ext>
            </a:extLst>
          </p:cNvPr>
          <p:cNvGrpSpPr/>
          <p:nvPr/>
        </p:nvGrpSpPr>
        <p:grpSpPr>
          <a:xfrm>
            <a:off x="6834199" y="3049487"/>
            <a:ext cx="696962" cy="461891"/>
            <a:chOff x="7007791" y="3118759"/>
            <a:chExt cx="696962" cy="461891"/>
          </a:xfrm>
          <a:solidFill>
            <a:srgbClr val="916CBF"/>
          </a:solidFill>
        </p:grpSpPr>
        <p:pic>
          <p:nvPicPr>
            <p:cNvPr id="54" name="Graphic 53">
              <a:extLst>
                <a:ext uri="{FF2B5EF4-FFF2-40B4-BE49-F238E27FC236}">
                  <a16:creationId xmlns:a16="http://schemas.microsoft.com/office/drawing/2014/main" id="{11A3FF61-81DF-3C41-8C8A-43F49D210B6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80413" y="3226670"/>
              <a:ext cx="324340" cy="324340"/>
            </a:xfrm>
            <a:prstGeom prst="rect">
              <a:avLst/>
            </a:prstGeom>
          </p:spPr>
        </p:pic>
        <p:pic>
          <p:nvPicPr>
            <p:cNvPr id="55" name="Graphic 54">
              <a:extLst>
                <a:ext uri="{FF2B5EF4-FFF2-40B4-BE49-F238E27FC236}">
                  <a16:creationId xmlns:a16="http://schemas.microsoft.com/office/drawing/2014/main" id="{CD3DEF2C-47F3-9C4F-BB7A-BFE469072CA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007791" y="3118759"/>
              <a:ext cx="461891" cy="461891"/>
            </a:xfrm>
            <a:prstGeom prst="rect">
              <a:avLst/>
            </a:prstGeom>
          </p:spPr>
        </p:pic>
      </p:grpSp>
      <p:grpSp>
        <p:nvGrpSpPr>
          <p:cNvPr id="58" name="Group 57">
            <a:extLst>
              <a:ext uri="{FF2B5EF4-FFF2-40B4-BE49-F238E27FC236}">
                <a16:creationId xmlns:a16="http://schemas.microsoft.com/office/drawing/2014/main" id="{966622E8-A86D-AC41-AF3D-62B7393E9AB3}"/>
              </a:ext>
            </a:extLst>
          </p:cNvPr>
          <p:cNvGrpSpPr/>
          <p:nvPr/>
        </p:nvGrpSpPr>
        <p:grpSpPr>
          <a:xfrm>
            <a:off x="1467162" y="2453217"/>
            <a:ext cx="3692764" cy="801849"/>
            <a:chOff x="1112239" y="3133042"/>
            <a:chExt cx="4296783" cy="933006"/>
          </a:xfrm>
        </p:grpSpPr>
        <p:sp>
          <p:nvSpPr>
            <p:cNvPr id="59" name="Rounded Rectangle 58">
              <a:extLst>
                <a:ext uri="{FF2B5EF4-FFF2-40B4-BE49-F238E27FC236}">
                  <a16:creationId xmlns:a16="http://schemas.microsoft.com/office/drawing/2014/main" id="{2B3D4E4B-23C8-6245-8CCD-8CE23948DD37}"/>
                </a:ext>
              </a:extLst>
            </p:cNvPr>
            <p:cNvSpPr/>
            <p:nvPr/>
          </p:nvSpPr>
          <p:spPr>
            <a:xfrm>
              <a:off x="1112239" y="3133042"/>
              <a:ext cx="933006" cy="933006"/>
            </a:xfrm>
            <a:prstGeom prst="roundRect">
              <a:avLst/>
            </a:prstGeom>
            <a:solidFill>
              <a:schemeClr val="lt1"/>
            </a:solid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0E8AD847-ED79-DA45-AED5-E13672EC0BC8}"/>
                </a:ext>
              </a:extLst>
            </p:cNvPr>
            <p:cNvSpPr txBox="1"/>
            <p:nvPr/>
          </p:nvSpPr>
          <p:spPr>
            <a:xfrm>
              <a:off x="1258782" y="3468739"/>
              <a:ext cx="639919" cy="261610"/>
            </a:xfrm>
            <a:prstGeom prst="rect">
              <a:avLst/>
            </a:prstGeom>
            <a:noFill/>
          </p:spPr>
          <p:txBody>
            <a:bodyPr wrap="none" rtlCol="0" anchor="ctr">
              <a:spAutoFit/>
            </a:bodyPr>
            <a:lstStyle/>
            <a:p>
              <a:pPr algn="ctr"/>
              <a:r>
                <a:rPr lang="en-US" sz="1100">
                  <a:solidFill>
                    <a:srgbClr val="1D0D5C"/>
                  </a:solidFill>
                  <a:latin typeface="Open Sans" panose="020B0606030504020204" pitchFamily="34" charset="0"/>
                  <a:ea typeface="Open Sans" panose="020B0606030504020204" pitchFamily="34" charset="0"/>
                  <a:cs typeface="Open Sans" panose="020B0606030504020204" pitchFamily="34" charset="0"/>
                </a:rPr>
                <a:t>Extract</a:t>
              </a:r>
            </a:p>
          </p:txBody>
        </p:sp>
        <p:sp>
          <p:nvSpPr>
            <p:cNvPr id="61" name="Rounded Rectangle 60">
              <a:extLst>
                <a:ext uri="{FF2B5EF4-FFF2-40B4-BE49-F238E27FC236}">
                  <a16:creationId xmlns:a16="http://schemas.microsoft.com/office/drawing/2014/main" id="{1374D473-FD16-404B-B3B0-719824374293}"/>
                </a:ext>
              </a:extLst>
            </p:cNvPr>
            <p:cNvSpPr/>
            <p:nvPr/>
          </p:nvSpPr>
          <p:spPr>
            <a:xfrm>
              <a:off x="2797744" y="3133042"/>
              <a:ext cx="933006" cy="933006"/>
            </a:xfrm>
            <a:prstGeom prst="roundRect">
              <a:avLst/>
            </a:prstGeom>
            <a:solidFill>
              <a:schemeClr val="lt1"/>
            </a:solid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02BC65C8-82E6-1141-8F79-80A0B5C6F992}"/>
                </a:ext>
              </a:extLst>
            </p:cNvPr>
            <p:cNvSpPr txBox="1"/>
            <p:nvPr/>
          </p:nvSpPr>
          <p:spPr>
            <a:xfrm>
              <a:off x="2754861" y="3447344"/>
              <a:ext cx="1018775" cy="304401"/>
            </a:xfrm>
            <a:prstGeom prst="rect">
              <a:avLst/>
            </a:prstGeom>
            <a:noFill/>
          </p:spPr>
          <p:txBody>
            <a:bodyPr wrap="none" rtlCol="0" anchor="ctr">
              <a:spAutoFit/>
            </a:bodyPr>
            <a:lstStyle/>
            <a:p>
              <a:pPr algn="ctr"/>
              <a:r>
                <a:rPr lang="en-US" sz="1100">
                  <a:solidFill>
                    <a:srgbClr val="1D0D5C"/>
                  </a:solidFill>
                  <a:latin typeface="Open Sans" panose="020B0606030504020204" pitchFamily="34" charset="0"/>
                  <a:ea typeface="Open Sans" panose="020B0606030504020204" pitchFamily="34" charset="0"/>
                  <a:cs typeface="Open Sans" panose="020B0606030504020204" pitchFamily="34" charset="0"/>
                </a:rPr>
                <a:t>Transform</a:t>
              </a:r>
            </a:p>
          </p:txBody>
        </p:sp>
        <p:cxnSp>
          <p:nvCxnSpPr>
            <p:cNvPr id="63" name="Straight Arrow Connector 62">
              <a:extLst>
                <a:ext uri="{FF2B5EF4-FFF2-40B4-BE49-F238E27FC236}">
                  <a16:creationId xmlns:a16="http://schemas.microsoft.com/office/drawing/2014/main" id="{44CE9C7B-70F8-7945-9D73-3E64E083EEA7}"/>
                </a:ext>
              </a:extLst>
            </p:cNvPr>
            <p:cNvCxnSpPr>
              <a:cxnSpLocks/>
              <a:endCxn id="61" idx="1"/>
            </p:cNvCxnSpPr>
            <p:nvPr/>
          </p:nvCxnSpPr>
          <p:spPr>
            <a:xfrm>
              <a:off x="2045245" y="3598167"/>
              <a:ext cx="752499" cy="1378"/>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sp>
          <p:nvSpPr>
            <p:cNvPr id="64" name="Rounded Rectangle 63">
              <a:extLst>
                <a:ext uri="{FF2B5EF4-FFF2-40B4-BE49-F238E27FC236}">
                  <a16:creationId xmlns:a16="http://schemas.microsoft.com/office/drawing/2014/main" id="{25DEC299-6F08-F040-A9E2-4D2FADF536B6}"/>
                </a:ext>
              </a:extLst>
            </p:cNvPr>
            <p:cNvSpPr/>
            <p:nvPr/>
          </p:nvSpPr>
          <p:spPr>
            <a:xfrm>
              <a:off x="4476016" y="3133042"/>
              <a:ext cx="933006" cy="933006"/>
            </a:xfrm>
            <a:prstGeom prst="roundRect">
              <a:avLst/>
            </a:prstGeom>
            <a:solidFill>
              <a:schemeClr val="lt1"/>
            </a:solid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14B9C5ED-5E09-ED4A-8FCA-BBDE3F98CB96}"/>
                </a:ext>
              </a:extLst>
            </p:cNvPr>
            <p:cNvSpPr txBox="1"/>
            <p:nvPr/>
          </p:nvSpPr>
          <p:spPr>
            <a:xfrm>
              <a:off x="4646701" y="3447344"/>
              <a:ext cx="591643" cy="304401"/>
            </a:xfrm>
            <a:prstGeom prst="rect">
              <a:avLst/>
            </a:prstGeom>
            <a:noFill/>
          </p:spPr>
          <p:txBody>
            <a:bodyPr wrap="none" rtlCol="0" anchor="ctr">
              <a:spAutoFit/>
            </a:bodyPr>
            <a:lstStyle/>
            <a:p>
              <a:pPr algn="ctr"/>
              <a:r>
                <a:rPr lang="en-US" sz="1100">
                  <a:solidFill>
                    <a:srgbClr val="1D0D5C"/>
                  </a:solidFill>
                  <a:latin typeface="Open Sans" panose="020B0606030504020204" pitchFamily="34" charset="0"/>
                  <a:ea typeface="Open Sans" panose="020B0606030504020204" pitchFamily="34" charset="0"/>
                  <a:cs typeface="Open Sans" panose="020B0606030504020204" pitchFamily="34" charset="0"/>
                </a:rPr>
                <a:t>Load</a:t>
              </a:r>
            </a:p>
          </p:txBody>
        </p:sp>
        <p:cxnSp>
          <p:nvCxnSpPr>
            <p:cNvPr id="66" name="Straight Arrow Connector 65">
              <a:extLst>
                <a:ext uri="{FF2B5EF4-FFF2-40B4-BE49-F238E27FC236}">
                  <a16:creationId xmlns:a16="http://schemas.microsoft.com/office/drawing/2014/main" id="{A383FCD5-F981-7742-A4F2-3A5858881F88}"/>
                </a:ext>
              </a:extLst>
            </p:cNvPr>
            <p:cNvCxnSpPr>
              <a:cxnSpLocks/>
              <a:endCxn id="64" idx="1"/>
            </p:cNvCxnSpPr>
            <p:nvPr/>
          </p:nvCxnSpPr>
          <p:spPr>
            <a:xfrm>
              <a:off x="3723517" y="3598167"/>
              <a:ext cx="752499" cy="1378"/>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112867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1"/>
        <p:cNvGrpSpPr/>
        <p:nvPr/>
      </p:nvGrpSpPr>
      <p:grpSpPr>
        <a:xfrm>
          <a:off x="0" y="0"/>
          <a:ext cx="0" cy="0"/>
          <a:chOff x="0" y="0"/>
          <a:chExt cx="0" cy="0"/>
        </a:xfrm>
      </p:grpSpPr>
      <p:sp>
        <p:nvSpPr>
          <p:cNvPr id="13" name="Title 2">
            <a:extLst>
              <a:ext uri="{FF2B5EF4-FFF2-40B4-BE49-F238E27FC236}">
                <a16:creationId xmlns:a16="http://schemas.microsoft.com/office/drawing/2014/main" id="{92AC3356-1470-A048-8B7D-1E41A0369E98}"/>
              </a:ext>
            </a:extLst>
          </p:cNvPr>
          <p:cNvSpPr>
            <a:spLocks noGrp="1"/>
          </p:cNvSpPr>
          <p:nvPr>
            <p:ph type="title"/>
          </p:nvPr>
        </p:nvSpPr>
        <p:spPr>
          <a:xfrm>
            <a:off x="836433" y="529405"/>
            <a:ext cx="801867" cy="528728"/>
          </a:xfrm>
        </p:spPr>
        <p:txBody>
          <a:bodyPr/>
          <a:lstStyle/>
          <a:p>
            <a:r>
              <a:rPr lang="en-US">
                <a:solidFill>
                  <a:srgbClr val="649CD9"/>
                </a:solidFill>
              </a:rPr>
              <a:t>ELT</a:t>
            </a:r>
            <a:endParaRPr lang="en-US">
              <a:solidFill>
                <a:srgbClr val="916CBF"/>
              </a:solidFill>
            </a:endParaRPr>
          </a:p>
        </p:txBody>
      </p:sp>
      <p:pic>
        <p:nvPicPr>
          <p:cNvPr id="14" name="Graphic 13">
            <a:extLst>
              <a:ext uri="{FF2B5EF4-FFF2-40B4-BE49-F238E27FC236}">
                <a16:creationId xmlns:a16="http://schemas.microsoft.com/office/drawing/2014/main" id="{A7498B25-B4D3-2243-A05F-165C908CE7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1571" y="561338"/>
            <a:ext cx="464862" cy="464862"/>
          </a:xfrm>
          <a:prstGeom prst="rect">
            <a:avLst/>
          </a:prstGeom>
        </p:spPr>
      </p:pic>
      <p:sp>
        <p:nvSpPr>
          <p:cNvPr id="15" name="Title 2">
            <a:extLst>
              <a:ext uri="{FF2B5EF4-FFF2-40B4-BE49-F238E27FC236}">
                <a16:creationId xmlns:a16="http://schemas.microsoft.com/office/drawing/2014/main" id="{B307DF27-531C-A343-9A18-F29258E1DD83}"/>
              </a:ext>
            </a:extLst>
          </p:cNvPr>
          <p:cNvSpPr txBox="1">
            <a:spLocks/>
          </p:cNvSpPr>
          <p:nvPr/>
        </p:nvSpPr>
        <p:spPr>
          <a:xfrm>
            <a:off x="1489893" y="529405"/>
            <a:ext cx="7342405" cy="528728"/>
          </a:xfrm>
          <a:prstGeom prst="rect">
            <a:avLst/>
          </a:prstGeom>
        </p:spPr>
        <p:txBody>
          <a:bodyPr vert="horz" lIns="91440" tIns="45720" rIns="91440" bIns="45720" rtlCol="0"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500" b="1" i="0" u="none" strike="noStrike" cap="none">
                <a:solidFill>
                  <a:srgbClr val="1D0D5C"/>
                </a:solidFill>
                <a:latin typeface="Raleway SemiBold" panose="020B0203030101060003" pitchFamily="34" charset="77"/>
                <a:ea typeface="Raleway SemiBold" panose="020B0203030101060003" pitchFamily="34"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vs </a:t>
            </a:r>
            <a:r>
              <a:rPr lang="en-US">
                <a:solidFill>
                  <a:srgbClr val="916CBF"/>
                </a:solidFill>
              </a:rPr>
              <a:t>ETL</a:t>
            </a:r>
          </a:p>
        </p:txBody>
      </p:sp>
      <p:sp>
        <p:nvSpPr>
          <p:cNvPr id="16" name="Title 2">
            <a:extLst>
              <a:ext uri="{FF2B5EF4-FFF2-40B4-BE49-F238E27FC236}">
                <a16:creationId xmlns:a16="http://schemas.microsoft.com/office/drawing/2014/main" id="{D79C8AF6-496F-6E41-95A0-9B41ABC3E6C3}"/>
              </a:ext>
            </a:extLst>
          </p:cNvPr>
          <p:cNvSpPr txBox="1">
            <a:spLocks/>
          </p:cNvSpPr>
          <p:nvPr/>
        </p:nvSpPr>
        <p:spPr>
          <a:xfrm>
            <a:off x="836432" y="529405"/>
            <a:ext cx="801867" cy="528728"/>
          </a:xfrm>
          <a:prstGeom prst="rect">
            <a:avLst/>
          </a:prstGeom>
        </p:spPr>
        <p:txBody>
          <a:bodyPr vert="horz" lIns="91440" tIns="45720" rIns="91440" bIns="45720" rtlCol="0"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500" b="1" i="0" u="none" strike="noStrike" cap="none">
                <a:solidFill>
                  <a:srgbClr val="1D0D5C"/>
                </a:solidFill>
                <a:latin typeface="Raleway SemiBold" panose="020B0203030101060003" pitchFamily="34" charset="77"/>
                <a:ea typeface="Raleway SemiBold" panose="020B0203030101060003" pitchFamily="34"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trike="sngStrike">
                <a:solidFill>
                  <a:schemeClr val="tx2">
                    <a:lumMod val="75000"/>
                  </a:schemeClr>
                </a:solidFill>
              </a:rPr>
              <a:t>ELT</a:t>
            </a:r>
          </a:p>
        </p:txBody>
      </p:sp>
      <p:sp>
        <p:nvSpPr>
          <p:cNvPr id="2" name="Footer Placeholder 1">
            <a:extLst>
              <a:ext uri="{FF2B5EF4-FFF2-40B4-BE49-F238E27FC236}">
                <a16:creationId xmlns:a16="http://schemas.microsoft.com/office/drawing/2014/main" id="{63B636D6-EDA4-184A-AD1E-20A992016D12}"/>
              </a:ext>
            </a:extLst>
          </p:cNvPr>
          <p:cNvSpPr>
            <a:spLocks noGrp="1"/>
          </p:cNvSpPr>
          <p:nvPr>
            <p:ph type="ftr" sz="quarter" idx="13"/>
          </p:nvPr>
        </p:nvSpPr>
        <p:spPr/>
        <p:txBody>
          <a:bodyPr/>
          <a:lstStyle/>
          <a:p>
            <a:r>
              <a:rPr lang="en-US"/>
              <a:t>Design Decisions</a:t>
            </a:r>
          </a:p>
        </p:txBody>
      </p:sp>
      <p:cxnSp>
        <p:nvCxnSpPr>
          <p:cNvPr id="91" name="Straight Connector 90">
            <a:extLst>
              <a:ext uri="{FF2B5EF4-FFF2-40B4-BE49-F238E27FC236}">
                <a16:creationId xmlns:a16="http://schemas.microsoft.com/office/drawing/2014/main" id="{78B1AAF3-A2F7-40D8-8960-5BE19237454B}"/>
              </a:ext>
            </a:extLst>
          </p:cNvPr>
          <p:cNvCxnSpPr/>
          <p:nvPr/>
        </p:nvCxnSpPr>
        <p:spPr>
          <a:xfrm>
            <a:off x="2616057" y="1085985"/>
            <a:ext cx="0" cy="3498207"/>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AFE3A045-EEED-4FA6-B052-365549BF5C92}"/>
              </a:ext>
            </a:extLst>
          </p:cNvPr>
          <p:cNvSpPr/>
          <p:nvPr/>
        </p:nvSpPr>
        <p:spPr bwMode="auto">
          <a:xfrm>
            <a:off x="676384" y="2232506"/>
            <a:ext cx="2497787" cy="1707231"/>
          </a:xfrm>
          <a:prstGeom prst="rect">
            <a:avLst/>
          </a:prstGeom>
          <a:solidFill>
            <a:schemeClr val="lt1"/>
          </a:solid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rgbClr val="1D0D5C"/>
                </a:solidFill>
                <a:latin typeface="Arial" panose="020B0604020202020204" pitchFamily="34" charset="0"/>
                <a:cs typeface="Arial" panose="020B0604020202020204" pitchFamily="34" charset="0"/>
              </a:rPr>
              <a:t>VPC</a:t>
            </a:r>
          </a:p>
        </p:txBody>
      </p:sp>
      <p:pic>
        <p:nvPicPr>
          <p:cNvPr id="95" name="Graphic 94">
            <a:extLst>
              <a:ext uri="{FF2B5EF4-FFF2-40B4-BE49-F238E27FC236}">
                <a16:creationId xmlns:a16="http://schemas.microsoft.com/office/drawing/2014/main" id="{46B88F11-DE91-4D26-B56D-B0A8B30BB6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76292" y="1216309"/>
            <a:ext cx="420334" cy="420334"/>
          </a:xfrm>
          <a:prstGeom prst="rect">
            <a:avLst/>
          </a:prstGeom>
        </p:spPr>
      </p:pic>
      <p:pic>
        <p:nvPicPr>
          <p:cNvPr id="97" name="Graphic 96">
            <a:extLst>
              <a:ext uri="{FF2B5EF4-FFF2-40B4-BE49-F238E27FC236}">
                <a16:creationId xmlns:a16="http://schemas.microsoft.com/office/drawing/2014/main" id="{E4B7A144-06EB-4506-9230-89B55EB1274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91996" y="1205368"/>
            <a:ext cx="420334" cy="420334"/>
          </a:xfrm>
          <a:prstGeom prst="rect">
            <a:avLst/>
          </a:prstGeom>
        </p:spPr>
      </p:pic>
      <p:grpSp>
        <p:nvGrpSpPr>
          <p:cNvPr id="99" name="Group 98">
            <a:extLst>
              <a:ext uri="{FF2B5EF4-FFF2-40B4-BE49-F238E27FC236}">
                <a16:creationId xmlns:a16="http://schemas.microsoft.com/office/drawing/2014/main" id="{620D0E1D-4ED9-40F5-9795-511793EC37FC}"/>
              </a:ext>
            </a:extLst>
          </p:cNvPr>
          <p:cNvGrpSpPr/>
          <p:nvPr/>
        </p:nvGrpSpPr>
        <p:grpSpPr>
          <a:xfrm>
            <a:off x="7164526" y="1085985"/>
            <a:ext cx="691993" cy="691993"/>
            <a:chOff x="4172789" y="3418787"/>
            <a:chExt cx="1479865" cy="1479865"/>
          </a:xfrm>
        </p:grpSpPr>
        <p:pic>
          <p:nvPicPr>
            <p:cNvPr id="107" name="Graphic 106">
              <a:extLst>
                <a:ext uri="{FF2B5EF4-FFF2-40B4-BE49-F238E27FC236}">
                  <a16:creationId xmlns:a16="http://schemas.microsoft.com/office/drawing/2014/main" id="{FE6BEDE8-1CCF-4430-9C77-01D5678FFBF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72789" y="3418787"/>
              <a:ext cx="1479865" cy="1479865"/>
            </a:xfrm>
            <a:prstGeom prst="rect">
              <a:avLst/>
            </a:prstGeom>
          </p:spPr>
        </p:pic>
        <p:pic>
          <p:nvPicPr>
            <p:cNvPr id="108" name="Graphic 107">
              <a:extLst>
                <a:ext uri="{FF2B5EF4-FFF2-40B4-BE49-F238E27FC236}">
                  <a16:creationId xmlns:a16="http://schemas.microsoft.com/office/drawing/2014/main" id="{6DEDDACD-DF85-4601-8C4E-4DF12D72DBE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424218" y="3840490"/>
              <a:ext cx="746125" cy="489822"/>
            </a:xfrm>
            <a:prstGeom prst="rect">
              <a:avLst/>
            </a:prstGeom>
          </p:spPr>
        </p:pic>
        <p:cxnSp>
          <p:nvCxnSpPr>
            <p:cNvPr id="109" name="Straight Connector 108">
              <a:extLst>
                <a:ext uri="{FF2B5EF4-FFF2-40B4-BE49-F238E27FC236}">
                  <a16:creationId xmlns:a16="http://schemas.microsoft.com/office/drawing/2014/main" id="{727167E2-B0D0-440C-B1E5-9BDD4C2EC8C3}"/>
                </a:ext>
              </a:extLst>
            </p:cNvPr>
            <p:cNvCxnSpPr>
              <a:cxnSpLocks/>
            </p:cNvCxnSpPr>
            <p:nvPr/>
          </p:nvCxnSpPr>
          <p:spPr>
            <a:xfrm>
              <a:off x="5006109" y="3943927"/>
              <a:ext cx="244764" cy="0"/>
            </a:xfrm>
            <a:prstGeom prst="line">
              <a:avLst/>
            </a:prstGeom>
            <a:ln w="19050">
              <a:solidFill>
                <a:srgbClr val="1D0D5C"/>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A06A5FA-100C-4CDC-9DAC-67675EECE789}"/>
                </a:ext>
              </a:extLst>
            </p:cNvPr>
            <p:cNvCxnSpPr>
              <a:cxnSpLocks/>
            </p:cNvCxnSpPr>
            <p:nvPr/>
          </p:nvCxnSpPr>
          <p:spPr>
            <a:xfrm>
              <a:off x="5006109" y="4008581"/>
              <a:ext cx="244764" cy="0"/>
            </a:xfrm>
            <a:prstGeom prst="line">
              <a:avLst/>
            </a:prstGeom>
            <a:ln w="19050">
              <a:solidFill>
                <a:srgbClr val="1D0D5C"/>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388AA95-CF9E-47C7-B150-7DE8BC770710}"/>
                </a:ext>
              </a:extLst>
            </p:cNvPr>
            <p:cNvCxnSpPr>
              <a:cxnSpLocks/>
            </p:cNvCxnSpPr>
            <p:nvPr/>
          </p:nvCxnSpPr>
          <p:spPr>
            <a:xfrm>
              <a:off x="5006109" y="4085401"/>
              <a:ext cx="244764" cy="0"/>
            </a:xfrm>
            <a:prstGeom prst="line">
              <a:avLst/>
            </a:prstGeom>
            <a:ln w="19050">
              <a:solidFill>
                <a:srgbClr val="1D0D5C"/>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47019E32-7A88-4D2C-8A9C-9089B3E3507D}"/>
                </a:ext>
              </a:extLst>
            </p:cNvPr>
            <p:cNvCxnSpPr>
              <a:cxnSpLocks/>
            </p:cNvCxnSpPr>
            <p:nvPr/>
          </p:nvCxnSpPr>
          <p:spPr>
            <a:xfrm>
              <a:off x="5075382" y="4158719"/>
              <a:ext cx="175491" cy="0"/>
            </a:xfrm>
            <a:prstGeom prst="line">
              <a:avLst/>
            </a:prstGeom>
            <a:ln w="19050">
              <a:solidFill>
                <a:srgbClr val="1D0D5C"/>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08B05F8-4446-482E-8AC1-B89BF355E0DE}"/>
                </a:ext>
              </a:extLst>
            </p:cNvPr>
            <p:cNvCxnSpPr>
              <a:cxnSpLocks/>
            </p:cNvCxnSpPr>
            <p:nvPr/>
          </p:nvCxnSpPr>
          <p:spPr>
            <a:xfrm>
              <a:off x="5075382" y="4227992"/>
              <a:ext cx="175491" cy="0"/>
            </a:xfrm>
            <a:prstGeom prst="line">
              <a:avLst/>
            </a:prstGeom>
            <a:ln w="19050">
              <a:solidFill>
                <a:srgbClr val="1D0D5C"/>
              </a:solidFill>
            </a:ln>
          </p:spPr>
          <p:style>
            <a:lnRef idx="1">
              <a:schemeClr val="accent1"/>
            </a:lnRef>
            <a:fillRef idx="0">
              <a:schemeClr val="accent1"/>
            </a:fillRef>
            <a:effectRef idx="0">
              <a:schemeClr val="accent1"/>
            </a:effectRef>
            <a:fontRef idx="minor">
              <a:schemeClr val="tx1"/>
            </a:fontRef>
          </p:style>
        </p:cxnSp>
      </p:grpSp>
      <p:pic>
        <p:nvPicPr>
          <p:cNvPr id="101" name="Graphic 19">
            <a:extLst>
              <a:ext uri="{FF2B5EF4-FFF2-40B4-BE49-F238E27FC236}">
                <a16:creationId xmlns:a16="http://schemas.microsoft.com/office/drawing/2014/main" id="{129F5CC5-AA17-4ED5-8657-7929CEC9247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64566" y="2858396"/>
            <a:ext cx="475197" cy="47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 name="Graphic 7">
            <a:extLst>
              <a:ext uri="{FF2B5EF4-FFF2-40B4-BE49-F238E27FC236}">
                <a16:creationId xmlns:a16="http://schemas.microsoft.com/office/drawing/2014/main" id="{59C8C871-556B-4573-AF38-D74F00FB06A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90753" y="2877418"/>
            <a:ext cx="475197" cy="47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 name="Graphic 8">
            <a:extLst>
              <a:ext uri="{FF2B5EF4-FFF2-40B4-BE49-F238E27FC236}">
                <a16:creationId xmlns:a16="http://schemas.microsoft.com/office/drawing/2014/main" id="{55C2F93B-231E-4531-A0A5-1B517A03864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13462" y="2843782"/>
            <a:ext cx="475197" cy="47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 name="Graphic 18">
            <a:extLst>
              <a:ext uri="{FF2B5EF4-FFF2-40B4-BE49-F238E27FC236}">
                <a16:creationId xmlns:a16="http://schemas.microsoft.com/office/drawing/2014/main" id="{F857D021-25FE-4374-A3FF-CE20537F7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76949" y="2839497"/>
            <a:ext cx="475198" cy="471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Graphic 14">
            <a:extLst>
              <a:ext uri="{FF2B5EF4-FFF2-40B4-BE49-F238E27FC236}">
                <a16:creationId xmlns:a16="http://schemas.microsoft.com/office/drawing/2014/main" id="{48BCB396-2D79-40E9-A579-F2E51AE8E8E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76325" y="2296961"/>
            <a:ext cx="475197" cy="4751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 name="Rectangle 117">
            <a:extLst>
              <a:ext uri="{FF2B5EF4-FFF2-40B4-BE49-F238E27FC236}">
                <a16:creationId xmlns:a16="http://schemas.microsoft.com/office/drawing/2014/main" id="{188762E8-EA30-43CF-A4CD-46D2E71A6755}"/>
              </a:ext>
            </a:extLst>
          </p:cNvPr>
          <p:cNvSpPr/>
          <p:nvPr/>
        </p:nvSpPr>
        <p:spPr>
          <a:xfrm>
            <a:off x="2153228" y="2303397"/>
            <a:ext cx="955423" cy="1565176"/>
          </a:xfrm>
          <a:prstGeom prst="rect">
            <a:avLst/>
          </a:prstGeom>
          <a:solidFill>
            <a:schemeClr val="lt1"/>
          </a:solid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0" name="Graphic 119">
            <a:extLst>
              <a:ext uri="{FF2B5EF4-FFF2-40B4-BE49-F238E27FC236}">
                <a16:creationId xmlns:a16="http://schemas.microsoft.com/office/drawing/2014/main" id="{ECA7CE41-53FD-4938-836B-C83B5C4A314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287102" y="2406663"/>
            <a:ext cx="657910" cy="371223"/>
          </a:xfrm>
          <a:prstGeom prst="rect">
            <a:avLst/>
          </a:prstGeom>
        </p:spPr>
      </p:pic>
      <p:pic>
        <p:nvPicPr>
          <p:cNvPr id="122" name="Graphic 121">
            <a:extLst>
              <a:ext uri="{FF2B5EF4-FFF2-40B4-BE49-F238E27FC236}">
                <a16:creationId xmlns:a16="http://schemas.microsoft.com/office/drawing/2014/main" id="{CE2B6EE8-7DEA-4A12-9EA6-88CBA4E701A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294006" y="3392763"/>
            <a:ext cx="657910" cy="371223"/>
          </a:xfrm>
          <a:prstGeom prst="rect">
            <a:avLst/>
          </a:prstGeom>
        </p:spPr>
      </p:pic>
      <p:cxnSp>
        <p:nvCxnSpPr>
          <p:cNvPr id="124" name="Straight Arrow Connector 123">
            <a:extLst>
              <a:ext uri="{FF2B5EF4-FFF2-40B4-BE49-F238E27FC236}">
                <a16:creationId xmlns:a16="http://schemas.microsoft.com/office/drawing/2014/main" id="{5B95E228-3237-45D7-B114-E92943912197}"/>
              </a:ext>
            </a:extLst>
          </p:cNvPr>
          <p:cNvCxnSpPr>
            <a:cxnSpLocks/>
          </p:cNvCxnSpPr>
          <p:nvPr/>
        </p:nvCxnSpPr>
        <p:spPr>
          <a:xfrm>
            <a:off x="3174180" y="3096437"/>
            <a:ext cx="449908"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23B69161-4A05-4276-8CB0-E65739028C01}"/>
              </a:ext>
            </a:extLst>
          </p:cNvPr>
          <p:cNvCxnSpPr>
            <a:cxnSpLocks/>
          </p:cNvCxnSpPr>
          <p:nvPr/>
        </p:nvCxnSpPr>
        <p:spPr>
          <a:xfrm>
            <a:off x="4088659" y="3096437"/>
            <a:ext cx="708350"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D2FAB6DA-CF41-4C1C-84BF-DBF693FEE7CA}"/>
              </a:ext>
            </a:extLst>
          </p:cNvPr>
          <p:cNvCxnSpPr>
            <a:cxnSpLocks/>
          </p:cNvCxnSpPr>
          <p:nvPr/>
        </p:nvCxnSpPr>
        <p:spPr>
          <a:xfrm>
            <a:off x="5265950" y="3096437"/>
            <a:ext cx="708350"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pic>
        <p:nvPicPr>
          <p:cNvPr id="134" name="Graphic 133">
            <a:extLst>
              <a:ext uri="{FF2B5EF4-FFF2-40B4-BE49-F238E27FC236}">
                <a16:creationId xmlns:a16="http://schemas.microsoft.com/office/drawing/2014/main" id="{976AEDEB-C113-467F-8A19-8D6DFB639D7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80017" y="2237822"/>
            <a:ext cx="384048" cy="384048"/>
          </a:xfrm>
          <a:prstGeom prst="rect">
            <a:avLst/>
          </a:prstGeom>
        </p:spPr>
      </p:pic>
      <p:sp>
        <p:nvSpPr>
          <p:cNvPr id="136" name="Rectangle 135">
            <a:extLst>
              <a:ext uri="{FF2B5EF4-FFF2-40B4-BE49-F238E27FC236}">
                <a16:creationId xmlns:a16="http://schemas.microsoft.com/office/drawing/2014/main" id="{CB1072E3-75D7-4DF4-9BD7-5A5A2C114E06}"/>
              </a:ext>
            </a:extLst>
          </p:cNvPr>
          <p:cNvSpPr>
            <a:spLocks noChangeAspect="1"/>
          </p:cNvSpPr>
          <p:nvPr/>
        </p:nvSpPr>
        <p:spPr>
          <a:xfrm>
            <a:off x="680017" y="2232072"/>
            <a:ext cx="384048" cy="383507"/>
          </a:xfrm>
          <a:prstGeom prst="rect">
            <a:avLst/>
          </a:prstGeom>
          <a:no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TextBox 137">
            <a:extLst>
              <a:ext uri="{FF2B5EF4-FFF2-40B4-BE49-F238E27FC236}">
                <a16:creationId xmlns:a16="http://schemas.microsoft.com/office/drawing/2014/main" id="{8C01200B-810A-48E6-80BF-99447050D56B}"/>
              </a:ext>
            </a:extLst>
          </p:cNvPr>
          <p:cNvSpPr txBox="1"/>
          <p:nvPr/>
        </p:nvSpPr>
        <p:spPr>
          <a:xfrm>
            <a:off x="756835" y="1603835"/>
            <a:ext cx="1600118" cy="307777"/>
          </a:xfrm>
          <a:prstGeom prst="rect">
            <a:avLst/>
          </a:prstGeom>
          <a:noFill/>
        </p:spPr>
        <p:txBody>
          <a:bodyPr wrap="none" rtlCol="0">
            <a:spAutoFit/>
          </a:bodyPr>
          <a:lstStyle/>
          <a:p>
            <a:r>
              <a:rPr lang="en-US" b="1">
                <a:solidFill>
                  <a:srgbClr val="1D0D5C"/>
                </a:solidFill>
                <a:latin typeface="Raleway SemiBold" panose="020B0203030101060003" pitchFamily="34" charset="77"/>
              </a:rPr>
              <a:t>Load Generation</a:t>
            </a:r>
          </a:p>
        </p:txBody>
      </p:sp>
      <p:sp>
        <p:nvSpPr>
          <p:cNvPr id="140" name="TextBox 139">
            <a:extLst>
              <a:ext uri="{FF2B5EF4-FFF2-40B4-BE49-F238E27FC236}">
                <a16:creationId xmlns:a16="http://schemas.microsoft.com/office/drawing/2014/main" id="{077628B2-F348-460A-9A9F-710983C15820}"/>
              </a:ext>
            </a:extLst>
          </p:cNvPr>
          <p:cNvSpPr txBox="1"/>
          <p:nvPr/>
        </p:nvSpPr>
        <p:spPr>
          <a:xfrm>
            <a:off x="3343247" y="1603835"/>
            <a:ext cx="1491114" cy="307777"/>
          </a:xfrm>
          <a:prstGeom prst="rect">
            <a:avLst/>
          </a:prstGeom>
          <a:noFill/>
        </p:spPr>
        <p:txBody>
          <a:bodyPr wrap="none" rtlCol="0">
            <a:spAutoFit/>
          </a:bodyPr>
          <a:lstStyle/>
          <a:p>
            <a:r>
              <a:rPr lang="en-US" b="1">
                <a:solidFill>
                  <a:srgbClr val="1D0D5C"/>
                </a:solidFill>
                <a:latin typeface="Raleway SemiBold" panose="020B0203030101060003" pitchFamily="34" charset="77"/>
              </a:rPr>
              <a:t>Transformation</a:t>
            </a:r>
          </a:p>
        </p:txBody>
      </p:sp>
      <p:sp>
        <p:nvSpPr>
          <p:cNvPr id="142" name="TextBox 141">
            <a:extLst>
              <a:ext uri="{FF2B5EF4-FFF2-40B4-BE49-F238E27FC236}">
                <a16:creationId xmlns:a16="http://schemas.microsoft.com/office/drawing/2014/main" id="{4FAA0F9F-D437-42CE-8439-567AD804F3A5}"/>
              </a:ext>
            </a:extLst>
          </p:cNvPr>
          <p:cNvSpPr txBox="1"/>
          <p:nvPr/>
        </p:nvSpPr>
        <p:spPr>
          <a:xfrm>
            <a:off x="5774803" y="1603835"/>
            <a:ext cx="854721" cy="307777"/>
          </a:xfrm>
          <a:prstGeom prst="rect">
            <a:avLst/>
          </a:prstGeom>
          <a:noFill/>
        </p:spPr>
        <p:txBody>
          <a:bodyPr wrap="none" rtlCol="0">
            <a:spAutoFit/>
          </a:bodyPr>
          <a:lstStyle/>
          <a:p>
            <a:r>
              <a:rPr lang="en-US" b="1">
                <a:solidFill>
                  <a:srgbClr val="1D0D5C"/>
                </a:solidFill>
                <a:latin typeface="Raleway SemiBold" panose="020B0203030101060003" pitchFamily="34" charset="77"/>
              </a:rPr>
              <a:t>Storage</a:t>
            </a:r>
          </a:p>
        </p:txBody>
      </p:sp>
      <p:sp>
        <p:nvSpPr>
          <p:cNvPr id="144" name="TextBox 143">
            <a:extLst>
              <a:ext uri="{FF2B5EF4-FFF2-40B4-BE49-F238E27FC236}">
                <a16:creationId xmlns:a16="http://schemas.microsoft.com/office/drawing/2014/main" id="{8B2D2489-0606-47E3-95A0-1424E47B80A7}"/>
              </a:ext>
            </a:extLst>
          </p:cNvPr>
          <p:cNvSpPr txBox="1"/>
          <p:nvPr/>
        </p:nvSpPr>
        <p:spPr>
          <a:xfrm>
            <a:off x="6888192" y="1603835"/>
            <a:ext cx="1260281" cy="307777"/>
          </a:xfrm>
          <a:prstGeom prst="rect">
            <a:avLst/>
          </a:prstGeom>
          <a:noFill/>
        </p:spPr>
        <p:txBody>
          <a:bodyPr wrap="square" rtlCol="0">
            <a:spAutoFit/>
          </a:bodyPr>
          <a:lstStyle/>
          <a:p>
            <a:r>
              <a:rPr lang="en-US" b="1">
                <a:solidFill>
                  <a:srgbClr val="1D0D5C"/>
                </a:solidFill>
                <a:latin typeface="Raleway SemiBold" panose="020B0203030101060003" pitchFamily="34" charset="77"/>
              </a:rPr>
              <a:t>Visualization</a:t>
            </a:r>
          </a:p>
        </p:txBody>
      </p:sp>
      <p:cxnSp>
        <p:nvCxnSpPr>
          <p:cNvPr id="146" name="Straight Connector 145">
            <a:extLst>
              <a:ext uri="{FF2B5EF4-FFF2-40B4-BE49-F238E27FC236}">
                <a16:creationId xmlns:a16="http://schemas.microsoft.com/office/drawing/2014/main" id="{25894426-C085-4C76-9317-01A3AB4219B5}"/>
              </a:ext>
            </a:extLst>
          </p:cNvPr>
          <p:cNvCxnSpPr/>
          <p:nvPr/>
        </p:nvCxnSpPr>
        <p:spPr>
          <a:xfrm>
            <a:off x="5620125" y="1085985"/>
            <a:ext cx="0" cy="3498207"/>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02A962D6-90AA-493C-85F1-0128B9E585FF}"/>
              </a:ext>
            </a:extLst>
          </p:cNvPr>
          <p:cNvCxnSpPr/>
          <p:nvPr/>
        </p:nvCxnSpPr>
        <p:spPr>
          <a:xfrm>
            <a:off x="6793938" y="1085985"/>
            <a:ext cx="0" cy="3498207"/>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pic>
        <p:nvPicPr>
          <p:cNvPr id="150" name="Graphic 149">
            <a:extLst>
              <a:ext uri="{FF2B5EF4-FFF2-40B4-BE49-F238E27FC236}">
                <a16:creationId xmlns:a16="http://schemas.microsoft.com/office/drawing/2014/main" id="{1B163E9B-90AA-4E70-AEAB-FE3B32EFA4F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flipH="1">
            <a:off x="1345002" y="1203763"/>
            <a:ext cx="420335" cy="421416"/>
          </a:xfrm>
          <a:prstGeom prst="rect">
            <a:avLst/>
          </a:prstGeom>
        </p:spPr>
      </p:pic>
      <p:grpSp>
        <p:nvGrpSpPr>
          <p:cNvPr id="152" name="Group 151">
            <a:extLst>
              <a:ext uri="{FF2B5EF4-FFF2-40B4-BE49-F238E27FC236}">
                <a16:creationId xmlns:a16="http://schemas.microsoft.com/office/drawing/2014/main" id="{40FC0C11-0B81-4F24-9161-3158D1DCAB0F}"/>
              </a:ext>
            </a:extLst>
          </p:cNvPr>
          <p:cNvGrpSpPr/>
          <p:nvPr/>
        </p:nvGrpSpPr>
        <p:grpSpPr>
          <a:xfrm>
            <a:off x="1669877" y="1457666"/>
            <a:ext cx="120298" cy="201190"/>
            <a:chOff x="2349842" y="2650268"/>
            <a:chExt cx="223836" cy="374348"/>
          </a:xfrm>
          <a:solidFill>
            <a:schemeClr val="lt1"/>
          </a:solidFill>
        </p:grpSpPr>
        <p:sp>
          <p:nvSpPr>
            <p:cNvPr id="160" name="Oval 159">
              <a:extLst>
                <a:ext uri="{FF2B5EF4-FFF2-40B4-BE49-F238E27FC236}">
                  <a16:creationId xmlns:a16="http://schemas.microsoft.com/office/drawing/2014/main" id="{8A4BC8FD-A00D-49C3-BB33-885CDD58097A}"/>
                </a:ext>
              </a:extLst>
            </p:cNvPr>
            <p:cNvSpPr/>
            <p:nvPr/>
          </p:nvSpPr>
          <p:spPr>
            <a:xfrm>
              <a:off x="2393498" y="2650268"/>
              <a:ext cx="136525" cy="136525"/>
            </a:xfrm>
            <a:prstGeom prst="ellipse">
              <a:avLst/>
            </a:prstGeom>
            <a:grpFill/>
            <a:ln w="15875">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Pie 138">
              <a:extLst>
                <a:ext uri="{FF2B5EF4-FFF2-40B4-BE49-F238E27FC236}">
                  <a16:creationId xmlns:a16="http://schemas.microsoft.com/office/drawing/2014/main" id="{200D91C0-54FB-4354-A3F7-7957FF1A5895}"/>
                </a:ext>
              </a:extLst>
            </p:cNvPr>
            <p:cNvSpPr/>
            <p:nvPr/>
          </p:nvSpPr>
          <p:spPr>
            <a:xfrm rot="5400000">
              <a:off x="2349842" y="2800780"/>
              <a:ext cx="223836" cy="223836"/>
            </a:xfrm>
            <a:prstGeom prst="pie">
              <a:avLst>
                <a:gd name="adj1" fmla="val 5376454"/>
                <a:gd name="adj2" fmla="val 16199991"/>
              </a:avLst>
            </a:prstGeom>
            <a:grpFill/>
            <a:ln w="15875">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58" name="Graphic 2">
            <a:extLst>
              <a:ext uri="{FF2B5EF4-FFF2-40B4-BE49-F238E27FC236}">
                <a16:creationId xmlns:a16="http://schemas.microsoft.com/office/drawing/2014/main" id="{DD80D18F-95E2-4ED2-AEA6-28CD75FA761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241824" y="2364701"/>
            <a:ext cx="182974" cy="185226"/>
          </a:xfrm>
          <a:prstGeom prst="rect">
            <a:avLst/>
          </a:prstGeom>
        </p:spPr>
      </p:pic>
      <p:pic>
        <p:nvPicPr>
          <p:cNvPr id="162" name="Graphic 161">
            <a:extLst>
              <a:ext uri="{FF2B5EF4-FFF2-40B4-BE49-F238E27FC236}">
                <a16:creationId xmlns:a16="http://schemas.microsoft.com/office/drawing/2014/main" id="{20085DC3-3CB3-4A5F-B5B6-361CF945605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287102" y="2900373"/>
            <a:ext cx="657910" cy="371223"/>
          </a:xfrm>
          <a:prstGeom prst="rect">
            <a:avLst/>
          </a:prstGeom>
        </p:spPr>
      </p:pic>
      <p:pic>
        <p:nvPicPr>
          <p:cNvPr id="166" name="Graphic 2">
            <a:extLst>
              <a:ext uri="{FF2B5EF4-FFF2-40B4-BE49-F238E27FC236}">
                <a16:creationId xmlns:a16="http://schemas.microsoft.com/office/drawing/2014/main" id="{D1095EE0-27B7-44D8-95C5-1544E28F8474}"/>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241824" y="2858411"/>
            <a:ext cx="182974" cy="185226"/>
          </a:xfrm>
          <a:prstGeom prst="rect">
            <a:avLst/>
          </a:prstGeom>
        </p:spPr>
      </p:pic>
      <p:pic>
        <p:nvPicPr>
          <p:cNvPr id="176" name="Graphic 2">
            <a:extLst>
              <a:ext uri="{FF2B5EF4-FFF2-40B4-BE49-F238E27FC236}">
                <a16:creationId xmlns:a16="http://schemas.microsoft.com/office/drawing/2014/main" id="{9C1F7A83-297C-4D5A-A34E-1FFF9AB20D0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241824" y="3350801"/>
            <a:ext cx="182974" cy="185226"/>
          </a:xfrm>
          <a:prstGeom prst="rect">
            <a:avLst/>
          </a:prstGeom>
        </p:spPr>
      </p:pic>
      <p:sp>
        <p:nvSpPr>
          <p:cNvPr id="185" name="Title 2">
            <a:extLst>
              <a:ext uri="{FF2B5EF4-FFF2-40B4-BE49-F238E27FC236}">
                <a16:creationId xmlns:a16="http://schemas.microsoft.com/office/drawing/2014/main" id="{D2EB8ECC-46C5-4D68-B41B-13CB54A1478A}"/>
              </a:ext>
            </a:extLst>
          </p:cNvPr>
          <p:cNvSpPr txBox="1">
            <a:spLocks/>
          </p:cNvSpPr>
          <p:nvPr/>
        </p:nvSpPr>
        <p:spPr>
          <a:xfrm>
            <a:off x="1327356" y="4120942"/>
            <a:ext cx="400516" cy="528728"/>
          </a:xfrm>
          <a:prstGeom prst="rect">
            <a:avLst/>
          </a:prstGeom>
        </p:spPr>
        <p:txBody>
          <a:bodyPr vert="horz" lIns="91440" tIns="45720" rIns="91440" bIns="45720" rtlCol="0"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500" b="1" i="0" u="none" strike="noStrike" cap="none">
                <a:solidFill>
                  <a:srgbClr val="1D0D5C"/>
                </a:solidFill>
                <a:latin typeface="Raleway SemiBold" panose="020B0203030101060003" pitchFamily="34" charset="77"/>
                <a:ea typeface="Raleway SemiBold" panose="020B0203030101060003" pitchFamily="34"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rgbClr val="916CBF"/>
                </a:solidFill>
                <a:latin typeface="Raleway SemiBold"/>
              </a:rPr>
              <a:t>E</a:t>
            </a:r>
            <a:endParaRPr lang="en-US">
              <a:solidFill>
                <a:srgbClr val="916CBF"/>
              </a:solidFill>
            </a:endParaRPr>
          </a:p>
        </p:txBody>
      </p:sp>
      <p:sp>
        <p:nvSpPr>
          <p:cNvPr id="187" name="Title 2">
            <a:extLst>
              <a:ext uri="{FF2B5EF4-FFF2-40B4-BE49-F238E27FC236}">
                <a16:creationId xmlns:a16="http://schemas.microsoft.com/office/drawing/2014/main" id="{133AE650-805D-48B9-8CFD-D85A031CD8DE}"/>
              </a:ext>
            </a:extLst>
          </p:cNvPr>
          <p:cNvSpPr txBox="1">
            <a:spLocks/>
          </p:cNvSpPr>
          <p:nvPr/>
        </p:nvSpPr>
        <p:spPr>
          <a:xfrm>
            <a:off x="3854539" y="4120942"/>
            <a:ext cx="400516" cy="528728"/>
          </a:xfrm>
          <a:prstGeom prst="rect">
            <a:avLst/>
          </a:prstGeom>
        </p:spPr>
        <p:txBody>
          <a:bodyPr vert="horz" lIns="91440" tIns="45720" rIns="91440" bIns="45720" rtlCol="0"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500" b="1" i="0" u="none" strike="noStrike" cap="none">
                <a:solidFill>
                  <a:srgbClr val="1D0D5C"/>
                </a:solidFill>
                <a:latin typeface="Raleway SemiBold" panose="020B0203030101060003" pitchFamily="34" charset="77"/>
                <a:ea typeface="Raleway SemiBold" panose="020B0203030101060003" pitchFamily="34"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rgbClr val="916CBF"/>
                </a:solidFill>
              </a:rPr>
              <a:t>T</a:t>
            </a:r>
          </a:p>
        </p:txBody>
      </p:sp>
      <p:sp>
        <p:nvSpPr>
          <p:cNvPr id="188" name="Title 2">
            <a:extLst>
              <a:ext uri="{FF2B5EF4-FFF2-40B4-BE49-F238E27FC236}">
                <a16:creationId xmlns:a16="http://schemas.microsoft.com/office/drawing/2014/main" id="{CC823B75-6FB0-482E-BBDD-1E8663EEA7CA}"/>
              </a:ext>
            </a:extLst>
          </p:cNvPr>
          <p:cNvSpPr txBox="1">
            <a:spLocks/>
          </p:cNvSpPr>
          <p:nvPr/>
        </p:nvSpPr>
        <p:spPr>
          <a:xfrm>
            <a:off x="6009461" y="4120942"/>
            <a:ext cx="400516" cy="528728"/>
          </a:xfrm>
          <a:prstGeom prst="rect">
            <a:avLst/>
          </a:prstGeom>
        </p:spPr>
        <p:txBody>
          <a:bodyPr vert="horz" lIns="91440" tIns="45720" rIns="91440" bIns="45720" rtlCol="0"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500" b="1" i="0" u="none" strike="noStrike" cap="none">
                <a:solidFill>
                  <a:srgbClr val="1D0D5C"/>
                </a:solidFill>
                <a:latin typeface="Raleway SemiBold" panose="020B0203030101060003" pitchFamily="34" charset="77"/>
                <a:ea typeface="Raleway SemiBold" panose="020B0203030101060003" pitchFamily="34"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rgbClr val="916CBF"/>
                </a:solidFill>
                <a:latin typeface="Raleway SemiBold"/>
              </a:rPr>
              <a:t>L</a:t>
            </a:r>
            <a:endParaRPr lang="en-US">
              <a:solidFill>
                <a:srgbClr val="916CBF"/>
              </a:solidFill>
            </a:endParaRPr>
          </a:p>
        </p:txBody>
      </p:sp>
      <p:cxnSp>
        <p:nvCxnSpPr>
          <p:cNvPr id="67" name="Straight Arrow Connector 66">
            <a:extLst>
              <a:ext uri="{FF2B5EF4-FFF2-40B4-BE49-F238E27FC236}">
                <a16:creationId xmlns:a16="http://schemas.microsoft.com/office/drawing/2014/main" id="{EF961F62-DEF7-EC41-81D8-4EED6DDC5C70}"/>
              </a:ext>
            </a:extLst>
          </p:cNvPr>
          <p:cNvCxnSpPr>
            <a:cxnSpLocks/>
          </p:cNvCxnSpPr>
          <p:nvPr/>
        </p:nvCxnSpPr>
        <p:spPr>
          <a:xfrm>
            <a:off x="6439763" y="3096438"/>
            <a:ext cx="842333"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8F976A47-0B01-3F4D-B767-80814A47CCF1}"/>
              </a:ext>
            </a:extLst>
          </p:cNvPr>
          <p:cNvGrpSpPr/>
          <p:nvPr/>
        </p:nvGrpSpPr>
        <p:grpSpPr>
          <a:xfrm>
            <a:off x="7238538" y="2806883"/>
            <a:ext cx="578222" cy="578222"/>
            <a:chOff x="8099716" y="3835938"/>
            <a:chExt cx="578222" cy="578222"/>
          </a:xfrm>
        </p:grpSpPr>
        <p:sp>
          <p:nvSpPr>
            <p:cNvPr id="69" name="Rectangle 68">
              <a:extLst>
                <a:ext uri="{FF2B5EF4-FFF2-40B4-BE49-F238E27FC236}">
                  <a16:creationId xmlns:a16="http://schemas.microsoft.com/office/drawing/2014/main" id="{0849250F-D054-C84B-9BCA-63F6B24A920E}"/>
                </a:ext>
              </a:extLst>
            </p:cNvPr>
            <p:cNvSpPr/>
            <p:nvPr/>
          </p:nvSpPr>
          <p:spPr>
            <a:xfrm>
              <a:off x="8150179" y="3886401"/>
              <a:ext cx="477297" cy="477297"/>
            </a:xfrm>
            <a:prstGeom prst="rect">
              <a:avLst/>
            </a:prstGeom>
            <a:solidFill>
              <a:srgbClr val="1D0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C65FCB59-E1DB-EE4E-9254-028A02C27CA2}"/>
                </a:ext>
              </a:extLst>
            </p:cNvPr>
            <p:cNvGrpSpPr/>
            <p:nvPr/>
          </p:nvGrpSpPr>
          <p:grpSpPr>
            <a:xfrm>
              <a:off x="8099716" y="3835938"/>
              <a:ext cx="578222" cy="578222"/>
              <a:chOff x="8066080" y="3059139"/>
              <a:chExt cx="637419" cy="637419"/>
            </a:xfrm>
          </p:grpSpPr>
          <p:pic>
            <p:nvPicPr>
              <p:cNvPr id="72" name="Graphic 71">
                <a:extLst>
                  <a:ext uri="{FF2B5EF4-FFF2-40B4-BE49-F238E27FC236}">
                    <a16:creationId xmlns:a16="http://schemas.microsoft.com/office/drawing/2014/main" id="{A70BC1E4-C8D7-5A4F-8300-43BB1B10F2E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066080" y="3059139"/>
                <a:ext cx="637419" cy="637419"/>
              </a:xfrm>
              <a:prstGeom prst="rect">
                <a:avLst/>
              </a:prstGeom>
            </p:spPr>
          </p:pic>
          <p:cxnSp>
            <p:nvCxnSpPr>
              <p:cNvPr id="73" name="Straight Connector 72">
                <a:extLst>
                  <a:ext uri="{FF2B5EF4-FFF2-40B4-BE49-F238E27FC236}">
                    <a16:creationId xmlns:a16="http://schemas.microsoft.com/office/drawing/2014/main" id="{01D881C5-1338-8F45-A66F-67BCF9A0D8A4}"/>
                  </a:ext>
                </a:extLst>
              </p:cNvPr>
              <p:cNvCxnSpPr>
                <a:cxnSpLocks/>
              </p:cNvCxnSpPr>
              <p:nvPr/>
            </p:nvCxnSpPr>
            <p:spPr>
              <a:xfrm>
                <a:off x="8425014" y="3285331"/>
                <a:ext cx="105427" cy="0"/>
              </a:xfrm>
              <a:prstGeom prst="line">
                <a:avLst/>
              </a:prstGeom>
              <a:solidFill>
                <a:srgbClr val="916CBF"/>
              </a:solidFill>
              <a:ln w="15875">
                <a:solidFill>
                  <a:srgbClr val="916CBF"/>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61103FC-1C1B-144D-8948-29F5E4C62C10}"/>
                  </a:ext>
                </a:extLst>
              </p:cNvPr>
              <p:cNvCxnSpPr>
                <a:cxnSpLocks/>
              </p:cNvCxnSpPr>
              <p:nvPr/>
            </p:nvCxnSpPr>
            <p:spPr>
              <a:xfrm>
                <a:off x="8425014" y="3313180"/>
                <a:ext cx="105427" cy="0"/>
              </a:xfrm>
              <a:prstGeom prst="line">
                <a:avLst/>
              </a:prstGeom>
              <a:solidFill>
                <a:srgbClr val="916CBF"/>
              </a:solidFill>
              <a:ln w="15875">
                <a:solidFill>
                  <a:srgbClr val="916CBF"/>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69C2F43-D879-0C44-9B3A-AE10AA0D9AEE}"/>
                  </a:ext>
                </a:extLst>
              </p:cNvPr>
              <p:cNvCxnSpPr>
                <a:cxnSpLocks/>
              </p:cNvCxnSpPr>
              <p:nvPr/>
            </p:nvCxnSpPr>
            <p:spPr>
              <a:xfrm>
                <a:off x="8425014" y="3346268"/>
                <a:ext cx="105427" cy="0"/>
              </a:xfrm>
              <a:prstGeom prst="line">
                <a:avLst/>
              </a:prstGeom>
              <a:solidFill>
                <a:srgbClr val="916CBF"/>
              </a:solidFill>
              <a:ln w="15875">
                <a:solidFill>
                  <a:srgbClr val="916CBF"/>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4EFF27D-5984-3F4C-BA63-E79C4DF349DC}"/>
                  </a:ext>
                </a:extLst>
              </p:cNvPr>
              <p:cNvCxnSpPr>
                <a:cxnSpLocks/>
              </p:cNvCxnSpPr>
              <p:nvPr/>
            </p:nvCxnSpPr>
            <p:spPr>
              <a:xfrm>
                <a:off x="8454852" y="3377848"/>
                <a:ext cx="75589" cy="0"/>
              </a:xfrm>
              <a:prstGeom prst="line">
                <a:avLst/>
              </a:prstGeom>
              <a:solidFill>
                <a:srgbClr val="916CBF"/>
              </a:solidFill>
              <a:ln w="15875">
                <a:solidFill>
                  <a:srgbClr val="916CBF"/>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088B8B1-7646-1748-B398-B74CAEA324C2}"/>
                  </a:ext>
                </a:extLst>
              </p:cNvPr>
              <p:cNvCxnSpPr>
                <a:cxnSpLocks/>
              </p:cNvCxnSpPr>
              <p:nvPr/>
            </p:nvCxnSpPr>
            <p:spPr>
              <a:xfrm>
                <a:off x="8454852" y="3407686"/>
                <a:ext cx="75589" cy="0"/>
              </a:xfrm>
              <a:prstGeom prst="line">
                <a:avLst/>
              </a:prstGeom>
              <a:solidFill>
                <a:srgbClr val="916CBF"/>
              </a:solidFill>
              <a:ln w="15875">
                <a:solidFill>
                  <a:srgbClr val="916CBF"/>
                </a:solidFill>
              </a:ln>
            </p:spPr>
            <p:style>
              <a:lnRef idx="1">
                <a:schemeClr val="accent1"/>
              </a:lnRef>
              <a:fillRef idx="0">
                <a:schemeClr val="accent1"/>
              </a:fillRef>
              <a:effectRef idx="0">
                <a:schemeClr val="accent1"/>
              </a:effectRef>
              <a:fontRef idx="minor">
                <a:schemeClr val="tx1"/>
              </a:fontRef>
            </p:style>
          </p:cxnSp>
          <p:pic>
            <p:nvPicPr>
              <p:cNvPr id="78" name="Graphic 77">
                <a:extLst>
                  <a:ext uri="{FF2B5EF4-FFF2-40B4-BE49-F238E27FC236}">
                    <a16:creationId xmlns:a16="http://schemas.microsoft.com/office/drawing/2014/main" id="{07ADBA4F-672F-2749-B8CF-9E1D659647EB}"/>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156350" y="3240777"/>
                <a:ext cx="321377" cy="210981"/>
              </a:xfrm>
              <a:prstGeom prst="rect">
                <a:avLst/>
              </a:prstGeom>
            </p:spPr>
          </p:pic>
        </p:grpSp>
        <p:pic>
          <p:nvPicPr>
            <p:cNvPr id="71" name="Graphic 70">
              <a:extLst>
                <a:ext uri="{FF2B5EF4-FFF2-40B4-BE49-F238E27FC236}">
                  <a16:creationId xmlns:a16="http://schemas.microsoft.com/office/drawing/2014/main" id="{14CE98B5-44BB-AB42-9B07-0A7631F0ED27}"/>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8138576" y="3897108"/>
              <a:ext cx="130986" cy="92892"/>
            </a:xfrm>
            <a:prstGeom prst="rect">
              <a:avLst/>
            </a:prstGeom>
          </p:spPr>
        </p:pic>
      </p:grpSp>
    </p:spTree>
    <p:extLst>
      <p:ext uri="{BB962C8B-B14F-4D97-AF65-F5344CB8AC3E}">
        <p14:creationId xmlns:p14="http://schemas.microsoft.com/office/powerpoint/2010/main" val="2277519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Agenda</a:t>
            </a:r>
            <a:endParaRPr/>
          </a:p>
        </p:txBody>
      </p:sp>
      <p:sp>
        <p:nvSpPr>
          <p:cNvPr id="101" name="Google Shape;101;p18"/>
          <p:cNvSpPr txBox="1">
            <a:spLocks noGrp="1"/>
          </p:cNvSpPr>
          <p:nvPr>
            <p:ph type="body" sz="quarter" idx="12"/>
          </p:nvPr>
        </p:nvSpPr>
        <p:spPr>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rgbClr val="649CD9"/>
              </a:buClr>
              <a:buSzPct val="100000"/>
              <a:buAutoNum type="arabicPeriod"/>
            </a:pPr>
            <a:r>
              <a:rPr lang="en-US">
                <a:solidFill>
                  <a:srgbClr val="649CD9"/>
                </a:solidFill>
              </a:rPr>
              <a:t>Introduction</a:t>
            </a:r>
          </a:p>
          <a:p>
            <a:pPr marL="457200" lvl="0" indent="-342900" algn="l" rtl="0">
              <a:spcBef>
                <a:spcPts val="0"/>
              </a:spcBef>
              <a:spcAft>
                <a:spcPts val="0"/>
              </a:spcAft>
              <a:buSzPts val="1800"/>
              <a:buAutoNum type="arabicPeriod"/>
            </a:pPr>
            <a:r>
              <a:rPr lang="en-US"/>
              <a:t>Overview of Monsoon</a:t>
            </a:r>
          </a:p>
          <a:p>
            <a:pPr indent="-342900">
              <a:buSzPts val="1800"/>
            </a:pPr>
            <a:r>
              <a:rPr lang="en-US"/>
              <a:t>Who should use Monsoon</a:t>
            </a:r>
          </a:p>
          <a:p>
            <a:pPr indent="-342900">
              <a:buSzPts val="1800"/>
            </a:pPr>
            <a:r>
              <a:rPr lang="en-US"/>
              <a:t>Design Decisions</a:t>
            </a:r>
          </a:p>
          <a:p>
            <a:pPr lvl="0" indent="-342900">
              <a:buSzPts val="1800"/>
            </a:pPr>
            <a:r>
              <a:rPr lang="en-US"/>
              <a:t>Monsoon’s Architecture</a:t>
            </a:r>
          </a:p>
          <a:p>
            <a:pPr indent="-342900">
              <a:buSzPts val="1800"/>
            </a:pPr>
            <a:r>
              <a:rPr lang="en-US"/>
              <a:t>Monsoon Demo</a:t>
            </a:r>
          </a:p>
          <a:p>
            <a:pPr indent="-342900">
              <a:buSzPts val="1800"/>
            </a:pPr>
            <a:r>
              <a:rPr lang="en-US"/>
              <a:t>Implementation Challenges</a:t>
            </a:r>
          </a:p>
          <a:p>
            <a:pPr indent="-342900">
              <a:buSzPts val="1800"/>
            </a:pPr>
            <a:r>
              <a:rPr lang="en-US"/>
              <a:t>Future Work / Q&amp;A </a:t>
            </a:r>
          </a:p>
        </p:txBody>
      </p:sp>
      <p:sp>
        <p:nvSpPr>
          <p:cNvPr id="4" name="Footer Placeholder 3">
            <a:extLst>
              <a:ext uri="{FF2B5EF4-FFF2-40B4-BE49-F238E27FC236}">
                <a16:creationId xmlns:a16="http://schemas.microsoft.com/office/drawing/2014/main" id="{6530CBA8-40D8-5942-BE23-388089E28922}"/>
              </a:ext>
            </a:extLst>
          </p:cNvPr>
          <p:cNvSpPr>
            <a:spLocks noGrp="1"/>
          </p:cNvSpPr>
          <p:nvPr>
            <p:ph type="ftr" sz="quarter" idx="13"/>
          </p:nvPr>
        </p:nvSpPr>
        <p:spPr/>
        <p:txBody>
          <a:bodyPr/>
          <a:lstStyle/>
          <a:p>
            <a:r>
              <a:rPr lang="en-US"/>
              <a:t>Introduction</a:t>
            </a:r>
          </a:p>
        </p:txBody>
      </p:sp>
    </p:spTree>
    <p:extLst>
      <p:ext uri="{BB962C8B-B14F-4D97-AF65-F5344CB8AC3E}">
        <p14:creationId xmlns:p14="http://schemas.microsoft.com/office/powerpoint/2010/main" val="40398135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1"/>
        <p:cNvGrpSpPr/>
        <p:nvPr/>
      </p:nvGrpSpPr>
      <p:grpSpPr>
        <a:xfrm>
          <a:off x="0" y="0"/>
          <a:ext cx="0" cy="0"/>
          <a:chOff x="0" y="0"/>
          <a:chExt cx="0" cy="0"/>
        </a:xfrm>
      </p:grpSpPr>
      <p:sp>
        <p:nvSpPr>
          <p:cNvPr id="386" name="Google Shape;386;p52"/>
          <p:cNvSpPr txBox="1"/>
          <p:nvPr/>
        </p:nvSpPr>
        <p:spPr>
          <a:xfrm>
            <a:off x="2685500" y="4008408"/>
            <a:ext cx="3390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Open Sans"/>
                <a:ea typeface="Open Sans"/>
                <a:cs typeface="Open Sans"/>
                <a:sym typeface="Open Sans"/>
              </a:rPr>
              <a:t>*4,000 virtual users</a:t>
            </a:r>
            <a:endParaRPr sz="1100">
              <a:latin typeface="Open Sans"/>
              <a:ea typeface="Open Sans"/>
              <a:cs typeface="Open Sans"/>
              <a:sym typeface="Open Sans"/>
            </a:endParaRPr>
          </a:p>
        </p:txBody>
      </p:sp>
      <p:sp>
        <p:nvSpPr>
          <p:cNvPr id="11" name="Title 2">
            <a:extLst>
              <a:ext uri="{FF2B5EF4-FFF2-40B4-BE49-F238E27FC236}">
                <a16:creationId xmlns:a16="http://schemas.microsoft.com/office/drawing/2014/main" id="{B3159FC4-D185-5F41-8272-F712798DCDE1}"/>
              </a:ext>
            </a:extLst>
          </p:cNvPr>
          <p:cNvSpPr>
            <a:spLocks noGrp="1"/>
          </p:cNvSpPr>
          <p:nvPr>
            <p:ph type="title"/>
          </p:nvPr>
        </p:nvSpPr>
        <p:spPr>
          <a:xfrm>
            <a:off x="836433" y="529405"/>
            <a:ext cx="7991872" cy="528728"/>
          </a:xfrm>
        </p:spPr>
        <p:txBody>
          <a:bodyPr/>
          <a:lstStyle/>
          <a:p>
            <a:r>
              <a:rPr lang="en-US" strike="sngStrike">
                <a:solidFill>
                  <a:schemeClr val="tx2">
                    <a:lumMod val="75000"/>
                  </a:schemeClr>
                </a:solidFill>
              </a:rPr>
              <a:t>ELT</a:t>
            </a:r>
            <a:r>
              <a:rPr lang="en-US"/>
              <a:t> vs </a:t>
            </a:r>
            <a:r>
              <a:rPr lang="en-US">
                <a:solidFill>
                  <a:srgbClr val="916CBF"/>
                </a:solidFill>
              </a:rPr>
              <a:t>ETL</a:t>
            </a:r>
          </a:p>
        </p:txBody>
      </p:sp>
      <p:pic>
        <p:nvPicPr>
          <p:cNvPr id="12" name="Graphic 11">
            <a:extLst>
              <a:ext uri="{FF2B5EF4-FFF2-40B4-BE49-F238E27FC236}">
                <a16:creationId xmlns:a16="http://schemas.microsoft.com/office/drawing/2014/main" id="{57DE2353-01A0-7E42-A40B-BFFBB4AC67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1571" y="561338"/>
            <a:ext cx="464862" cy="464862"/>
          </a:xfrm>
          <a:prstGeom prst="rect">
            <a:avLst/>
          </a:prstGeom>
        </p:spPr>
      </p:pic>
      <p:sp>
        <p:nvSpPr>
          <p:cNvPr id="2" name="Footer Placeholder 1">
            <a:extLst>
              <a:ext uri="{FF2B5EF4-FFF2-40B4-BE49-F238E27FC236}">
                <a16:creationId xmlns:a16="http://schemas.microsoft.com/office/drawing/2014/main" id="{6C6AD94D-221A-544E-B5C5-61B3FF20642C}"/>
              </a:ext>
            </a:extLst>
          </p:cNvPr>
          <p:cNvSpPr>
            <a:spLocks noGrp="1"/>
          </p:cNvSpPr>
          <p:nvPr>
            <p:ph type="ftr" sz="quarter" idx="13"/>
          </p:nvPr>
        </p:nvSpPr>
        <p:spPr/>
        <p:txBody>
          <a:bodyPr/>
          <a:lstStyle/>
          <a:p>
            <a:r>
              <a:rPr lang="en-US"/>
              <a:t>Design Decisions</a:t>
            </a:r>
          </a:p>
        </p:txBody>
      </p:sp>
      <p:graphicFrame>
        <p:nvGraphicFramePr>
          <p:cNvPr id="10" name="Diagram 9">
            <a:extLst>
              <a:ext uri="{FF2B5EF4-FFF2-40B4-BE49-F238E27FC236}">
                <a16:creationId xmlns:a16="http://schemas.microsoft.com/office/drawing/2014/main" id="{DB8C54B0-791C-674A-9376-1696F3CE50CB}"/>
              </a:ext>
            </a:extLst>
          </p:cNvPr>
          <p:cNvGraphicFramePr/>
          <p:nvPr>
            <p:extLst>
              <p:ext uri="{D42A27DB-BD31-4B8C-83A1-F6EECF244321}">
                <p14:modId xmlns:p14="http://schemas.microsoft.com/office/powerpoint/2010/main" val="2921982874"/>
              </p:ext>
            </p:extLst>
          </p:nvPr>
        </p:nvGraphicFramePr>
        <p:xfrm>
          <a:off x="2681377" y="1322613"/>
          <a:ext cx="4027714" cy="268579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3" name="TextBox 12">
            <a:extLst>
              <a:ext uri="{FF2B5EF4-FFF2-40B4-BE49-F238E27FC236}">
                <a16:creationId xmlns:a16="http://schemas.microsoft.com/office/drawing/2014/main" id="{A4AA210E-68AB-C74C-A99A-9879FA3B4036}"/>
              </a:ext>
            </a:extLst>
          </p:cNvPr>
          <p:cNvSpPr txBox="1"/>
          <p:nvPr/>
        </p:nvSpPr>
        <p:spPr>
          <a:xfrm>
            <a:off x="909727" y="2249389"/>
            <a:ext cx="1727199" cy="276999"/>
          </a:xfrm>
          <a:prstGeom prst="rect">
            <a:avLst/>
          </a:prstGeom>
          <a:noFill/>
        </p:spPr>
        <p:txBody>
          <a:bodyPr wrap="square">
            <a:spAutoFit/>
          </a:bodyPr>
          <a:lstStyle/>
          <a:p>
            <a:pPr marL="0" lvl="0" indent="0" algn="r" rtl="0">
              <a:spcBef>
                <a:spcPts val="0"/>
              </a:spcBef>
              <a:spcAft>
                <a:spcPts val="0"/>
              </a:spcAft>
              <a:buNone/>
            </a:pPr>
            <a:r>
              <a:rPr lang="en-US" sz="1200" err="1">
                <a:solidFill>
                  <a:srgbClr val="1D0D5C"/>
                </a:solidFill>
                <a:latin typeface="Open Sans" panose="020B0606030504020204" pitchFamily="34" charset="0"/>
                <a:ea typeface="Open Sans" panose="020B0606030504020204" pitchFamily="34" charset="0"/>
                <a:cs typeface="Open Sans" panose="020B0606030504020204" pitchFamily="34" charset="0"/>
              </a:rPr>
              <a:t>Nbr</a:t>
            </a:r>
            <a:r>
              <a:rPr lang="en-US" sz="1200">
                <a:solidFill>
                  <a:srgbClr val="1D0D5C"/>
                </a:solidFill>
                <a:latin typeface="Open Sans" panose="020B0606030504020204" pitchFamily="34" charset="0"/>
                <a:ea typeface="Open Sans" panose="020B0606030504020204" pitchFamily="34" charset="0"/>
                <a:cs typeface="Open Sans" panose="020B0606030504020204" pitchFamily="34" charset="0"/>
              </a:rPr>
              <a:t>. Of Writes</a:t>
            </a:r>
          </a:p>
        </p:txBody>
      </p:sp>
      <p:sp>
        <p:nvSpPr>
          <p:cNvPr id="15" name="TextBox 14">
            <a:extLst>
              <a:ext uri="{FF2B5EF4-FFF2-40B4-BE49-F238E27FC236}">
                <a16:creationId xmlns:a16="http://schemas.microsoft.com/office/drawing/2014/main" id="{A5BACCB1-9471-EA42-94B1-9263E0BBD54C}"/>
              </a:ext>
            </a:extLst>
          </p:cNvPr>
          <p:cNvSpPr txBox="1"/>
          <p:nvPr/>
        </p:nvSpPr>
        <p:spPr>
          <a:xfrm>
            <a:off x="570001" y="2866944"/>
            <a:ext cx="2066925" cy="276999"/>
          </a:xfrm>
          <a:prstGeom prst="rect">
            <a:avLst/>
          </a:prstGeom>
          <a:noFill/>
        </p:spPr>
        <p:txBody>
          <a:bodyPr wrap="square">
            <a:spAutoFit/>
          </a:bodyPr>
          <a:lstStyle/>
          <a:p>
            <a:pPr marL="0" lvl="0" indent="0" algn="r" rtl="0">
              <a:spcBef>
                <a:spcPts val="0"/>
              </a:spcBef>
              <a:spcAft>
                <a:spcPts val="0"/>
              </a:spcAft>
              <a:buNone/>
            </a:pPr>
            <a:r>
              <a:rPr lang="en-US" sz="1200">
                <a:solidFill>
                  <a:srgbClr val="1D0D5C"/>
                </a:solidFill>
                <a:latin typeface="Open Sans" panose="020B0606030504020204" pitchFamily="34" charset="0"/>
                <a:ea typeface="Open Sans" panose="020B0606030504020204" pitchFamily="34" charset="0"/>
                <a:cs typeface="Open Sans" panose="020B0606030504020204" pitchFamily="34" charset="0"/>
              </a:rPr>
              <a:t>Write Volume</a:t>
            </a:r>
          </a:p>
        </p:txBody>
      </p:sp>
      <p:sp>
        <p:nvSpPr>
          <p:cNvPr id="16" name="TextBox 15">
            <a:extLst>
              <a:ext uri="{FF2B5EF4-FFF2-40B4-BE49-F238E27FC236}">
                <a16:creationId xmlns:a16="http://schemas.microsoft.com/office/drawing/2014/main" id="{C7B2DC82-6EB4-F840-9E65-78AD30594FD5}"/>
              </a:ext>
            </a:extLst>
          </p:cNvPr>
          <p:cNvSpPr txBox="1"/>
          <p:nvPr/>
        </p:nvSpPr>
        <p:spPr>
          <a:xfrm>
            <a:off x="909726" y="3484499"/>
            <a:ext cx="1727199" cy="276999"/>
          </a:xfrm>
          <a:prstGeom prst="rect">
            <a:avLst/>
          </a:prstGeom>
          <a:noFill/>
        </p:spPr>
        <p:txBody>
          <a:bodyPr wrap="square">
            <a:spAutoFit/>
          </a:bodyPr>
          <a:lstStyle/>
          <a:p>
            <a:pPr marL="0" lvl="0" indent="0" algn="r" rtl="0">
              <a:spcBef>
                <a:spcPts val="0"/>
              </a:spcBef>
              <a:spcAft>
                <a:spcPts val="0"/>
              </a:spcAft>
              <a:buNone/>
            </a:pPr>
            <a:r>
              <a:rPr lang="en-US" sz="1200">
                <a:solidFill>
                  <a:srgbClr val="1D0D5C"/>
                </a:solidFill>
                <a:latin typeface="Open Sans" panose="020B0606030504020204" pitchFamily="34" charset="0"/>
                <a:ea typeface="Open Sans" panose="020B0606030504020204" pitchFamily="34" charset="0"/>
                <a:cs typeface="Open Sans" panose="020B0606030504020204" pitchFamily="34" charset="0"/>
              </a:rPr>
              <a:t>Write Cost</a:t>
            </a:r>
          </a:p>
        </p:txBody>
      </p:sp>
      <p:sp>
        <p:nvSpPr>
          <p:cNvPr id="20" name="Rounded Rectangle 19">
            <a:extLst>
              <a:ext uri="{FF2B5EF4-FFF2-40B4-BE49-F238E27FC236}">
                <a16:creationId xmlns:a16="http://schemas.microsoft.com/office/drawing/2014/main" id="{90B59D25-DEA9-0B4E-9FC4-2E7EB61A8343}"/>
              </a:ext>
            </a:extLst>
          </p:cNvPr>
          <p:cNvSpPr/>
          <p:nvPr/>
        </p:nvSpPr>
        <p:spPr>
          <a:xfrm>
            <a:off x="4763501" y="1322613"/>
            <a:ext cx="1950152" cy="2685795"/>
          </a:xfrm>
          <a:prstGeom prst="roundRect">
            <a:avLst>
              <a:gd name="adj" fmla="val 10281"/>
            </a:avLst>
          </a:prstGeom>
          <a:noFill/>
          <a:ln w="381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19944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0"/>
        <p:cNvGrpSpPr/>
        <p:nvPr/>
      </p:nvGrpSpPr>
      <p:grpSpPr>
        <a:xfrm>
          <a:off x="0" y="0"/>
          <a:ext cx="0" cy="0"/>
          <a:chOff x="0" y="0"/>
          <a:chExt cx="0" cy="0"/>
        </a:xfrm>
      </p:grpSpPr>
      <p:sp>
        <p:nvSpPr>
          <p:cNvPr id="393" name="Google Shape;393;p53"/>
          <p:cNvSpPr txBox="1">
            <a:spLocks noGrp="1"/>
          </p:cNvSpPr>
          <p:nvPr>
            <p:ph type="body" sz="quarter" idx="12"/>
          </p:nvPr>
        </p:nvSpPr>
        <p:spPr>
          <a:prstGeom prst="rect">
            <a:avLst/>
          </a:prstGeom>
        </p:spPr>
        <p:txBody>
          <a:bodyPr spcFirstLastPara="1" wrap="square" lIns="91425" tIns="91425" rIns="91425" bIns="91425" anchor="t" anchorCtr="0">
            <a:normAutofit/>
          </a:bodyPr>
          <a:lstStyle/>
          <a:p>
            <a:pPr marL="0" indent="0">
              <a:buNone/>
            </a:pPr>
            <a:r>
              <a:rPr lang="en-US" b="1">
                <a:solidFill>
                  <a:srgbClr val="649CD9"/>
                </a:solidFill>
                <a:latin typeface="Raleway SemiBold" panose="020B0203030101060003" pitchFamily="34" charset="77"/>
                <a:sym typeface="Arial"/>
              </a:rPr>
              <a:t>Real Time</a:t>
            </a:r>
            <a:r>
              <a:rPr lang="en-US" b="1">
                <a:solidFill>
                  <a:srgbClr val="649CD9"/>
                </a:solidFill>
                <a:latin typeface="Raleway SemiBold" panose="020B0203030101060003" pitchFamily="34" charset="77"/>
              </a:rPr>
              <a:t> Data:</a:t>
            </a:r>
            <a:r>
              <a:rPr lang="en-US" b="1">
                <a:solidFill>
                  <a:schemeClr val="dk1"/>
                </a:solidFill>
                <a:latin typeface="Raleway SemiBold" panose="020B0203030101060003" pitchFamily="34" charset="77"/>
                <a:sym typeface="Arial"/>
              </a:rPr>
              <a:t> </a:t>
            </a:r>
            <a:r>
              <a:rPr lang="en-US">
                <a:solidFill>
                  <a:schemeClr val="dk1"/>
                </a:solidFill>
                <a:sym typeface="Arial"/>
              </a:rPr>
              <a:t>data that's collected, processed, and analyzed on a continual basis. It's information that's available for use immediately after being generated</a:t>
            </a:r>
          </a:p>
          <a:p>
            <a:pPr marL="0" lvl="0" indent="0" algn="l" rtl="0">
              <a:spcBef>
                <a:spcPts val="0"/>
              </a:spcBef>
              <a:spcAft>
                <a:spcPts val="0"/>
              </a:spcAft>
              <a:buNone/>
            </a:pPr>
            <a:endParaRPr lang="en-US">
              <a:solidFill>
                <a:schemeClr val="dk1"/>
              </a:solidFill>
              <a:sym typeface="Arial"/>
            </a:endParaRPr>
          </a:p>
          <a:p>
            <a:pPr marL="0" lvl="0" indent="0" algn="l" rtl="0">
              <a:spcBef>
                <a:spcPts val="0"/>
              </a:spcBef>
              <a:spcAft>
                <a:spcPts val="0"/>
              </a:spcAft>
              <a:buNone/>
            </a:pPr>
            <a:r>
              <a:rPr lang="en-US" b="1">
                <a:solidFill>
                  <a:srgbClr val="916CBF"/>
                </a:solidFill>
                <a:latin typeface="Raleway SemiBold" panose="020B0203030101060003" pitchFamily="34" charset="77"/>
                <a:sym typeface="Arial"/>
              </a:rPr>
              <a:t>Near Real Time:</a:t>
            </a:r>
            <a:r>
              <a:rPr lang="en-US" b="1">
                <a:solidFill>
                  <a:schemeClr val="dk1"/>
                </a:solidFill>
                <a:latin typeface="Raleway SemiBold" panose="020B0203030101060003" pitchFamily="34" charset="77"/>
                <a:sym typeface="Arial"/>
              </a:rPr>
              <a:t> </a:t>
            </a:r>
            <a:r>
              <a:rPr lang="en-US">
                <a:solidFill>
                  <a:schemeClr val="dk1"/>
                </a:solidFill>
                <a:sym typeface="Arial"/>
              </a:rPr>
              <a:t>a snapshot of historical data, so teams are left viewing a situation as it existed in the recent past rather than as it is now</a:t>
            </a:r>
            <a:endParaRPr lang="en-US">
              <a:solidFill>
                <a:schemeClr val="dk1"/>
              </a:solidFill>
            </a:endParaRPr>
          </a:p>
          <a:p>
            <a:pPr marL="0" lvl="0" indent="0" algn="l" rtl="0">
              <a:spcBef>
                <a:spcPts val="0"/>
              </a:spcBef>
              <a:spcAft>
                <a:spcPts val="0"/>
              </a:spcAft>
              <a:buNone/>
            </a:pPr>
            <a:endParaRPr lang="en-US" sz="1200"/>
          </a:p>
        </p:txBody>
      </p:sp>
      <p:pic>
        <p:nvPicPr>
          <p:cNvPr id="7" name="Graphic 6">
            <a:extLst>
              <a:ext uri="{FF2B5EF4-FFF2-40B4-BE49-F238E27FC236}">
                <a16:creationId xmlns:a16="http://schemas.microsoft.com/office/drawing/2014/main" id="{85B62279-F559-0D4A-A037-361891ED95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6699" y="590281"/>
            <a:ext cx="464863" cy="464863"/>
          </a:xfrm>
          <a:prstGeom prst="rect">
            <a:avLst/>
          </a:prstGeom>
        </p:spPr>
      </p:pic>
      <p:sp>
        <p:nvSpPr>
          <p:cNvPr id="12" name="Title 2">
            <a:extLst>
              <a:ext uri="{FF2B5EF4-FFF2-40B4-BE49-F238E27FC236}">
                <a16:creationId xmlns:a16="http://schemas.microsoft.com/office/drawing/2014/main" id="{0BF1D6F8-A607-CC42-B4B3-F859C270D98C}"/>
              </a:ext>
            </a:extLst>
          </p:cNvPr>
          <p:cNvSpPr>
            <a:spLocks noGrp="1"/>
          </p:cNvSpPr>
          <p:nvPr>
            <p:ph type="title"/>
          </p:nvPr>
        </p:nvSpPr>
        <p:spPr>
          <a:xfrm>
            <a:off x="836433" y="529405"/>
            <a:ext cx="7991872" cy="528728"/>
          </a:xfrm>
        </p:spPr>
        <p:txBody>
          <a:bodyPr/>
          <a:lstStyle/>
          <a:p>
            <a:r>
              <a:rPr lang="en-US" b="0"/>
              <a:t>Near Real Time</a:t>
            </a:r>
          </a:p>
        </p:txBody>
      </p:sp>
      <p:sp>
        <p:nvSpPr>
          <p:cNvPr id="2" name="Footer Placeholder 1">
            <a:extLst>
              <a:ext uri="{FF2B5EF4-FFF2-40B4-BE49-F238E27FC236}">
                <a16:creationId xmlns:a16="http://schemas.microsoft.com/office/drawing/2014/main" id="{EB120374-706D-6848-91E1-75C835F70F4C}"/>
              </a:ext>
            </a:extLst>
          </p:cNvPr>
          <p:cNvSpPr>
            <a:spLocks noGrp="1"/>
          </p:cNvSpPr>
          <p:nvPr>
            <p:ph type="ftr" sz="quarter" idx="13"/>
          </p:nvPr>
        </p:nvSpPr>
        <p:spPr/>
        <p:txBody>
          <a:bodyPr/>
          <a:lstStyle/>
          <a:p>
            <a:r>
              <a:rPr lang="en-US"/>
              <a:t>Design Decisions</a:t>
            </a:r>
          </a:p>
        </p:txBody>
      </p:sp>
    </p:spTree>
    <p:extLst>
      <p:ext uri="{BB962C8B-B14F-4D97-AF65-F5344CB8AC3E}">
        <p14:creationId xmlns:p14="http://schemas.microsoft.com/office/powerpoint/2010/main" val="17521603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7"/>
        <p:cNvGrpSpPr/>
        <p:nvPr/>
      </p:nvGrpSpPr>
      <p:grpSpPr>
        <a:xfrm>
          <a:off x="0" y="0"/>
          <a:ext cx="0" cy="0"/>
          <a:chOff x="0" y="0"/>
          <a:chExt cx="0" cy="0"/>
        </a:xfrm>
      </p:grpSpPr>
      <p:pic>
        <p:nvPicPr>
          <p:cNvPr id="9" name="Graphic 8">
            <a:extLst>
              <a:ext uri="{FF2B5EF4-FFF2-40B4-BE49-F238E27FC236}">
                <a16:creationId xmlns:a16="http://schemas.microsoft.com/office/drawing/2014/main" id="{70F26012-DA3C-A94A-8264-5E6B2686AA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6699" y="590281"/>
            <a:ext cx="464863" cy="464863"/>
          </a:xfrm>
          <a:prstGeom prst="rect">
            <a:avLst/>
          </a:prstGeom>
        </p:spPr>
      </p:pic>
      <p:sp>
        <p:nvSpPr>
          <p:cNvPr id="10" name="Title 2">
            <a:extLst>
              <a:ext uri="{FF2B5EF4-FFF2-40B4-BE49-F238E27FC236}">
                <a16:creationId xmlns:a16="http://schemas.microsoft.com/office/drawing/2014/main" id="{5EFB6B4B-FFEE-5C45-9BB2-BE73531972F2}"/>
              </a:ext>
            </a:extLst>
          </p:cNvPr>
          <p:cNvSpPr>
            <a:spLocks noGrp="1"/>
          </p:cNvSpPr>
          <p:nvPr>
            <p:ph type="title"/>
          </p:nvPr>
        </p:nvSpPr>
        <p:spPr>
          <a:xfrm>
            <a:off x="836433" y="529405"/>
            <a:ext cx="7991872" cy="528728"/>
          </a:xfrm>
        </p:spPr>
        <p:txBody>
          <a:bodyPr/>
          <a:lstStyle/>
          <a:p>
            <a:r>
              <a:rPr lang="en-US" b="0"/>
              <a:t>Near Real Time</a:t>
            </a:r>
          </a:p>
        </p:txBody>
      </p:sp>
      <p:sp>
        <p:nvSpPr>
          <p:cNvPr id="2" name="Footer Placeholder 1">
            <a:extLst>
              <a:ext uri="{FF2B5EF4-FFF2-40B4-BE49-F238E27FC236}">
                <a16:creationId xmlns:a16="http://schemas.microsoft.com/office/drawing/2014/main" id="{57F70AEB-D5E6-AA44-8992-06C2217431F7}"/>
              </a:ext>
            </a:extLst>
          </p:cNvPr>
          <p:cNvSpPr>
            <a:spLocks noGrp="1"/>
          </p:cNvSpPr>
          <p:nvPr>
            <p:ph type="ftr" sz="quarter" idx="13"/>
          </p:nvPr>
        </p:nvSpPr>
        <p:spPr/>
        <p:txBody>
          <a:bodyPr/>
          <a:lstStyle/>
          <a:p>
            <a:r>
              <a:rPr lang="en-US"/>
              <a:t>Design Decisions</a:t>
            </a:r>
          </a:p>
        </p:txBody>
      </p:sp>
      <p:pic>
        <p:nvPicPr>
          <p:cNvPr id="8" name="Graphic 7">
            <a:extLst>
              <a:ext uri="{FF2B5EF4-FFF2-40B4-BE49-F238E27FC236}">
                <a16:creationId xmlns:a16="http://schemas.microsoft.com/office/drawing/2014/main" id="{2FE0956D-2673-804D-968F-99BD374236C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28920" y="1888487"/>
            <a:ext cx="1834433" cy="1834433"/>
          </a:xfrm>
          <a:prstGeom prst="rect">
            <a:avLst/>
          </a:prstGeom>
        </p:spPr>
      </p:pic>
      <p:grpSp>
        <p:nvGrpSpPr>
          <p:cNvPr id="3" name="Group 2">
            <a:extLst>
              <a:ext uri="{FF2B5EF4-FFF2-40B4-BE49-F238E27FC236}">
                <a16:creationId xmlns:a16="http://schemas.microsoft.com/office/drawing/2014/main" id="{993A4C2E-BF97-B647-A884-921D4E5575BE}"/>
              </a:ext>
            </a:extLst>
          </p:cNvPr>
          <p:cNvGrpSpPr/>
          <p:nvPr/>
        </p:nvGrpSpPr>
        <p:grpSpPr>
          <a:xfrm>
            <a:off x="5517602" y="1513343"/>
            <a:ext cx="1518617" cy="2624721"/>
            <a:chOff x="5517602" y="1513343"/>
            <a:chExt cx="1518617" cy="2624721"/>
          </a:xfrm>
        </p:grpSpPr>
        <p:pic>
          <p:nvPicPr>
            <p:cNvPr id="21" name="Graphic 20">
              <a:extLst>
                <a:ext uri="{FF2B5EF4-FFF2-40B4-BE49-F238E27FC236}">
                  <a16:creationId xmlns:a16="http://schemas.microsoft.com/office/drawing/2014/main" id="{C52E4439-6116-B84A-AC51-94C6089194E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71555" y="1513343"/>
              <a:ext cx="1010710" cy="1010710"/>
            </a:xfrm>
            <a:prstGeom prst="rect">
              <a:avLst/>
            </a:prstGeom>
          </p:spPr>
        </p:pic>
        <p:grpSp>
          <p:nvGrpSpPr>
            <p:cNvPr id="37" name="Group 36">
              <a:extLst>
                <a:ext uri="{FF2B5EF4-FFF2-40B4-BE49-F238E27FC236}">
                  <a16:creationId xmlns:a16="http://schemas.microsoft.com/office/drawing/2014/main" id="{ED6F8842-B8C4-C94A-B063-B1771752654D}"/>
                </a:ext>
              </a:extLst>
            </p:cNvPr>
            <p:cNvGrpSpPr/>
            <p:nvPr/>
          </p:nvGrpSpPr>
          <p:grpSpPr>
            <a:xfrm>
              <a:off x="5517602" y="2619447"/>
              <a:ext cx="1518617" cy="1518617"/>
              <a:chOff x="3075620" y="2757053"/>
              <a:chExt cx="2156117" cy="2156117"/>
            </a:xfrm>
          </p:grpSpPr>
          <p:pic>
            <p:nvPicPr>
              <p:cNvPr id="32" name="Graphic 31">
                <a:extLst>
                  <a:ext uri="{FF2B5EF4-FFF2-40B4-BE49-F238E27FC236}">
                    <a16:creationId xmlns:a16="http://schemas.microsoft.com/office/drawing/2014/main" id="{F8A87E2E-CFE3-0743-82E1-D234BD3532B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259389" y="3360970"/>
                <a:ext cx="952500" cy="952500"/>
              </a:xfrm>
              <a:prstGeom prst="rect">
                <a:avLst/>
              </a:prstGeom>
            </p:spPr>
          </p:pic>
          <p:sp>
            <p:nvSpPr>
              <p:cNvPr id="31" name="Rectangle 30">
                <a:extLst>
                  <a:ext uri="{FF2B5EF4-FFF2-40B4-BE49-F238E27FC236}">
                    <a16:creationId xmlns:a16="http://schemas.microsoft.com/office/drawing/2014/main" id="{096B0671-9B58-9648-8525-AE37B71300E1}"/>
                  </a:ext>
                </a:extLst>
              </p:cNvPr>
              <p:cNvSpPr/>
              <p:nvPr/>
            </p:nvSpPr>
            <p:spPr>
              <a:xfrm>
                <a:off x="3075620" y="2757053"/>
                <a:ext cx="2156117" cy="2156117"/>
              </a:xfrm>
              <a:prstGeom prst="rect">
                <a:avLst/>
              </a:prstGeom>
              <a:noFill/>
              <a:ln>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Graphic 37">
                <a:extLst>
                  <a:ext uri="{FF2B5EF4-FFF2-40B4-BE49-F238E27FC236}">
                    <a16:creationId xmlns:a16="http://schemas.microsoft.com/office/drawing/2014/main" id="{00106350-71B4-5142-A3E2-D2F3AF9BC4A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29740" y="3661595"/>
                <a:ext cx="952500" cy="952500"/>
              </a:xfrm>
              <a:prstGeom prst="rect">
                <a:avLst/>
              </a:prstGeom>
            </p:spPr>
          </p:pic>
          <p:pic>
            <p:nvPicPr>
              <p:cNvPr id="39" name="Graphic 38">
                <a:extLst>
                  <a:ext uri="{FF2B5EF4-FFF2-40B4-BE49-F238E27FC236}">
                    <a16:creationId xmlns:a16="http://schemas.microsoft.com/office/drawing/2014/main" id="{DE15DEA9-453B-E445-A9A7-AB9AD6B51B2F}"/>
                  </a:ext>
                </a:extLst>
              </p:cNvPr>
              <p:cNvPicPr>
                <a:picLocks/>
              </p:cNvPicPr>
              <p:nvPr/>
            </p:nvPicPr>
            <p:blipFill>
              <a:blip r:embed="rId9">
                <a:extLst>
                  <a:ext uri="{96DAC541-7B7A-43D3-8B79-37D633B846F1}">
                    <asvg:svgBlip xmlns:asvg="http://schemas.microsoft.com/office/drawing/2016/SVG/main" r:embed="rId10"/>
                  </a:ext>
                </a:extLst>
              </a:blip>
              <a:stretch>
                <a:fillRect/>
              </a:stretch>
            </p:blipFill>
            <p:spPr>
              <a:xfrm flipH="1">
                <a:off x="4057936" y="2985224"/>
                <a:ext cx="950976" cy="950976"/>
              </a:xfrm>
              <a:prstGeom prst="rect">
                <a:avLst/>
              </a:prstGeom>
            </p:spPr>
          </p:pic>
        </p:grpSp>
      </p:grpSp>
    </p:spTree>
    <p:extLst>
      <p:ext uri="{BB962C8B-B14F-4D97-AF65-F5344CB8AC3E}">
        <p14:creationId xmlns:p14="http://schemas.microsoft.com/office/powerpoint/2010/main" val="2782272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5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Agenda</a:t>
            </a:r>
            <a:endParaRPr/>
          </a:p>
        </p:txBody>
      </p:sp>
      <p:sp>
        <p:nvSpPr>
          <p:cNvPr id="406" name="Google Shape;406;p55"/>
          <p:cNvSpPr txBox="1">
            <a:spLocks noGrp="1"/>
          </p:cNvSpPr>
          <p:nvPr>
            <p:ph type="body" sz="quarter" idx="12"/>
          </p:nvPr>
        </p:nvSpPr>
        <p:spPr>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Introduction</a:t>
            </a:r>
            <a:endParaRPr/>
          </a:p>
          <a:p>
            <a:pPr marL="457200" lvl="0" indent="-342900" algn="l" rtl="0">
              <a:spcBef>
                <a:spcPts val="0"/>
              </a:spcBef>
              <a:spcAft>
                <a:spcPts val="0"/>
              </a:spcAft>
              <a:buSzPts val="1800"/>
              <a:buAutoNum type="arabicPeriod"/>
            </a:pPr>
            <a:r>
              <a:rPr lang="en"/>
              <a:t>Overview of Monsoon</a:t>
            </a:r>
            <a:endParaRPr/>
          </a:p>
          <a:p>
            <a:pPr marL="457200" lvl="0" indent="-342900" algn="l" rtl="0">
              <a:spcBef>
                <a:spcPts val="0"/>
              </a:spcBef>
              <a:spcAft>
                <a:spcPts val="0"/>
              </a:spcAft>
              <a:buSzPts val="1800"/>
              <a:buAutoNum type="arabicPeriod"/>
            </a:pPr>
            <a:r>
              <a:rPr lang="en"/>
              <a:t>Who should use Monsoon</a:t>
            </a:r>
            <a:endParaRPr/>
          </a:p>
          <a:p>
            <a:pPr marL="457200" lvl="0" indent="-342900" algn="l" rtl="0">
              <a:spcBef>
                <a:spcPts val="0"/>
              </a:spcBef>
              <a:spcAft>
                <a:spcPts val="0"/>
              </a:spcAft>
              <a:buSzPts val="1800"/>
              <a:buAutoNum type="arabicPeriod"/>
            </a:pPr>
            <a:r>
              <a:rPr lang="en"/>
              <a:t>Design Decisions</a:t>
            </a:r>
            <a:endParaRPr/>
          </a:p>
          <a:p>
            <a:pPr marL="457200" lvl="0" indent="-342900" algn="l" rtl="0">
              <a:spcBef>
                <a:spcPts val="0"/>
              </a:spcBef>
              <a:spcAft>
                <a:spcPts val="0"/>
              </a:spcAft>
              <a:buClr>
                <a:srgbClr val="649CD9"/>
              </a:buClr>
              <a:buSzPts val="1800"/>
              <a:buAutoNum type="arabicPeriod"/>
            </a:pPr>
            <a:r>
              <a:rPr lang="en">
                <a:solidFill>
                  <a:srgbClr val="649CD9"/>
                </a:solidFill>
              </a:rPr>
              <a:t>Monsoon’s Architecture</a:t>
            </a:r>
            <a:endParaRPr/>
          </a:p>
          <a:p>
            <a:pPr marL="457200" lvl="0" indent="-342900" algn="l" rtl="0">
              <a:spcBef>
                <a:spcPts val="0"/>
              </a:spcBef>
              <a:spcAft>
                <a:spcPts val="0"/>
              </a:spcAft>
              <a:buSzPts val="1800"/>
              <a:buAutoNum type="arabicPeriod"/>
            </a:pPr>
            <a:r>
              <a:rPr lang="en"/>
              <a:t>Monsoon Demo</a:t>
            </a:r>
            <a:endParaRPr/>
          </a:p>
          <a:p>
            <a:pPr marL="457200" lvl="0" indent="-342900" algn="l" rtl="0">
              <a:spcBef>
                <a:spcPts val="0"/>
              </a:spcBef>
              <a:spcAft>
                <a:spcPts val="0"/>
              </a:spcAft>
              <a:buSzPts val="1800"/>
              <a:buAutoNum type="arabicPeriod"/>
            </a:pPr>
            <a:r>
              <a:rPr lang="en"/>
              <a:t>Implementation Challenges</a:t>
            </a:r>
            <a:endParaRPr/>
          </a:p>
          <a:p>
            <a:pPr marL="457200" lvl="0" indent="-342900" algn="l" rtl="0">
              <a:spcBef>
                <a:spcPts val="0"/>
              </a:spcBef>
              <a:spcAft>
                <a:spcPts val="0"/>
              </a:spcAft>
              <a:buSzPts val="1800"/>
              <a:buAutoNum type="arabicPeriod"/>
            </a:pPr>
            <a:r>
              <a:rPr lang="en"/>
              <a:t>Future Work / Q&amp;A </a:t>
            </a:r>
            <a:endParaRPr/>
          </a:p>
        </p:txBody>
      </p:sp>
      <p:sp>
        <p:nvSpPr>
          <p:cNvPr id="407" name="Google Shape;407;p55"/>
          <p:cNvSpPr txBox="1">
            <a:spLocks noGrp="1"/>
          </p:cNvSpPr>
          <p:nvPr>
            <p:ph type="body" idx="4294967295"/>
          </p:nvPr>
        </p:nvSpPr>
        <p:spPr>
          <a:xfrm>
            <a:off x="0" y="4730750"/>
            <a:ext cx="8521700" cy="325438"/>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1200"/>
              </a:spcAft>
              <a:buNone/>
            </a:pPr>
            <a:r>
              <a:rPr lang="en"/>
              <a:t>Agenda</a:t>
            </a:r>
            <a:endParaRPr/>
          </a:p>
        </p:txBody>
      </p:sp>
      <p:sp>
        <p:nvSpPr>
          <p:cNvPr id="2" name="Footer Placeholder 1">
            <a:extLst>
              <a:ext uri="{FF2B5EF4-FFF2-40B4-BE49-F238E27FC236}">
                <a16:creationId xmlns:a16="http://schemas.microsoft.com/office/drawing/2014/main" id="{2524B515-686C-D242-987D-5B988D14A0DF}"/>
              </a:ext>
            </a:extLst>
          </p:cNvPr>
          <p:cNvSpPr>
            <a:spLocks noGrp="1"/>
          </p:cNvSpPr>
          <p:nvPr>
            <p:ph type="ftr" sz="quarter" idx="13"/>
          </p:nvPr>
        </p:nvSpPr>
        <p:spPr/>
        <p:txBody>
          <a:bodyPr/>
          <a:lstStyle/>
          <a:p>
            <a:r>
              <a:rPr lang="en-US"/>
              <a:t>Architecture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1"/>
        <p:cNvGrpSpPr/>
        <p:nvPr/>
      </p:nvGrpSpPr>
      <p:grpSpPr>
        <a:xfrm>
          <a:off x="0" y="0"/>
          <a:ext cx="0" cy="0"/>
          <a:chOff x="0" y="0"/>
          <a:chExt cx="0" cy="0"/>
        </a:xfrm>
      </p:grpSpPr>
      <p:cxnSp>
        <p:nvCxnSpPr>
          <p:cNvPr id="126" name="Straight Connector 125">
            <a:extLst>
              <a:ext uri="{FF2B5EF4-FFF2-40B4-BE49-F238E27FC236}">
                <a16:creationId xmlns:a16="http://schemas.microsoft.com/office/drawing/2014/main" id="{EA6DD693-58AC-474A-A618-56EB0751A734}"/>
              </a:ext>
            </a:extLst>
          </p:cNvPr>
          <p:cNvCxnSpPr/>
          <p:nvPr/>
        </p:nvCxnSpPr>
        <p:spPr>
          <a:xfrm>
            <a:off x="2616057" y="1085985"/>
            <a:ext cx="0" cy="3498207"/>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C8D8248C-F1B6-4D48-85C8-3A22D81C48D6}"/>
              </a:ext>
            </a:extLst>
          </p:cNvPr>
          <p:cNvSpPr/>
          <p:nvPr/>
        </p:nvSpPr>
        <p:spPr bwMode="auto">
          <a:xfrm>
            <a:off x="676384" y="2232506"/>
            <a:ext cx="2497787" cy="1707231"/>
          </a:xfrm>
          <a:prstGeom prst="rect">
            <a:avLst/>
          </a:prstGeom>
          <a:solidFill>
            <a:schemeClr val="lt1"/>
          </a:solid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rgbClr val="1D0D5C"/>
                </a:solidFill>
                <a:latin typeface="Arial" panose="020B0604020202020204" pitchFamily="34" charset="0"/>
                <a:cs typeface="Arial" panose="020B0604020202020204" pitchFamily="34" charset="0"/>
              </a:rPr>
              <a:t>VPC</a:t>
            </a:r>
          </a:p>
        </p:txBody>
      </p:sp>
      <p:sp>
        <p:nvSpPr>
          <p:cNvPr id="6" name="Title 5">
            <a:extLst>
              <a:ext uri="{FF2B5EF4-FFF2-40B4-BE49-F238E27FC236}">
                <a16:creationId xmlns:a16="http://schemas.microsoft.com/office/drawing/2014/main" id="{E4555065-3F95-8C4D-B94A-C89657C8F963}"/>
              </a:ext>
            </a:extLst>
          </p:cNvPr>
          <p:cNvSpPr>
            <a:spLocks noGrp="1"/>
          </p:cNvSpPr>
          <p:nvPr>
            <p:ph type="title"/>
          </p:nvPr>
        </p:nvSpPr>
        <p:spPr/>
        <p:txBody>
          <a:bodyPr/>
          <a:lstStyle/>
          <a:p>
            <a:r>
              <a:rPr lang="en-US"/>
              <a:t>Overview</a:t>
            </a:r>
          </a:p>
        </p:txBody>
      </p:sp>
      <p:pic>
        <p:nvPicPr>
          <p:cNvPr id="16" name="Graphic 15">
            <a:extLst>
              <a:ext uri="{FF2B5EF4-FFF2-40B4-BE49-F238E27FC236}">
                <a16:creationId xmlns:a16="http://schemas.microsoft.com/office/drawing/2014/main" id="{D1AFE013-36B5-8947-B18B-673849BD98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76292" y="1216309"/>
            <a:ext cx="420334" cy="420334"/>
          </a:xfrm>
          <a:prstGeom prst="rect">
            <a:avLst/>
          </a:prstGeom>
        </p:spPr>
      </p:pic>
      <p:pic>
        <p:nvPicPr>
          <p:cNvPr id="17" name="Graphic 16">
            <a:extLst>
              <a:ext uri="{FF2B5EF4-FFF2-40B4-BE49-F238E27FC236}">
                <a16:creationId xmlns:a16="http://schemas.microsoft.com/office/drawing/2014/main" id="{88676515-B120-524D-94A5-4DBB0EF01E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91996" y="1205368"/>
            <a:ext cx="420334" cy="420334"/>
          </a:xfrm>
          <a:prstGeom prst="rect">
            <a:avLst/>
          </a:prstGeom>
        </p:spPr>
      </p:pic>
      <p:grpSp>
        <p:nvGrpSpPr>
          <p:cNvPr id="18" name="Group 17">
            <a:extLst>
              <a:ext uri="{FF2B5EF4-FFF2-40B4-BE49-F238E27FC236}">
                <a16:creationId xmlns:a16="http://schemas.microsoft.com/office/drawing/2014/main" id="{4D5CAA24-6630-8147-B6FD-4F59448FF3C4}"/>
              </a:ext>
            </a:extLst>
          </p:cNvPr>
          <p:cNvGrpSpPr/>
          <p:nvPr/>
        </p:nvGrpSpPr>
        <p:grpSpPr>
          <a:xfrm>
            <a:off x="7164526" y="1085985"/>
            <a:ext cx="691993" cy="691993"/>
            <a:chOff x="4172789" y="3418787"/>
            <a:chExt cx="1479865" cy="1479865"/>
          </a:xfrm>
        </p:grpSpPr>
        <p:pic>
          <p:nvPicPr>
            <p:cNvPr id="19" name="Graphic 18">
              <a:extLst>
                <a:ext uri="{FF2B5EF4-FFF2-40B4-BE49-F238E27FC236}">
                  <a16:creationId xmlns:a16="http://schemas.microsoft.com/office/drawing/2014/main" id="{4C9DA184-626C-8A49-A47C-F27F8F58CCF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72789" y="3418787"/>
              <a:ext cx="1479865" cy="1479865"/>
            </a:xfrm>
            <a:prstGeom prst="rect">
              <a:avLst/>
            </a:prstGeom>
          </p:spPr>
        </p:pic>
        <p:pic>
          <p:nvPicPr>
            <p:cNvPr id="20" name="Graphic 19">
              <a:extLst>
                <a:ext uri="{FF2B5EF4-FFF2-40B4-BE49-F238E27FC236}">
                  <a16:creationId xmlns:a16="http://schemas.microsoft.com/office/drawing/2014/main" id="{C671836E-AC9F-4643-A121-103F7A13183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24218" y="3840490"/>
              <a:ext cx="746125" cy="489822"/>
            </a:xfrm>
            <a:prstGeom prst="rect">
              <a:avLst/>
            </a:prstGeom>
          </p:spPr>
        </p:pic>
        <p:cxnSp>
          <p:nvCxnSpPr>
            <p:cNvPr id="21" name="Straight Connector 20">
              <a:extLst>
                <a:ext uri="{FF2B5EF4-FFF2-40B4-BE49-F238E27FC236}">
                  <a16:creationId xmlns:a16="http://schemas.microsoft.com/office/drawing/2014/main" id="{1539E57D-5820-984C-A524-34ED20118FD9}"/>
                </a:ext>
              </a:extLst>
            </p:cNvPr>
            <p:cNvCxnSpPr>
              <a:cxnSpLocks/>
            </p:cNvCxnSpPr>
            <p:nvPr/>
          </p:nvCxnSpPr>
          <p:spPr>
            <a:xfrm>
              <a:off x="5006109" y="3943927"/>
              <a:ext cx="244764" cy="0"/>
            </a:xfrm>
            <a:prstGeom prst="line">
              <a:avLst/>
            </a:prstGeom>
            <a:ln w="19050">
              <a:solidFill>
                <a:srgbClr val="1D0D5C"/>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08A4C3A-290D-1543-A8E8-2637FA11FFB1}"/>
                </a:ext>
              </a:extLst>
            </p:cNvPr>
            <p:cNvCxnSpPr>
              <a:cxnSpLocks/>
            </p:cNvCxnSpPr>
            <p:nvPr/>
          </p:nvCxnSpPr>
          <p:spPr>
            <a:xfrm>
              <a:off x="5006109" y="4008581"/>
              <a:ext cx="244764" cy="0"/>
            </a:xfrm>
            <a:prstGeom prst="line">
              <a:avLst/>
            </a:prstGeom>
            <a:ln w="19050">
              <a:solidFill>
                <a:srgbClr val="1D0D5C"/>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4E88A0E-D249-534E-B0F7-906602198D6D}"/>
                </a:ext>
              </a:extLst>
            </p:cNvPr>
            <p:cNvCxnSpPr>
              <a:cxnSpLocks/>
            </p:cNvCxnSpPr>
            <p:nvPr/>
          </p:nvCxnSpPr>
          <p:spPr>
            <a:xfrm>
              <a:off x="5006109" y="4085401"/>
              <a:ext cx="244764" cy="0"/>
            </a:xfrm>
            <a:prstGeom prst="line">
              <a:avLst/>
            </a:prstGeom>
            <a:ln w="19050">
              <a:solidFill>
                <a:srgbClr val="1D0D5C"/>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F861537-BE9A-AE4D-95BD-2B41263A7A3E}"/>
                </a:ext>
              </a:extLst>
            </p:cNvPr>
            <p:cNvCxnSpPr>
              <a:cxnSpLocks/>
            </p:cNvCxnSpPr>
            <p:nvPr/>
          </p:nvCxnSpPr>
          <p:spPr>
            <a:xfrm>
              <a:off x="5075382" y="4158719"/>
              <a:ext cx="175491" cy="0"/>
            </a:xfrm>
            <a:prstGeom prst="line">
              <a:avLst/>
            </a:prstGeom>
            <a:ln w="19050">
              <a:solidFill>
                <a:srgbClr val="1D0D5C"/>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E642A4E-F4AC-7F44-A8E1-ED6AFE46A01D}"/>
                </a:ext>
              </a:extLst>
            </p:cNvPr>
            <p:cNvCxnSpPr>
              <a:cxnSpLocks/>
            </p:cNvCxnSpPr>
            <p:nvPr/>
          </p:nvCxnSpPr>
          <p:spPr>
            <a:xfrm>
              <a:off x="5075382" y="4227992"/>
              <a:ext cx="175491" cy="0"/>
            </a:xfrm>
            <a:prstGeom prst="line">
              <a:avLst/>
            </a:prstGeom>
            <a:ln w="19050">
              <a:solidFill>
                <a:srgbClr val="1D0D5C"/>
              </a:solidFill>
            </a:ln>
          </p:spPr>
          <p:style>
            <a:lnRef idx="1">
              <a:schemeClr val="accent1"/>
            </a:lnRef>
            <a:fillRef idx="0">
              <a:schemeClr val="accent1"/>
            </a:fillRef>
            <a:effectRef idx="0">
              <a:schemeClr val="accent1"/>
            </a:effectRef>
            <a:fontRef idx="minor">
              <a:schemeClr val="tx1"/>
            </a:fontRef>
          </p:style>
        </p:cxnSp>
      </p:grpSp>
      <p:pic>
        <p:nvPicPr>
          <p:cNvPr id="51" name="Graphic 19">
            <a:extLst>
              <a:ext uri="{FF2B5EF4-FFF2-40B4-BE49-F238E27FC236}">
                <a16:creationId xmlns:a16="http://schemas.microsoft.com/office/drawing/2014/main" id="{3BDBF29B-C95B-4443-AE68-45939AD7BF5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64566" y="2858396"/>
            <a:ext cx="475197" cy="47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aphic 7">
            <a:extLst>
              <a:ext uri="{FF2B5EF4-FFF2-40B4-BE49-F238E27FC236}">
                <a16:creationId xmlns:a16="http://schemas.microsoft.com/office/drawing/2014/main" id="{3ABA18FC-901E-4045-9413-22EF2975E7C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90753" y="2877418"/>
            <a:ext cx="475197" cy="47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Graphic 8">
            <a:extLst>
              <a:ext uri="{FF2B5EF4-FFF2-40B4-BE49-F238E27FC236}">
                <a16:creationId xmlns:a16="http://schemas.microsoft.com/office/drawing/2014/main" id="{3EB8A5E0-41FB-1741-9157-4F09360AE34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13462" y="2843782"/>
            <a:ext cx="475197" cy="47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Graphic 18">
            <a:extLst>
              <a:ext uri="{FF2B5EF4-FFF2-40B4-BE49-F238E27FC236}">
                <a16:creationId xmlns:a16="http://schemas.microsoft.com/office/drawing/2014/main" id="{9139409F-367E-2242-B4DB-3A5E42BC36A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76949" y="2839497"/>
            <a:ext cx="475198" cy="471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Graphic 14">
            <a:extLst>
              <a:ext uri="{FF2B5EF4-FFF2-40B4-BE49-F238E27FC236}">
                <a16:creationId xmlns:a16="http://schemas.microsoft.com/office/drawing/2014/main" id="{C9C78F46-AA97-1B44-8CDC-4EB5BBE1A4C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76325" y="2296961"/>
            <a:ext cx="475197" cy="4751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Rectangle 88">
            <a:extLst>
              <a:ext uri="{FF2B5EF4-FFF2-40B4-BE49-F238E27FC236}">
                <a16:creationId xmlns:a16="http://schemas.microsoft.com/office/drawing/2014/main" id="{AA966361-38B0-7046-B982-C8BB97C8EEED}"/>
              </a:ext>
            </a:extLst>
          </p:cNvPr>
          <p:cNvSpPr/>
          <p:nvPr/>
        </p:nvSpPr>
        <p:spPr>
          <a:xfrm>
            <a:off x="2153228" y="2303397"/>
            <a:ext cx="955423" cy="1565176"/>
          </a:xfrm>
          <a:prstGeom prst="rect">
            <a:avLst/>
          </a:prstGeom>
          <a:solidFill>
            <a:schemeClr val="lt1"/>
          </a:solid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 name="Graphic 89">
            <a:extLst>
              <a:ext uri="{FF2B5EF4-FFF2-40B4-BE49-F238E27FC236}">
                <a16:creationId xmlns:a16="http://schemas.microsoft.com/office/drawing/2014/main" id="{3AA4F473-DCE2-AB49-B2A6-D0E126B8068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287102" y="2406663"/>
            <a:ext cx="657910" cy="371223"/>
          </a:xfrm>
          <a:prstGeom prst="rect">
            <a:avLst/>
          </a:prstGeom>
        </p:spPr>
      </p:pic>
      <p:pic>
        <p:nvPicPr>
          <p:cNvPr id="92" name="Graphic 91">
            <a:extLst>
              <a:ext uri="{FF2B5EF4-FFF2-40B4-BE49-F238E27FC236}">
                <a16:creationId xmlns:a16="http://schemas.microsoft.com/office/drawing/2014/main" id="{F668B887-4ED4-8147-A814-6A6C9AAB592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294006" y="3392763"/>
            <a:ext cx="657910" cy="371223"/>
          </a:xfrm>
          <a:prstGeom prst="rect">
            <a:avLst/>
          </a:prstGeom>
        </p:spPr>
      </p:pic>
      <p:cxnSp>
        <p:nvCxnSpPr>
          <p:cNvPr id="34" name="Straight Arrow Connector 33">
            <a:extLst>
              <a:ext uri="{FF2B5EF4-FFF2-40B4-BE49-F238E27FC236}">
                <a16:creationId xmlns:a16="http://schemas.microsoft.com/office/drawing/2014/main" id="{5D1644FB-B639-D947-91AE-B85AF6D4E148}"/>
              </a:ext>
            </a:extLst>
          </p:cNvPr>
          <p:cNvCxnSpPr>
            <a:cxnSpLocks/>
          </p:cNvCxnSpPr>
          <p:nvPr/>
        </p:nvCxnSpPr>
        <p:spPr>
          <a:xfrm>
            <a:off x="3174180" y="3096437"/>
            <a:ext cx="449908"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84E3B2C5-66EA-5842-A83C-F6CD70CB8CAB}"/>
              </a:ext>
            </a:extLst>
          </p:cNvPr>
          <p:cNvCxnSpPr>
            <a:cxnSpLocks/>
          </p:cNvCxnSpPr>
          <p:nvPr/>
        </p:nvCxnSpPr>
        <p:spPr>
          <a:xfrm>
            <a:off x="4088659" y="3096437"/>
            <a:ext cx="708350"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10AD0C37-CE86-6242-ABAE-D43E6E682C44}"/>
              </a:ext>
            </a:extLst>
          </p:cNvPr>
          <p:cNvCxnSpPr>
            <a:cxnSpLocks/>
          </p:cNvCxnSpPr>
          <p:nvPr/>
        </p:nvCxnSpPr>
        <p:spPr>
          <a:xfrm>
            <a:off x="5265950" y="3096437"/>
            <a:ext cx="708350"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15136C35-8A2C-2E4A-B9A5-0E0B66D3A3D2}"/>
              </a:ext>
            </a:extLst>
          </p:cNvPr>
          <p:cNvCxnSpPr>
            <a:cxnSpLocks/>
          </p:cNvCxnSpPr>
          <p:nvPr/>
        </p:nvCxnSpPr>
        <p:spPr>
          <a:xfrm>
            <a:off x="6439763" y="3096438"/>
            <a:ext cx="842333"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pic>
        <p:nvPicPr>
          <p:cNvPr id="118" name="Graphic 117">
            <a:extLst>
              <a:ext uri="{FF2B5EF4-FFF2-40B4-BE49-F238E27FC236}">
                <a16:creationId xmlns:a16="http://schemas.microsoft.com/office/drawing/2014/main" id="{52BFE678-5A3F-AC40-BDE4-EC9072F5E94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80017" y="2237822"/>
            <a:ext cx="384048" cy="384048"/>
          </a:xfrm>
          <a:prstGeom prst="rect">
            <a:avLst/>
          </a:prstGeom>
        </p:spPr>
      </p:pic>
      <p:sp>
        <p:nvSpPr>
          <p:cNvPr id="119" name="Rectangle 118">
            <a:extLst>
              <a:ext uri="{FF2B5EF4-FFF2-40B4-BE49-F238E27FC236}">
                <a16:creationId xmlns:a16="http://schemas.microsoft.com/office/drawing/2014/main" id="{6A366B00-8718-1B4F-9AAC-D9FC5B22E4FB}"/>
              </a:ext>
            </a:extLst>
          </p:cNvPr>
          <p:cNvSpPr>
            <a:spLocks noChangeAspect="1"/>
          </p:cNvSpPr>
          <p:nvPr/>
        </p:nvSpPr>
        <p:spPr>
          <a:xfrm>
            <a:off x="680017" y="2232072"/>
            <a:ext cx="384048" cy="383507"/>
          </a:xfrm>
          <a:prstGeom prst="rect">
            <a:avLst/>
          </a:prstGeom>
          <a:no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5C8F1C86-50A0-F942-8B27-33C0066531D0}"/>
              </a:ext>
            </a:extLst>
          </p:cNvPr>
          <p:cNvSpPr txBox="1"/>
          <p:nvPr/>
        </p:nvSpPr>
        <p:spPr>
          <a:xfrm>
            <a:off x="756835" y="1603835"/>
            <a:ext cx="1600118" cy="307777"/>
          </a:xfrm>
          <a:prstGeom prst="rect">
            <a:avLst/>
          </a:prstGeom>
          <a:noFill/>
        </p:spPr>
        <p:txBody>
          <a:bodyPr wrap="none" rtlCol="0">
            <a:spAutoFit/>
          </a:bodyPr>
          <a:lstStyle/>
          <a:p>
            <a:r>
              <a:rPr lang="en-US" b="1">
                <a:solidFill>
                  <a:srgbClr val="1D0D5C"/>
                </a:solidFill>
                <a:latin typeface="Raleway SemiBold" panose="020B0203030101060003" pitchFamily="34" charset="77"/>
              </a:rPr>
              <a:t>Load Generation</a:t>
            </a:r>
          </a:p>
        </p:txBody>
      </p:sp>
      <p:sp>
        <p:nvSpPr>
          <p:cNvPr id="121" name="TextBox 120">
            <a:extLst>
              <a:ext uri="{FF2B5EF4-FFF2-40B4-BE49-F238E27FC236}">
                <a16:creationId xmlns:a16="http://schemas.microsoft.com/office/drawing/2014/main" id="{A0EE5BAF-C372-5B45-9F8E-3CDFEFFD9B86}"/>
              </a:ext>
            </a:extLst>
          </p:cNvPr>
          <p:cNvSpPr txBox="1"/>
          <p:nvPr/>
        </p:nvSpPr>
        <p:spPr>
          <a:xfrm>
            <a:off x="3343247" y="1603835"/>
            <a:ext cx="1491114" cy="307777"/>
          </a:xfrm>
          <a:prstGeom prst="rect">
            <a:avLst/>
          </a:prstGeom>
          <a:noFill/>
        </p:spPr>
        <p:txBody>
          <a:bodyPr wrap="none" rtlCol="0">
            <a:spAutoFit/>
          </a:bodyPr>
          <a:lstStyle/>
          <a:p>
            <a:r>
              <a:rPr lang="en-US" b="1">
                <a:solidFill>
                  <a:srgbClr val="1D0D5C"/>
                </a:solidFill>
                <a:latin typeface="Raleway SemiBold" panose="020B0203030101060003" pitchFamily="34" charset="77"/>
              </a:rPr>
              <a:t>Transformation</a:t>
            </a:r>
          </a:p>
        </p:txBody>
      </p:sp>
      <p:sp>
        <p:nvSpPr>
          <p:cNvPr id="122" name="TextBox 121">
            <a:extLst>
              <a:ext uri="{FF2B5EF4-FFF2-40B4-BE49-F238E27FC236}">
                <a16:creationId xmlns:a16="http://schemas.microsoft.com/office/drawing/2014/main" id="{F5EABC7F-E594-3243-8CB5-65EDDBAC6083}"/>
              </a:ext>
            </a:extLst>
          </p:cNvPr>
          <p:cNvSpPr txBox="1"/>
          <p:nvPr/>
        </p:nvSpPr>
        <p:spPr>
          <a:xfrm>
            <a:off x="5774803" y="1603835"/>
            <a:ext cx="854721" cy="307777"/>
          </a:xfrm>
          <a:prstGeom prst="rect">
            <a:avLst/>
          </a:prstGeom>
          <a:noFill/>
        </p:spPr>
        <p:txBody>
          <a:bodyPr wrap="none" rtlCol="0">
            <a:spAutoFit/>
          </a:bodyPr>
          <a:lstStyle/>
          <a:p>
            <a:r>
              <a:rPr lang="en-US" b="1">
                <a:solidFill>
                  <a:srgbClr val="1D0D5C"/>
                </a:solidFill>
                <a:latin typeface="Raleway SemiBold" panose="020B0203030101060003" pitchFamily="34" charset="77"/>
              </a:rPr>
              <a:t>Storage</a:t>
            </a:r>
          </a:p>
        </p:txBody>
      </p:sp>
      <p:sp>
        <p:nvSpPr>
          <p:cNvPr id="123" name="TextBox 122">
            <a:extLst>
              <a:ext uri="{FF2B5EF4-FFF2-40B4-BE49-F238E27FC236}">
                <a16:creationId xmlns:a16="http://schemas.microsoft.com/office/drawing/2014/main" id="{0A3BF529-58F2-3E42-9F97-4A0842FF1B48}"/>
              </a:ext>
            </a:extLst>
          </p:cNvPr>
          <p:cNvSpPr txBox="1"/>
          <p:nvPr/>
        </p:nvSpPr>
        <p:spPr>
          <a:xfrm>
            <a:off x="6888192" y="1603835"/>
            <a:ext cx="1260281" cy="307777"/>
          </a:xfrm>
          <a:prstGeom prst="rect">
            <a:avLst/>
          </a:prstGeom>
          <a:noFill/>
        </p:spPr>
        <p:txBody>
          <a:bodyPr wrap="square" rtlCol="0">
            <a:spAutoFit/>
          </a:bodyPr>
          <a:lstStyle/>
          <a:p>
            <a:r>
              <a:rPr lang="en-US" b="1">
                <a:solidFill>
                  <a:srgbClr val="1D0D5C"/>
                </a:solidFill>
                <a:latin typeface="Raleway SemiBold" panose="020B0203030101060003" pitchFamily="34" charset="77"/>
              </a:rPr>
              <a:t>Visualization</a:t>
            </a:r>
          </a:p>
        </p:txBody>
      </p:sp>
      <p:cxnSp>
        <p:nvCxnSpPr>
          <p:cNvPr id="125" name="Straight Connector 124">
            <a:extLst>
              <a:ext uri="{FF2B5EF4-FFF2-40B4-BE49-F238E27FC236}">
                <a16:creationId xmlns:a16="http://schemas.microsoft.com/office/drawing/2014/main" id="{A088640B-FEFC-8243-A5D3-108D5BE93157}"/>
              </a:ext>
            </a:extLst>
          </p:cNvPr>
          <p:cNvCxnSpPr/>
          <p:nvPr/>
        </p:nvCxnSpPr>
        <p:spPr>
          <a:xfrm>
            <a:off x="5620125" y="1085985"/>
            <a:ext cx="0" cy="3498207"/>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41B635-62AD-0242-87B8-4043D64497F6}"/>
              </a:ext>
            </a:extLst>
          </p:cNvPr>
          <p:cNvCxnSpPr/>
          <p:nvPr/>
        </p:nvCxnSpPr>
        <p:spPr>
          <a:xfrm>
            <a:off x="6793938" y="1085985"/>
            <a:ext cx="0" cy="3498207"/>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pic>
        <p:nvPicPr>
          <p:cNvPr id="132" name="Graphic 131">
            <a:extLst>
              <a:ext uri="{FF2B5EF4-FFF2-40B4-BE49-F238E27FC236}">
                <a16:creationId xmlns:a16="http://schemas.microsoft.com/office/drawing/2014/main" id="{8B36F5B3-4D66-DC4B-AF5B-DC86E882721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flipH="1">
            <a:off x="1345002" y="1203763"/>
            <a:ext cx="420335" cy="421416"/>
          </a:xfrm>
          <a:prstGeom prst="rect">
            <a:avLst/>
          </a:prstGeom>
        </p:spPr>
      </p:pic>
      <p:sp>
        <p:nvSpPr>
          <p:cNvPr id="136" name="Rectangle 135">
            <a:extLst>
              <a:ext uri="{FF2B5EF4-FFF2-40B4-BE49-F238E27FC236}">
                <a16:creationId xmlns:a16="http://schemas.microsoft.com/office/drawing/2014/main" id="{2343024C-48E4-034A-A44C-9B33EA409B02}"/>
              </a:ext>
            </a:extLst>
          </p:cNvPr>
          <p:cNvSpPr/>
          <p:nvPr/>
        </p:nvSpPr>
        <p:spPr>
          <a:xfrm>
            <a:off x="4865500" y="606122"/>
            <a:ext cx="105084" cy="1583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7" name="Group 136">
            <a:extLst>
              <a:ext uri="{FF2B5EF4-FFF2-40B4-BE49-F238E27FC236}">
                <a16:creationId xmlns:a16="http://schemas.microsoft.com/office/drawing/2014/main" id="{D7F1E697-7E08-0248-908C-A17DAF22ADD2}"/>
              </a:ext>
            </a:extLst>
          </p:cNvPr>
          <p:cNvGrpSpPr/>
          <p:nvPr/>
        </p:nvGrpSpPr>
        <p:grpSpPr>
          <a:xfrm>
            <a:off x="1669877" y="1457659"/>
            <a:ext cx="120298" cy="201189"/>
            <a:chOff x="2349842" y="2650268"/>
            <a:chExt cx="223836" cy="374348"/>
          </a:xfrm>
          <a:solidFill>
            <a:schemeClr val="lt1"/>
          </a:solidFill>
        </p:grpSpPr>
        <p:sp>
          <p:nvSpPr>
            <p:cNvPr id="138" name="Oval 137">
              <a:extLst>
                <a:ext uri="{FF2B5EF4-FFF2-40B4-BE49-F238E27FC236}">
                  <a16:creationId xmlns:a16="http://schemas.microsoft.com/office/drawing/2014/main" id="{F3A78FD9-4BD9-B84F-A098-BC0225EC8E6F}"/>
                </a:ext>
              </a:extLst>
            </p:cNvPr>
            <p:cNvSpPr/>
            <p:nvPr/>
          </p:nvSpPr>
          <p:spPr>
            <a:xfrm>
              <a:off x="2393498" y="2650268"/>
              <a:ext cx="136525" cy="136525"/>
            </a:xfrm>
            <a:prstGeom prst="ellipse">
              <a:avLst/>
            </a:prstGeom>
            <a:grpFill/>
            <a:ln w="15875">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Pie 138">
              <a:extLst>
                <a:ext uri="{FF2B5EF4-FFF2-40B4-BE49-F238E27FC236}">
                  <a16:creationId xmlns:a16="http://schemas.microsoft.com/office/drawing/2014/main" id="{53644CF1-B5BA-234F-9863-71EFE1DE9CC9}"/>
                </a:ext>
              </a:extLst>
            </p:cNvPr>
            <p:cNvSpPr/>
            <p:nvPr/>
          </p:nvSpPr>
          <p:spPr>
            <a:xfrm rot="5400000">
              <a:off x="2349842" y="2800780"/>
              <a:ext cx="223836" cy="223836"/>
            </a:xfrm>
            <a:prstGeom prst="pie">
              <a:avLst>
                <a:gd name="adj1" fmla="val 5376454"/>
                <a:gd name="adj2" fmla="val 16199991"/>
              </a:avLst>
            </a:prstGeom>
            <a:grpFill/>
            <a:ln w="15875">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56" name="Graphic 2">
            <a:extLst>
              <a:ext uri="{FF2B5EF4-FFF2-40B4-BE49-F238E27FC236}">
                <a16:creationId xmlns:a16="http://schemas.microsoft.com/office/drawing/2014/main" id="{5C9E8CC2-F56A-1C4C-BD69-896BABB8670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241824" y="2364701"/>
            <a:ext cx="182974" cy="185226"/>
          </a:xfrm>
          <a:prstGeom prst="rect">
            <a:avLst/>
          </a:prstGeom>
        </p:spPr>
      </p:pic>
      <p:pic>
        <p:nvPicPr>
          <p:cNvPr id="59" name="Graphic 58">
            <a:extLst>
              <a:ext uri="{FF2B5EF4-FFF2-40B4-BE49-F238E27FC236}">
                <a16:creationId xmlns:a16="http://schemas.microsoft.com/office/drawing/2014/main" id="{634C242F-BB0D-0943-9B94-96F4FA5BFB5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287102" y="2900373"/>
            <a:ext cx="657910" cy="371223"/>
          </a:xfrm>
          <a:prstGeom prst="rect">
            <a:avLst/>
          </a:prstGeom>
        </p:spPr>
      </p:pic>
      <p:pic>
        <p:nvPicPr>
          <p:cNvPr id="60" name="Graphic 2">
            <a:extLst>
              <a:ext uri="{FF2B5EF4-FFF2-40B4-BE49-F238E27FC236}">
                <a16:creationId xmlns:a16="http://schemas.microsoft.com/office/drawing/2014/main" id="{9D41D32A-D8CD-EE45-A865-CCB9F047B7B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241824" y="2858411"/>
            <a:ext cx="182974" cy="185226"/>
          </a:xfrm>
          <a:prstGeom prst="rect">
            <a:avLst/>
          </a:prstGeom>
        </p:spPr>
      </p:pic>
      <p:pic>
        <p:nvPicPr>
          <p:cNvPr id="62" name="Graphic 2">
            <a:extLst>
              <a:ext uri="{FF2B5EF4-FFF2-40B4-BE49-F238E27FC236}">
                <a16:creationId xmlns:a16="http://schemas.microsoft.com/office/drawing/2014/main" id="{D78A7C0D-7A82-D240-8CA3-20DD199DC83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241824" y="3350801"/>
            <a:ext cx="182974" cy="185226"/>
          </a:xfrm>
          <a:prstGeom prst="rect">
            <a:avLst/>
          </a:prstGeom>
        </p:spPr>
      </p:pic>
      <p:sp>
        <p:nvSpPr>
          <p:cNvPr id="7" name="Footer Placeholder 6">
            <a:extLst>
              <a:ext uri="{FF2B5EF4-FFF2-40B4-BE49-F238E27FC236}">
                <a16:creationId xmlns:a16="http://schemas.microsoft.com/office/drawing/2014/main" id="{ABFAA418-3310-7046-8060-0640A2D976C5}"/>
              </a:ext>
            </a:extLst>
          </p:cNvPr>
          <p:cNvSpPr>
            <a:spLocks noGrp="1"/>
          </p:cNvSpPr>
          <p:nvPr>
            <p:ph type="ftr" sz="quarter" idx="13"/>
          </p:nvPr>
        </p:nvSpPr>
        <p:spPr/>
        <p:txBody>
          <a:bodyPr/>
          <a:lstStyle/>
          <a:p>
            <a:r>
              <a:rPr lang="en-US"/>
              <a:t>Architecture</a:t>
            </a:r>
          </a:p>
        </p:txBody>
      </p:sp>
      <p:grpSp>
        <p:nvGrpSpPr>
          <p:cNvPr id="3" name="Group 2">
            <a:extLst>
              <a:ext uri="{FF2B5EF4-FFF2-40B4-BE49-F238E27FC236}">
                <a16:creationId xmlns:a16="http://schemas.microsoft.com/office/drawing/2014/main" id="{1CE31EBC-4033-0345-8026-3885E0ABF750}"/>
              </a:ext>
            </a:extLst>
          </p:cNvPr>
          <p:cNvGrpSpPr/>
          <p:nvPr/>
        </p:nvGrpSpPr>
        <p:grpSpPr>
          <a:xfrm>
            <a:off x="7238538" y="2806883"/>
            <a:ext cx="578222" cy="578222"/>
            <a:chOff x="8099716" y="3835938"/>
            <a:chExt cx="578222" cy="578222"/>
          </a:xfrm>
        </p:grpSpPr>
        <p:sp>
          <p:nvSpPr>
            <p:cNvPr id="61" name="Rectangle 60">
              <a:extLst>
                <a:ext uri="{FF2B5EF4-FFF2-40B4-BE49-F238E27FC236}">
                  <a16:creationId xmlns:a16="http://schemas.microsoft.com/office/drawing/2014/main" id="{A5B06E6D-34BF-0748-A87A-B42B992B77A6}"/>
                </a:ext>
              </a:extLst>
            </p:cNvPr>
            <p:cNvSpPr/>
            <p:nvPr/>
          </p:nvSpPr>
          <p:spPr>
            <a:xfrm>
              <a:off x="8150179" y="3886401"/>
              <a:ext cx="477297" cy="477297"/>
            </a:xfrm>
            <a:prstGeom prst="rect">
              <a:avLst/>
            </a:prstGeom>
            <a:solidFill>
              <a:srgbClr val="1D0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41630EF5-DDFA-964B-B2B8-476C7996BB83}"/>
                </a:ext>
              </a:extLst>
            </p:cNvPr>
            <p:cNvGrpSpPr/>
            <p:nvPr/>
          </p:nvGrpSpPr>
          <p:grpSpPr>
            <a:xfrm>
              <a:off x="8099716" y="3835938"/>
              <a:ext cx="578222" cy="578222"/>
              <a:chOff x="8066080" y="3059139"/>
              <a:chExt cx="637419" cy="637419"/>
            </a:xfrm>
          </p:grpSpPr>
          <p:pic>
            <p:nvPicPr>
              <p:cNvPr id="63" name="Graphic 62">
                <a:extLst>
                  <a:ext uri="{FF2B5EF4-FFF2-40B4-BE49-F238E27FC236}">
                    <a16:creationId xmlns:a16="http://schemas.microsoft.com/office/drawing/2014/main" id="{A20D4CEA-8F1D-AB4E-8864-1C9C59F93530}"/>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066080" y="3059139"/>
                <a:ext cx="637419" cy="637419"/>
              </a:xfrm>
              <a:prstGeom prst="rect">
                <a:avLst/>
              </a:prstGeom>
            </p:spPr>
          </p:pic>
          <p:cxnSp>
            <p:nvCxnSpPr>
              <p:cNvPr id="64" name="Straight Connector 63">
                <a:extLst>
                  <a:ext uri="{FF2B5EF4-FFF2-40B4-BE49-F238E27FC236}">
                    <a16:creationId xmlns:a16="http://schemas.microsoft.com/office/drawing/2014/main" id="{4C332D02-76DE-6545-8EDF-365D70E1599B}"/>
                  </a:ext>
                </a:extLst>
              </p:cNvPr>
              <p:cNvCxnSpPr>
                <a:cxnSpLocks/>
              </p:cNvCxnSpPr>
              <p:nvPr/>
            </p:nvCxnSpPr>
            <p:spPr>
              <a:xfrm>
                <a:off x="8425014" y="3285331"/>
                <a:ext cx="105427" cy="0"/>
              </a:xfrm>
              <a:prstGeom prst="line">
                <a:avLst/>
              </a:prstGeom>
              <a:solidFill>
                <a:srgbClr val="916CBF"/>
              </a:solidFill>
              <a:ln w="15875">
                <a:solidFill>
                  <a:srgbClr val="916CBF"/>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6C425EE-0F51-C24A-97BA-92CC973D78F0}"/>
                  </a:ext>
                </a:extLst>
              </p:cNvPr>
              <p:cNvCxnSpPr>
                <a:cxnSpLocks/>
              </p:cNvCxnSpPr>
              <p:nvPr/>
            </p:nvCxnSpPr>
            <p:spPr>
              <a:xfrm>
                <a:off x="8425014" y="3313180"/>
                <a:ext cx="105427" cy="0"/>
              </a:xfrm>
              <a:prstGeom prst="line">
                <a:avLst/>
              </a:prstGeom>
              <a:solidFill>
                <a:srgbClr val="916CBF"/>
              </a:solidFill>
              <a:ln w="15875">
                <a:solidFill>
                  <a:srgbClr val="916CBF"/>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85D4B28-1603-D745-9905-E87DB06379D6}"/>
                  </a:ext>
                </a:extLst>
              </p:cNvPr>
              <p:cNvCxnSpPr>
                <a:cxnSpLocks/>
              </p:cNvCxnSpPr>
              <p:nvPr/>
            </p:nvCxnSpPr>
            <p:spPr>
              <a:xfrm>
                <a:off x="8425014" y="3346268"/>
                <a:ext cx="105427" cy="0"/>
              </a:xfrm>
              <a:prstGeom prst="line">
                <a:avLst/>
              </a:prstGeom>
              <a:solidFill>
                <a:srgbClr val="916CBF"/>
              </a:solidFill>
              <a:ln w="15875">
                <a:solidFill>
                  <a:srgbClr val="916CBF"/>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EAA47D9-6509-0447-AF0A-330AE05DDCAB}"/>
                  </a:ext>
                </a:extLst>
              </p:cNvPr>
              <p:cNvCxnSpPr>
                <a:cxnSpLocks/>
              </p:cNvCxnSpPr>
              <p:nvPr/>
            </p:nvCxnSpPr>
            <p:spPr>
              <a:xfrm>
                <a:off x="8454852" y="3377848"/>
                <a:ext cx="75589" cy="0"/>
              </a:xfrm>
              <a:prstGeom prst="line">
                <a:avLst/>
              </a:prstGeom>
              <a:solidFill>
                <a:srgbClr val="916CBF"/>
              </a:solidFill>
              <a:ln w="15875">
                <a:solidFill>
                  <a:srgbClr val="916CBF"/>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9286B9C-3051-FA42-B8FD-DF9981AF31F6}"/>
                  </a:ext>
                </a:extLst>
              </p:cNvPr>
              <p:cNvCxnSpPr>
                <a:cxnSpLocks/>
              </p:cNvCxnSpPr>
              <p:nvPr/>
            </p:nvCxnSpPr>
            <p:spPr>
              <a:xfrm>
                <a:off x="8454852" y="3407686"/>
                <a:ext cx="75589" cy="0"/>
              </a:xfrm>
              <a:prstGeom prst="line">
                <a:avLst/>
              </a:prstGeom>
              <a:solidFill>
                <a:srgbClr val="916CBF"/>
              </a:solidFill>
              <a:ln w="15875">
                <a:solidFill>
                  <a:srgbClr val="916CBF"/>
                </a:solidFill>
              </a:ln>
            </p:spPr>
            <p:style>
              <a:lnRef idx="1">
                <a:schemeClr val="accent1"/>
              </a:lnRef>
              <a:fillRef idx="0">
                <a:schemeClr val="accent1"/>
              </a:fillRef>
              <a:effectRef idx="0">
                <a:schemeClr val="accent1"/>
              </a:effectRef>
              <a:fontRef idx="minor">
                <a:schemeClr val="tx1"/>
              </a:fontRef>
            </p:style>
          </p:cxnSp>
          <p:pic>
            <p:nvPicPr>
              <p:cNvPr id="69" name="Graphic 68">
                <a:extLst>
                  <a:ext uri="{FF2B5EF4-FFF2-40B4-BE49-F238E27FC236}">
                    <a16:creationId xmlns:a16="http://schemas.microsoft.com/office/drawing/2014/main" id="{465DF1EE-CDA4-2D41-A35B-810C1104D8C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156350" y="3240777"/>
                <a:ext cx="321377" cy="210981"/>
              </a:xfrm>
              <a:prstGeom prst="rect">
                <a:avLst/>
              </a:prstGeom>
            </p:spPr>
          </p:pic>
        </p:grpSp>
        <p:pic>
          <p:nvPicPr>
            <p:cNvPr id="72" name="Graphic 71">
              <a:extLst>
                <a:ext uri="{FF2B5EF4-FFF2-40B4-BE49-F238E27FC236}">
                  <a16:creationId xmlns:a16="http://schemas.microsoft.com/office/drawing/2014/main" id="{6EF05200-FE82-3144-9432-768607DE1490}"/>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138576" y="3897108"/>
              <a:ext cx="130986" cy="92892"/>
            </a:xfrm>
            <a:prstGeom prst="rect">
              <a:avLst/>
            </a:prstGeom>
          </p:spPr>
        </p:pic>
      </p:grpSp>
    </p:spTree>
    <p:extLst>
      <p:ext uri="{BB962C8B-B14F-4D97-AF65-F5344CB8AC3E}">
        <p14:creationId xmlns:p14="http://schemas.microsoft.com/office/powerpoint/2010/main" val="8552665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8"/>
        <p:cNvGrpSpPr/>
        <p:nvPr/>
      </p:nvGrpSpPr>
      <p:grpSpPr>
        <a:xfrm>
          <a:off x="0" y="0"/>
          <a:ext cx="0" cy="0"/>
          <a:chOff x="0" y="0"/>
          <a:chExt cx="0" cy="0"/>
        </a:xfrm>
      </p:grpSpPr>
      <p:sp>
        <p:nvSpPr>
          <p:cNvPr id="9" name="Title 2">
            <a:extLst>
              <a:ext uri="{FF2B5EF4-FFF2-40B4-BE49-F238E27FC236}">
                <a16:creationId xmlns:a16="http://schemas.microsoft.com/office/drawing/2014/main" id="{0175DB02-C826-2242-934A-90DFA583A0F7}"/>
              </a:ext>
            </a:extLst>
          </p:cNvPr>
          <p:cNvSpPr>
            <a:spLocks noGrp="1"/>
          </p:cNvSpPr>
          <p:nvPr>
            <p:ph type="title"/>
          </p:nvPr>
        </p:nvSpPr>
        <p:spPr>
          <a:xfrm>
            <a:off x="868365" y="529405"/>
            <a:ext cx="7959939" cy="528728"/>
          </a:xfrm>
        </p:spPr>
        <p:txBody>
          <a:bodyPr/>
          <a:lstStyle/>
          <a:p>
            <a:r>
              <a:rPr lang="en-US"/>
              <a:t>Load Generation</a:t>
            </a:r>
          </a:p>
        </p:txBody>
      </p:sp>
      <p:grpSp>
        <p:nvGrpSpPr>
          <p:cNvPr id="2" name="Group 1">
            <a:extLst>
              <a:ext uri="{FF2B5EF4-FFF2-40B4-BE49-F238E27FC236}">
                <a16:creationId xmlns:a16="http://schemas.microsoft.com/office/drawing/2014/main" id="{19B025B7-D1AE-1748-A0A4-70CF063BB3D1}"/>
              </a:ext>
            </a:extLst>
          </p:cNvPr>
          <p:cNvGrpSpPr/>
          <p:nvPr/>
        </p:nvGrpSpPr>
        <p:grpSpPr>
          <a:xfrm>
            <a:off x="325669" y="514269"/>
            <a:ext cx="556665" cy="569069"/>
            <a:chOff x="1345002" y="1203763"/>
            <a:chExt cx="445173" cy="455093"/>
          </a:xfrm>
        </p:grpSpPr>
        <p:pic>
          <p:nvPicPr>
            <p:cNvPr id="18" name="Graphic 17">
              <a:extLst>
                <a:ext uri="{FF2B5EF4-FFF2-40B4-BE49-F238E27FC236}">
                  <a16:creationId xmlns:a16="http://schemas.microsoft.com/office/drawing/2014/main" id="{6415E812-1808-6545-81A6-D9738BDE80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45002" y="1203763"/>
              <a:ext cx="420335" cy="421416"/>
            </a:xfrm>
            <a:prstGeom prst="rect">
              <a:avLst/>
            </a:prstGeom>
          </p:spPr>
        </p:pic>
        <p:grpSp>
          <p:nvGrpSpPr>
            <p:cNvPr id="19" name="Group 18">
              <a:extLst>
                <a:ext uri="{FF2B5EF4-FFF2-40B4-BE49-F238E27FC236}">
                  <a16:creationId xmlns:a16="http://schemas.microsoft.com/office/drawing/2014/main" id="{6AE69ABD-2160-B14A-991A-515DB5F87366}"/>
                </a:ext>
              </a:extLst>
            </p:cNvPr>
            <p:cNvGrpSpPr/>
            <p:nvPr/>
          </p:nvGrpSpPr>
          <p:grpSpPr>
            <a:xfrm>
              <a:off x="1669877" y="1457666"/>
              <a:ext cx="120298" cy="201190"/>
              <a:chOff x="2349842" y="2650268"/>
              <a:chExt cx="223836" cy="374348"/>
            </a:xfrm>
            <a:solidFill>
              <a:schemeClr val="lt1"/>
            </a:solidFill>
          </p:grpSpPr>
          <p:sp>
            <p:nvSpPr>
              <p:cNvPr id="20" name="Oval 19">
                <a:extLst>
                  <a:ext uri="{FF2B5EF4-FFF2-40B4-BE49-F238E27FC236}">
                    <a16:creationId xmlns:a16="http://schemas.microsoft.com/office/drawing/2014/main" id="{3B806E2C-6F09-9042-BE2D-5890CC7672B3}"/>
                  </a:ext>
                </a:extLst>
              </p:cNvPr>
              <p:cNvSpPr/>
              <p:nvPr/>
            </p:nvSpPr>
            <p:spPr>
              <a:xfrm>
                <a:off x="2393498" y="2650268"/>
                <a:ext cx="136525" cy="136525"/>
              </a:xfrm>
              <a:prstGeom prst="ellipse">
                <a:avLst/>
              </a:prstGeom>
              <a:grpFill/>
              <a:ln w="15875">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ie 20">
                <a:extLst>
                  <a:ext uri="{FF2B5EF4-FFF2-40B4-BE49-F238E27FC236}">
                    <a16:creationId xmlns:a16="http://schemas.microsoft.com/office/drawing/2014/main" id="{C5524393-994B-1046-8AD7-3E75A39DF0A0}"/>
                  </a:ext>
                </a:extLst>
              </p:cNvPr>
              <p:cNvSpPr/>
              <p:nvPr/>
            </p:nvSpPr>
            <p:spPr>
              <a:xfrm rot="5400000">
                <a:off x="2349842" y="2800780"/>
                <a:ext cx="223836" cy="223836"/>
              </a:xfrm>
              <a:prstGeom prst="pie">
                <a:avLst>
                  <a:gd name="adj1" fmla="val 5376454"/>
                  <a:gd name="adj2" fmla="val 16199991"/>
                </a:avLst>
              </a:prstGeom>
              <a:grpFill/>
              <a:ln w="15875">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cxnSp>
        <p:nvCxnSpPr>
          <p:cNvPr id="12" name="Straight Connector 11">
            <a:extLst>
              <a:ext uri="{FF2B5EF4-FFF2-40B4-BE49-F238E27FC236}">
                <a16:creationId xmlns:a16="http://schemas.microsoft.com/office/drawing/2014/main" id="{AB80E8E6-DEB5-B742-87F2-088F258412A6}"/>
              </a:ext>
            </a:extLst>
          </p:cNvPr>
          <p:cNvCxnSpPr/>
          <p:nvPr/>
        </p:nvCxnSpPr>
        <p:spPr>
          <a:xfrm>
            <a:off x="2616057" y="1085985"/>
            <a:ext cx="0" cy="3498207"/>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40925F-C629-5946-B2D3-477F89F13D22}"/>
              </a:ext>
            </a:extLst>
          </p:cNvPr>
          <p:cNvSpPr/>
          <p:nvPr/>
        </p:nvSpPr>
        <p:spPr bwMode="auto">
          <a:xfrm>
            <a:off x="676384" y="2232506"/>
            <a:ext cx="2497787" cy="1707231"/>
          </a:xfrm>
          <a:prstGeom prst="rect">
            <a:avLst/>
          </a:prstGeom>
          <a:solidFill>
            <a:schemeClr val="lt1"/>
          </a:solid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rgbClr val="1D0D5C"/>
                </a:solidFill>
                <a:latin typeface="Arial" panose="020B0604020202020204" pitchFamily="34" charset="0"/>
                <a:cs typeface="Arial" panose="020B0604020202020204" pitchFamily="34" charset="0"/>
              </a:rPr>
              <a:t>VPC</a:t>
            </a:r>
          </a:p>
        </p:txBody>
      </p:sp>
      <p:pic>
        <p:nvPicPr>
          <p:cNvPr id="14" name="Graphic 13">
            <a:extLst>
              <a:ext uri="{FF2B5EF4-FFF2-40B4-BE49-F238E27FC236}">
                <a16:creationId xmlns:a16="http://schemas.microsoft.com/office/drawing/2014/main" id="{853878C3-C3B2-2743-B732-859DF5EA33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76292" y="1216309"/>
            <a:ext cx="420334" cy="420334"/>
          </a:xfrm>
          <a:prstGeom prst="rect">
            <a:avLst/>
          </a:prstGeom>
        </p:spPr>
      </p:pic>
      <p:pic>
        <p:nvPicPr>
          <p:cNvPr id="15" name="Graphic 14">
            <a:extLst>
              <a:ext uri="{FF2B5EF4-FFF2-40B4-BE49-F238E27FC236}">
                <a16:creationId xmlns:a16="http://schemas.microsoft.com/office/drawing/2014/main" id="{3EF13C7A-762F-B946-AB37-20EBC4CE05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91996" y="1205368"/>
            <a:ext cx="420334" cy="420334"/>
          </a:xfrm>
          <a:prstGeom prst="rect">
            <a:avLst/>
          </a:prstGeom>
        </p:spPr>
      </p:pic>
      <p:pic>
        <p:nvPicPr>
          <p:cNvPr id="16" name="Graphic 15">
            <a:extLst>
              <a:ext uri="{FF2B5EF4-FFF2-40B4-BE49-F238E27FC236}">
                <a16:creationId xmlns:a16="http://schemas.microsoft.com/office/drawing/2014/main" id="{5AA16DDD-62C3-E84A-BB1A-5D6B38557FC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64526" y="1085985"/>
            <a:ext cx="691993" cy="691993"/>
          </a:xfrm>
          <a:prstGeom prst="rect">
            <a:avLst/>
          </a:prstGeom>
        </p:spPr>
      </p:pic>
      <p:pic>
        <p:nvPicPr>
          <p:cNvPr id="17" name="Graphic 16">
            <a:extLst>
              <a:ext uri="{FF2B5EF4-FFF2-40B4-BE49-F238E27FC236}">
                <a16:creationId xmlns:a16="http://schemas.microsoft.com/office/drawing/2014/main" id="{1F785C8F-85E6-6B48-9907-D67A59BA74D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82096" y="1283176"/>
            <a:ext cx="348892" cy="229043"/>
          </a:xfrm>
          <a:prstGeom prst="rect">
            <a:avLst/>
          </a:prstGeom>
        </p:spPr>
      </p:pic>
      <p:cxnSp>
        <p:nvCxnSpPr>
          <p:cNvPr id="22" name="Straight Connector 21">
            <a:extLst>
              <a:ext uri="{FF2B5EF4-FFF2-40B4-BE49-F238E27FC236}">
                <a16:creationId xmlns:a16="http://schemas.microsoft.com/office/drawing/2014/main" id="{1999F218-5913-BA45-9993-28DECA4325A5}"/>
              </a:ext>
            </a:extLst>
          </p:cNvPr>
          <p:cNvCxnSpPr>
            <a:cxnSpLocks/>
          </p:cNvCxnSpPr>
          <p:nvPr/>
        </p:nvCxnSpPr>
        <p:spPr>
          <a:xfrm>
            <a:off x="7554191" y="1331543"/>
            <a:ext cx="114453" cy="0"/>
          </a:xfrm>
          <a:prstGeom prst="line">
            <a:avLst/>
          </a:prstGeom>
          <a:solidFill>
            <a:schemeClr val="bg1">
              <a:lumMod val="50000"/>
            </a:schemeClr>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50F6A58-482C-CF49-A193-7AC684A2C914}"/>
              </a:ext>
            </a:extLst>
          </p:cNvPr>
          <p:cNvCxnSpPr>
            <a:cxnSpLocks/>
          </p:cNvCxnSpPr>
          <p:nvPr/>
        </p:nvCxnSpPr>
        <p:spPr>
          <a:xfrm>
            <a:off x="7554191" y="1361776"/>
            <a:ext cx="114453" cy="0"/>
          </a:xfrm>
          <a:prstGeom prst="line">
            <a:avLst/>
          </a:prstGeom>
          <a:solidFill>
            <a:schemeClr val="bg1">
              <a:lumMod val="50000"/>
            </a:schemeClr>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3C99D39-26A0-0440-BC4A-931759D70A84}"/>
              </a:ext>
            </a:extLst>
          </p:cNvPr>
          <p:cNvCxnSpPr>
            <a:cxnSpLocks/>
          </p:cNvCxnSpPr>
          <p:nvPr/>
        </p:nvCxnSpPr>
        <p:spPr>
          <a:xfrm>
            <a:off x="7554191" y="1397697"/>
            <a:ext cx="114453" cy="0"/>
          </a:xfrm>
          <a:prstGeom prst="line">
            <a:avLst/>
          </a:prstGeom>
          <a:solidFill>
            <a:schemeClr val="bg1">
              <a:lumMod val="50000"/>
            </a:schemeClr>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1E005AC-5496-3545-865A-62EB2F8F37BE}"/>
              </a:ext>
            </a:extLst>
          </p:cNvPr>
          <p:cNvCxnSpPr>
            <a:cxnSpLocks/>
          </p:cNvCxnSpPr>
          <p:nvPr/>
        </p:nvCxnSpPr>
        <p:spPr>
          <a:xfrm>
            <a:off x="7586583" y="1431981"/>
            <a:ext cx="82061" cy="0"/>
          </a:xfrm>
          <a:prstGeom prst="line">
            <a:avLst/>
          </a:prstGeom>
          <a:solidFill>
            <a:schemeClr val="bg1">
              <a:lumMod val="50000"/>
            </a:schemeClr>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8D84D37-80CE-584F-8BD4-23A50BD48E56}"/>
              </a:ext>
            </a:extLst>
          </p:cNvPr>
          <p:cNvCxnSpPr>
            <a:cxnSpLocks/>
          </p:cNvCxnSpPr>
          <p:nvPr/>
        </p:nvCxnSpPr>
        <p:spPr>
          <a:xfrm>
            <a:off x="7586583" y="1464374"/>
            <a:ext cx="82061" cy="0"/>
          </a:xfrm>
          <a:prstGeom prst="line">
            <a:avLst/>
          </a:prstGeom>
          <a:solidFill>
            <a:schemeClr val="bg1">
              <a:lumMod val="50000"/>
            </a:schemeClr>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7" name="Graphic 19">
            <a:extLst>
              <a:ext uri="{FF2B5EF4-FFF2-40B4-BE49-F238E27FC236}">
                <a16:creationId xmlns:a16="http://schemas.microsoft.com/office/drawing/2014/main" id="{F775C5EB-A1D6-0F46-90F6-14655EDB43C0}"/>
              </a:ext>
            </a:extLst>
          </p:cNvPr>
          <p:cNvPicPr>
            <a:picLocks noChangeAspect="1" noChangeArrowheads="1"/>
          </p:cNvPicPr>
          <p:nvPr/>
        </p:nvPicPr>
        <p:blipFill>
          <a:blip r:embed="rId13">
            <a:duotone>
              <a:schemeClr val="bg2">
                <a:shade val="45000"/>
                <a:satMod val="135000"/>
              </a:schemeClr>
              <a:prstClr val="white"/>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5964566" y="2858396"/>
            <a:ext cx="475197" cy="47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7">
            <a:extLst>
              <a:ext uri="{FF2B5EF4-FFF2-40B4-BE49-F238E27FC236}">
                <a16:creationId xmlns:a16="http://schemas.microsoft.com/office/drawing/2014/main" id="{65DEA44B-D7EB-534E-963B-5DC29EC77756}"/>
              </a:ext>
            </a:extLst>
          </p:cNvPr>
          <p:cNvPicPr>
            <a:picLocks noChangeAspect="1" noChangeArrowheads="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90753" y="2877418"/>
            <a:ext cx="475197" cy="47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Graphic 8">
            <a:extLst>
              <a:ext uri="{FF2B5EF4-FFF2-40B4-BE49-F238E27FC236}">
                <a16:creationId xmlns:a16="http://schemas.microsoft.com/office/drawing/2014/main" id="{B909112C-9E14-A941-A5E9-652666DA6E77}"/>
              </a:ext>
            </a:extLst>
          </p:cNvPr>
          <p:cNvPicPr>
            <a:picLocks noChangeAspect="1" noChangeArrowheads="1"/>
          </p:cNvPicPr>
          <p:nvPr/>
        </p:nvPicPr>
        <p:blipFill>
          <a:blip r:embed="rId1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13462" y="2843782"/>
            <a:ext cx="475197" cy="47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Graphic 18">
            <a:extLst>
              <a:ext uri="{FF2B5EF4-FFF2-40B4-BE49-F238E27FC236}">
                <a16:creationId xmlns:a16="http://schemas.microsoft.com/office/drawing/2014/main" id="{7CE44D89-DFFB-3E4B-A526-507512979A7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76949" y="2839497"/>
            <a:ext cx="475198" cy="471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Graphic 14">
            <a:extLst>
              <a:ext uri="{FF2B5EF4-FFF2-40B4-BE49-F238E27FC236}">
                <a16:creationId xmlns:a16="http://schemas.microsoft.com/office/drawing/2014/main" id="{33A1A346-91CB-5744-B639-10066592B32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76325" y="2296961"/>
            <a:ext cx="475197" cy="4751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Rectangle 31">
            <a:extLst>
              <a:ext uri="{FF2B5EF4-FFF2-40B4-BE49-F238E27FC236}">
                <a16:creationId xmlns:a16="http://schemas.microsoft.com/office/drawing/2014/main" id="{6CC9EA0A-08AE-8F4A-BE46-8DE74B20B7DC}"/>
              </a:ext>
            </a:extLst>
          </p:cNvPr>
          <p:cNvSpPr/>
          <p:nvPr/>
        </p:nvSpPr>
        <p:spPr>
          <a:xfrm>
            <a:off x="2153228" y="2303397"/>
            <a:ext cx="955423" cy="1565176"/>
          </a:xfrm>
          <a:prstGeom prst="rect">
            <a:avLst/>
          </a:prstGeom>
          <a:solidFill>
            <a:schemeClr val="lt1"/>
          </a:solid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2">
            <a:extLst>
              <a:ext uri="{FF2B5EF4-FFF2-40B4-BE49-F238E27FC236}">
                <a16:creationId xmlns:a16="http://schemas.microsoft.com/office/drawing/2014/main" id="{17E0071F-0A1B-4542-AC19-1ACB954493B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287102" y="2406663"/>
            <a:ext cx="657910" cy="371223"/>
          </a:xfrm>
          <a:prstGeom prst="rect">
            <a:avLst/>
          </a:prstGeom>
        </p:spPr>
      </p:pic>
      <p:pic>
        <p:nvPicPr>
          <p:cNvPr id="34" name="Graphic 33">
            <a:extLst>
              <a:ext uri="{FF2B5EF4-FFF2-40B4-BE49-F238E27FC236}">
                <a16:creationId xmlns:a16="http://schemas.microsoft.com/office/drawing/2014/main" id="{A67605B1-F6C9-964E-802F-80FB3774CE0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289833" y="2900373"/>
            <a:ext cx="657910" cy="371223"/>
          </a:xfrm>
          <a:prstGeom prst="rect">
            <a:avLst/>
          </a:prstGeom>
        </p:spPr>
      </p:pic>
      <p:pic>
        <p:nvPicPr>
          <p:cNvPr id="35" name="Graphic 34">
            <a:extLst>
              <a:ext uri="{FF2B5EF4-FFF2-40B4-BE49-F238E27FC236}">
                <a16:creationId xmlns:a16="http://schemas.microsoft.com/office/drawing/2014/main" id="{05977C4C-5102-0342-8C28-3E7284908E9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294006" y="3392763"/>
            <a:ext cx="657910" cy="371223"/>
          </a:xfrm>
          <a:prstGeom prst="rect">
            <a:avLst/>
          </a:prstGeom>
        </p:spPr>
      </p:pic>
      <p:cxnSp>
        <p:nvCxnSpPr>
          <p:cNvPr id="36" name="Straight Arrow Connector 35">
            <a:extLst>
              <a:ext uri="{FF2B5EF4-FFF2-40B4-BE49-F238E27FC236}">
                <a16:creationId xmlns:a16="http://schemas.microsoft.com/office/drawing/2014/main" id="{7A96C8CF-583A-484E-8307-BC1C283C9605}"/>
              </a:ext>
            </a:extLst>
          </p:cNvPr>
          <p:cNvCxnSpPr>
            <a:cxnSpLocks/>
          </p:cNvCxnSpPr>
          <p:nvPr/>
        </p:nvCxnSpPr>
        <p:spPr>
          <a:xfrm>
            <a:off x="3174180" y="3096437"/>
            <a:ext cx="449908"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553EBA1-77B8-7A46-87B7-58198D6189C7}"/>
              </a:ext>
            </a:extLst>
          </p:cNvPr>
          <p:cNvCxnSpPr>
            <a:cxnSpLocks/>
          </p:cNvCxnSpPr>
          <p:nvPr/>
        </p:nvCxnSpPr>
        <p:spPr>
          <a:xfrm>
            <a:off x="4088659" y="3096437"/>
            <a:ext cx="708350"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2473DF0-D4E1-6B4F-BBF2-6A89AC625DF8}"/>
              </a:ext>
            </a:extLst>
          </p:cNvPr>
          <p:cNvCxnSpPr>
            <a:cxnSpLocks/>
          </p:cNvCxnSpPr>
          <p:nvPr/>
        </p:nvCxnSpPr>
        <p:spPr>
          <a:xfrm>
            <a:off x="5265950" y="3096437"/>
            <a:ext cx="708350"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pic>
        <p:nvPicPr>
          <p:cNvPr id="41" name="Graphic 40">
            <a:extLst>
              <a:ext uri="{FF2B5EF4-FFF2-40B4-BE49-F238E27FC236}">
                <a16:creationId xmlns:a16="http://schemas.microsoft.com/office/drawing/2014/main" id="{1ADE2302-D2AF-EF43-8811-D426CECDC7C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80017" y="2237822"/>
            <a:ext cx="384048" cy="384048"/>
          </a:xfrm>
          <a:prstGeom prst="rect">
            <a:avLst/>
          </a:prstGeom>
        </p:spPr>
      </p:pic>
      <p:sp>
        <p:nvSpPr>
          <p:cNvPr id="42" name="Rectangle 41">
            <a:extLst>
              <a:ext uri="{FF2B5EF4-FFF2-40B4-BE49-F238E27FC236}">
                <a16:creationId xmlns:a16="http://schemas.microsoft.com/office/drawing/2014/main" id="{BCEBC3E1-1E19-FE4C-A2B7-22F8F06FB95B}"/>
              </a:ext>
            </a:extLst>
          </p:cNvPr>
          <p:cNvSpPr>
            <a:spLocks noChangeAspect="1"/>
          </p:cNvSpPr>
          <p:nvPr/>
        </p:nvSpPr>
        <p:spPr>
          <a:xfrm>
            <a:off x="680017" y="2232072"/>
            <a:ext cx="384048" cy="383507"/>
          </a:xfrm>
          <a:prstGeom prst="rect">
            <a:avLst/>
          </a:prstGeom>
          <a:no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CAF3774B-8BCC-924E-A5B5-93D6B3AA59FF}"/>
              </a:ext>
            </a:extLst>
          </p:cNvPr>
          <p:cNvSpPr txBox="1"/>
          <p:nvPr/>
        </p:nvSpPr>
        <p:spPr>
          <a:xfrm>
            <a:off x="756835" y="1603835"/>
            <a:ext cx="1600118" cy="307777"/>
          </a:xfrm>
          <a:prstGeom prst="rect">
            <a:avLst/>
          </a:prstGeom>
          <a:noFill/>
        </p:spPr>
        <p:txBody>
          <a:bodyPr wrap="none" rtlCol="0">
            <a:spAutoFit/>
          </a:bodyPr>
          <a:lstStyle/>
          <a:p>
            <a:r>
              <a:rPr lang="en-US" b="1">
                <a:solidFill>
                  <a:srgbClr val="1D0D5C"/>
                </a:solidFill>
                <a:latin typeface="Raleway SemiBold" panose="020B0203030101060003" pitchFamily="34" charset="77"/>
              </a:rPr>
              <a:t>Load Generation</a:t>
            </a:r>
          </a:p>
        </p:txBody>
      </p:sp>
      <p:sp>
        <p:nvSpPr>
          <p:cNvPr id="44" name="TextBox 43">
            <a:extLst>
              <a:ext uri="{FF2B5EF4-FFF2-40B4-BE49-F238E27FC236}">
                <a16:creationId xmlns:a16="http://schemas.microsoft.com/office/drawing/2014/main" id="{0475C69B-1E77-894A-A88D-8A71FDB4DF3A}"/>
              </a:ext>
            </a:extLst>
          </p:cNvPr>
          <p:cNvSpPr txBox="1"/>
          <p:nvPr/>
        </p:nvSpPr>
        <p:spPr>
          <a:xfrm>
            <a:off x="3343247" y="1603835"/>
            <a:ext cx="1491114" cy="307777"/>
          </a:xfrm>
          <a:prstGeom prst="rect">
            <a:avLst/>
          </a:prstGeom>
          <a:noFill/>
        </p:spPr>
        <p:txBody>
          <a:bodyPr wrap="none" rtlCol="0">
            <a:spAutoFit/>
          </a:bodyPr>
          <a:lstStyle/>
          <a:p>
            <a:r>
              <a:rPr lang="en-US" b="1">
                <a:solidFill>
                  <a:schemeClr val="bg1">
                    <a:lumMod val="50000"/>
                  </a:schemeClr>
                </a:solidFill>
                <a:latin typeface="Raleway SemiBold" panose="020B0203030101060003" pitchFamily="34" charset="77"/>
              </a:rPr>
              <a:t>Transformation</a:t>
            </a:r>
          </a:p>
        </p:txBody>
      </p:sp>
      <p:sp>
        <p:nvSpPr>
          <p:cNvPr id="45" name="TextBox 44">
            <a:extLst>
              <a:ext uri="{FF2B5EF4-FFF2-40B4-BE49-F238E27FC236}">
                <a16:creationId xmlns:a16="http://schemas.microsoft.com/office/drawing/2014/main" id="{4023B3ED-D130-D141-8D81-F5392E2B513A}"/>
              </a:ext>
            </a:extLst>
          </p:cNvPr>
          <p:cNvSpPr txBox="1"/>
          <p:nvPr/>
        </p:nvSpPr>
        <p:spPr>
          <a:xfrm>
            <a:off x="5774803" y="1603835"/>
            <a:ext cx="854721" cy="307777"/>
          </a:xfrm>
          <a:prstGeom prst="rect">
            <a:avLst/>
          </a:prstGeom>
          <a:noFill/>
        </p:spPr>
        <p:txBody>
          <a:bodyPr wrap="none" rtlCol="0">
            <a:spAutoFit/>
          </a:bodyPr>
          <a:lstStyle/>
          <a:p>
            <a:r>
              <a:rPr lang="en-US" b="1">
                <a:solidFill>
                  <a:schemeClr val="bg1">
                    <a:lumMod val="50000"/>
                  </a:schemeClr>
                </a:solidFill>
                <a:latin typeface="Raleway SemiBold" panose="020B0203030101060003" pitchFamily="34" charset="77"/>
              </a:rPr>
              <a:t>Storage</a:t>
            </a:r>
          </a:p>
        </p:txBody>
      </p:sp>
      <p:sp>
        <p:nvSpPr>
          <p:cNvPr id="46" name="TextBox 45">
            <a:extLst>
              <a:ext uri="{FF2B5EF4-FFF2-40B4-BE49-F238E27FC236}">
                <a16:creationId xmlns:a16="http://schemas.microsoft.com/office/drawing/2014/main" id="{51E799A8-1537-0F4E-BA8C-9C2C7E94C2B4}"/>
              </a:ext>
            </a:extLst>
          </p:cNvPr>
          <p:cNvSpPr txBox="1"/>
          <p:nvPr/>
        </p:nvSpPr>
        <p:spPr>
          <a:xfrm>
            <a:off x="6888192" y="1603835"/>
            <a:ext cx="1260281" cy="307777"/>
          </a:xfrm>
          <a:prstGeom prst="rect">
            <a:avLst/>
          </a:prstGeom>
          <a:noFill/>
        </p:spPr>
        <p:txBody>
          <a:bodyPr wrap="square" rtlCol="0">
            <a:spAutoFit/>
          </a:bodyPr>
          <a:lstStyle/>
          <a:p>
            <a:r>
              <a:rPr lang="en-US" b="1">
                <a:solidFill>
                  <a:schemeClr val="bg1">
                    <a:lumMod val="50000"/>
                  </a:schemeClr>
                </a:solidFill>
                <a:latin typeface="Raleway SemiBold" panose="020B0203030101060003" pitchFamily="34" charset="77"/>
              </a:rPr>
              <a:t>Visualization</a:t>
            </a:r>
          </a:p>
        </p:txBody>
      </p:sp>
      <p:cxnSp>
        <p:nvCxnSpPr>
          <p:cNvPr id="47" name="Straight Connector 46">
            <a:extLst>
              <a:ext uri="{FF2B5EF4-FFF2-40B4-BE49-F238E27FC236}">
                <a16:creationId xmlns:a16="http://schemas.microsoft.com/office/drawing/2014/main" id="{35E87BE5-6E3B-E149-BFD2-ED38E2E92AD1}"/>
              </a:ext>
            </a:extLst>
          </p:cNvPr>
          <p:cNvCxnSpPr/>
          <p:nvPr/>
        </p:nvCxnSpPr>
        <p:spPr>
          <a:xfrm>
            <a:off x="5620125" y="1085985"/>
            <a:ext cx="0" cy="3498207"/>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C945090-6EB7-ED40-9F78-660D0CA775D1}"/>
              </a:ext>
            </a:extLst>
          </p:cNvPr>
          <p:cNvCxnSpPr/>
          <p:nvPr/>
        </p:nvCxnSpPr>
        <p:spPr>
          <a:xfrm>
            <a:off x="6793938" y="1085985"/>
            <a:ext cx="0" cy="3498207"/>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4E856BD8-40D6-474A-97DA-858357A7416F}"/>
              </a:ext>
            </a:extLst>
          </p:cNvPr>
          <p:cNvGrpSpPr/>
          <p:nvPr/>
        </p:nvGrpSpPr>
        <p:grpSpPr>
          <a:xfrm>
            <a:off x="1345002" y="1203763"/>
            <a:ext cx="445173" cy="455093"/>
            <a:chOff x="1345002" y="1203763"/>
            <a:chExt cx="445173" cy="455093"/>
          </a:xfrm>
        </p:grpSpPr>
        <p:pic>
          <p:nvPicPr>
            <p:cNvPr id="50" name="Graphic 49">
              <a:extLst>
                <a:ext uri="{FF2B5EF4-FFF2-40B4-BE49-F238E27FC236}">
                  <a16:creationId xmlns:a16="http://schemas.microsoft.com/office/drawing/2014/main" id="{1847D32D-D059-6441-9559-FB7063B5B2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45002" y="1203763"/>
              <a:ext cx="420335" cy="421416"/>
            </a:xfrm>
            <a:prstGeom prst="rect">
              <a:avLst/>
            </a:prstGeom>
          </p:spPr>
        </p:pic>
        <p:grpSp>
          <p:nvGrpSpPr>
            <p:cNvPr id="51" name="Group 50">
              <a:extLst>
                <a:ext uri="{FF2B5EF4-FFF2-40B4-BE49-F238E27FC236}">
                  <a16:creationId xmlns:a16="http://schemas.microsoft.com/office/drawing/2014/main" id="{5EC04863-0C7D-3A46-964C-9E7EEB84713D}"/>
                </a:ext>
              </a:extLst>
            </p:cNvPr>
            <p:cNvGrpSpPr/>
            <p:nvPr/>
          </p:nvGrpSpPr>
          <p:grpSpPr>
            <a:xfrm>
              <a:off x="1669877" y="1457666"/>
              <a:ext cx="120298" cy="201190"/>
              <a:chOff x="2349842" y="2650268"/>
              <a:chExt cx="223836" cy="374348"/>
            </a:xfrm>
            <a:solidFill>
              <a:schemeClr val="lt1"/>
            </a:solidFill>
          </p:grpSpPr>
          <p:sp>
            <p:nvSpPr>
              <p:cNvPr id="52" name="Oval 51">
                <a:extLst>
                  <a:ext uri="{FF2B5EF4-FFF2-40B4-BE49-F238E27FC236}">
                    <a16:creationId xmlns:a16="http://schemas.microsoft.com/office/drawing/2014/main" id="{6BAB9F1C-FEED-F745-BCF2-FAB083C359F2}"/>
                  </a:ext>
                </a:extLst>
              </p:cNvPr>
              <p:cNvSpPr/>
              <p:nvPr/>
            </p:nvSpPr>
            <p:spPr>
              <a:xfrm>
                <a:off x="2393498" y="2650268"/>
                <a:ext cx="136525" cy="136525"/>
              </a:xfrm>
              <a:prstGeom prst="ellipse">
                <a:avLst/>
              </a:prstGeom>
              <a:grpFill/>
              <a:ln w="15875">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Pie 52">
                <a:extLst>
                  <a:ext uri="{FF2B5EF4-FFF2-40B4-BE49-F238E27FC236}">
                    <a16:creationId xmlns:a16="http://schemas.microsoft.com/office/drawing/2014/main" id="{8728421E-0365-DF46-84D5-D6E29627E4DA}"/>
                  </a:ext>
                </a:extLst>
              </p:cNvPr>
              <p:cNvSpPr/>
              <p:nvPr/>
            </p:nvSpPr>
            <p:spPr>
              <a:xfrm rot="5400000">
                <a:off x="2349842" y="2800780"/>
                <a:ext cx="223836" cy="223836"/>
              </a:xfrm>
              <a:prstGeom prst="pie">
                <a:avLst>
                  <a:gd name="adj1" fmla="val 5376454"/>
                  <a:gd name="adj2" fmla="val 16199991"/>
                </a:avLst>
              </a:prstGeom>
              <a:grpFill/>
              <a:ln w="15875">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pic>
        <p:nvPicPr>
          <p:cNvPr id="65" name="Graphic 2">
            <a:extLst>
              <a:ext uri="{FF2B5EF4-FFF2-40B4-BE49-F238E27FC236}">
                <a16:creationId xmlns:a16="http://schemas.microsoft.com/office/drawing/2014/main" id="{D6AD9948-A0B7-2344-8D13-DFB144D43127}"/>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241824" y="2364701"/>
            <a:ext cx="182974" cy="185226"/>
          </a:xfrm>
          <a:prstGeom prst="rect">
            <a:avLst/>
          </a:prstGeom>
        </p:spPr>
      </p:pic>
      <p:pic>
        <p:nvPicPr>
          <p:cNvPr id="66" name="Graphic 2">
            <a:extLst>
              <a:ext uri="{FF2B5EF4-FFF2-40B4-BE49-F238E27FC236}">
                <a16:creationId xmlns:a16="http://schemas.microsoft.com/office/drawing/2014/main" id="{3724C71B-A1DF-5B49-B675-BDA3A3D9AAF9}"/>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241824" y="2858411"/>
            <a:ext cx="182974" cy="185226"/>
          </a:xfrm>
          <a:prstGeom prst="rect">
            <a:avLst/>
          </a:prstGeom>
        </p:spPr>
      </p:pic>
      <p:pic>
        <p:nvPicPr>
          <p:cNvPr id="67" name="Graphic 2">
            <a:extLst>
              <a:ext uri="{FF2B5EF4-FFF2-40B4-BE49-F238E27FC236}">
                <a16:creationId xmlns:a16="http://schemas.microsoft.com/office/drawing/2014/main" id="{A70BFB45-ED45-2A40-92CE-D57ACBCE1E0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241824" y="3350801"/>
            <a:ext cx="182974" cy="185226"/>
          </a:xfrm>
          <a:prstGeom prst="rect">
            <a:avLst/>
          </a:prstGeom>
        </p:spPr>
      </p:pic>
      <p:sp>
        <p:nvSpPr>
          <p:cNvPr id="3" name="Footer Placeholder 2">
            <a:extLst>
              <a:ext uri="{FF2B5EF4-FFF2-40B4-BE49-F238E27FC236}">
                <a16:creationId xmlns:a16="http://schemas.microsoft.com/office/drawing/2014/main" id="{B27C10DC-F9CE-5845-BBEF-F680E882904C}"/>
              </a:ext>
            </a:extLst>
          </p:cNvPr>
          <p:cNvSpPr>
            <a:spLocks noGrp="1"/>
          </p:cNvSpPr>
          <p:nvPr>
            <p:ph type="ftr" sz="quarter" idx="13"/>
          </p:nvPr>
        </p:nvSpPr>
        <p:spPr/>
        <p:txBody>
          <a:bodyPr/>
          <a:lstStyle/>
          <a:p>
            <a:r>
              <a:rPr lang="en-US"/>
              <a:t>Architecture</a:t>
            </a:r>
          </a:p>
        </p:txBody>
      </p:sp>
      <p:cxnSp>
        <p:nvCxnSpPr>
          <p:cNvPr id="68" name="Straight Arrow Connector 67">
            <a:extLst>
              <a:ext uri="{FF2B5EF4-FFF2-40B4-BE49-F238E27FC236}">
                <a16:creationId xmlns:a16="http://schemas.microsoft.com/office/drawing/2014/main" id="{D3E0C50B-1EA3-D047-8C4F-45F07B685040}"/>
              </a:ext>
            </a:extLst>
          </p:cNvPr>
          <p:cNvCxnSpPr>
            <a:cxnSpLocks/>
          </p:cNvCxnSpPr>
          <p:nvPr/>
        </p:nvCxnSpPr>
        <p:spPr>
          <a:xfrm>
            <a:off x="6439763" y="3096438"/>
            <a:ext cx="842333"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B8F894A0-D41C-6E47-9C58-00D5BD21F24D}"/>
              </a:ext>
            </a:extLst>
          </p:cNvPr>
          <p:cNvGrpSpPr/>
          <p:nvPr/>
        </p:nvGrpSpPr>
        <p:grpSpPr>
          <a:xfrm>
            <a:off x="7238538" y="2806883"/>
            <a:ext cx="578222" cy="578222"/>
            <a:chOff x="7238538" y="2806883"/>
            <a:chExt cx="578222" cy="578222"/>
          </a:xfrm>
        </p:grpSpPr>
        <p:sp>
          <p:nvSpPr>
            <p:cNvPr id="70" name="Rectangle 69">
              <a:extLst>
                <a:ext uri="{FF2B5EF4-FFF2-40B4-BE49-F238E27FC236}">
                  <a16:creationId xmlns:a16="http://schemas.microsoft.com/office/drawing/2014/main" id="{657556A6-C7E3-AC43-9F05-504285317643}"/>
                </a:ext>
              </a:extLst>
            </p:cNvPr>
            <p:cNvSpPr/>
            <p:nvPr/>
          </p:nvSpPr>
          <p:spPr>
            <a:xfrm>
              <a:off x="7289001" y="2857346"/>
              <a:ext cx="477297" cy="477297"/>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63B66742-8D32-614E-A810-3F738B908984}"/>
                </a:ext>
              </a:extLst>
            </p:cNvPr>
            <p:cNvGrpSpPr/>
            <p:nvPr/>
          </p:nvGrpSpPr>
          <p:grpSpPr>
            <a:xfrm>
              <a:off x="7238538" y="2806883"/>
              <a:ext cx="578222" cy="578222"/>
              <a:chOff x="8066080" y="3059139"/>
              <a:chExt cx="637419" cy="637419"/>
            </a:xfrm>
            <a:solidFill>
              <a:schemeClr val="bg1"/>
            </a:solidFill>
          </p:grpSpPr>
          <p:pic>
            <p:nvPicPr>
              <p:cNvPr id="73" name="Graphic 72">
                <a:extLst>
                  <a:ext uri="{FF2B5EF4-FFF2-40B4-BE49-F238E27FC236}">
                    <a16:creationId xmlns:a16="http://schemas.microsoft.com/office/drawing/2014/main" id="{7767109E-B1B4-984F-8D6A-02FB6085772D}"/>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066080" y="3059139"/>
                <a:ext cx="637419" cy="637419"/>
              </a:xfrm>
              <a:prstGeom prst="rect">
                <a:avLst/>
              </a:prstGeom>
            </p:spPr>
          </p:pic>
          <p:cxnSp>
            <p:nvCxnSpPr>
              <p:cNvPr id="74" name="Straight Connector 73">
                <a:extLst>
                  <a:ext uri="{FF2B5EF4-FFF2-40B4-BE49-F238E27FC236}">
                    <a16:creationId xmlns:a16="http://schemas.microsoft.com/office/drawing/2014/main" id="{15ABE196-08F5-0E47-BF83-288C15F457A3}"/>
                  </a:ext>
                </a:extLst>
              </p:cNvPr>
              <p:cNvCxnSpPr>
                <a:cxnSpLocks/>
              </p:cNvCxnSpPr>
              <p:nvPr/>
            </p:nvCxnSpPr>
            <p:spPr>
              <a:xfrm>
                <a:off x="8425014" y="3285331"/>
                <a:ext cx="105427" cy="0"/>
              </a:xfrm>
              <a:prstGeom prst="line">
                <a:avLst/>
              </a:prstGeom>
              <a:grpFill/>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761DE50-2372-E54C-AF6A-3C8BD43B944A}"/>
                  </a:ext>
                </a:extLst>
              </p:cNvPr>
              <p:cNvCxnSpPr>
                <a:cxnSpLocks/>
              </p:cNvCxnSpPr>
              <p:nvPr/>
            </p:nvCxnSpPr>
            <p:spPr>
              <a:xfrm>
                <a:off x="8425014" y="3313180"/>
                <a:ext cx="105427" cy="0"/>
              </a:xfrm>
              <a:prstGeom prst="line">
                <a:avLst/>
              </a:prstGeom>
              <a:grpFill/>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039D101-EDCA-6D44-A921-79DCA9040B30}"/>
                  </a:ext>
                </a:extLst>
              </p:cNvPr>
              <p:cNvCxnSpPr>
                <a:cxnSpLocks/>
              </p:cNvCxnSpPr>
              <p:nvPr/>
            </p:nvCxnSpPr>
            <p:spPr>
              <a:xfrm>
                <a:off x="8425014" y="3346268"/>
                <a:ext cx="105427" cy="0"/>
              </a:xfrm>
              <a:prstGeom prst="line">
                <a:avLst/>
              </a:prstGeom>
              <a:grpFill/>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58C43CD-5E89-AF4D-A5D9-597081F67C80}"/>
                  </a:ext>
                </a:extLst>
              </p:cNvPr>
              <p:cNvCxnSpPr>
                <a:cxnSpLocks/>
              </p:cNvCxnSpPr>
              <p:nvPr/>
            </p:nvCxnSpPr>
            <p:spPr>
              <a:xfrm>
                <a:off x="8454852" y="3377848"/>
                <a:ext cx="75589" cy="0"/>
              </a:xfrm>
              <a:prstGeom prst="line">
                <a:avLst/>
              </a:prstGeom>
              <a:grpFill/>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9B21BA9-9526-CA47-B8A9-355A88DE9CA3}"/>
                  </a:ext>
                </a:extLst>
              </p:cNvPr>
              <p:cNvCxnSpPr>
                <a:cxnSpLocks/>
              </p:cNvCxnSpPr>
              <p:nvPr/>
            </p:nvCxnSpPr>
            <p:spPr>
              <a:xfrm>
                <a:off x="8454852" y="3407686"/>
                <a:ext cx="75589" cy="0"/>
              </a:xfrm>
              <a:prstGeom prst="line">
                <a:avLst/>
              </a:prstGeom>
              <a:grpFill/>
              <a:ln w="15875">
                <a:solidFill>
                  <a:schemeClr val="bg1"/>
                </a:solidFill>
              </a:ln>
            </p:spPr>
            <p:style>
              <a:lnRef idx="1">
                <a:schemeClr val="accent1"/>
              </a:lnRef>
              <a:fillRef idx="0">
                <a:schemeClr val="accent1"/>
              </a:fillRef>
              <a:effectRef idx="0">
                <a:schemeClr val="accent1"/>
              </a:effectRef>
              <a:fontRef idx="minor">
                <a:schemeClr val="tx1"/>
              </a:fontRef>
            </p:style>
          </p:cxnSp>
          <p:pic>
            <p:nvPicPr>
              <p:cNvPr id="79" name="Graphic 78">
                <a:extLst>
                  <a:ext uri="{FF2B5EF4-FFF2-40B4-BE49-F238E27FC236}">
                    <a16:creationId xmlns:a16="http://schemas.microsoft.com/office/drawing/2014/main" id="{4B09241E-6BAE-9E42-9561-15780F3E3AC3}"/>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156350" y="3240777"/>
                <a:ext cx="321377" cy="210981"/>
              </a:xfrm>
              <a:prstGeom prst="rect">
                <a:avLst/>
              </a:prstGeom>
            </p:spPr>
          </p:pic>
        </p:grpSp>
        <p:pic>
          <p:nvPicPr>
            <p:cNvPr id="72" name="Graphic 71">
              <a:extLst>
                <a:ext uri="{FF2B5EF4-FFF2-40B4-BE49-F238E27FC236}">
                  <a16:creationId xmlns:a16="http://schemas.microsoft.com/office/drawing/2014/main" id="{3399A0F0-C32B-2E49-80AF-2B5DEE4E0BFE}"/>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277398" y="2868053"/>
              <a:ext cx="130986" cy="92892"/>
            </a:xfrm>
            <a:prstGeom prst="rect">
              <a:avLst/>
            </a:prstGeom>
          </p:spPr>
        </p:pic>
      </p:grpSp>
    </p:spTree>
    <p:extLst>
      <p:ext uri="{BB962C8B-B14F-4D97-AF65-F5344CB8AC3E}">
        <p14:creationId xmlns:p14="http://schemas.microsoft.com/office/powerpoint/2010/main" val="29048863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A6B45DA3-99BA-43B8-A2CD-5C52F223A4F9}"/>
              </a:ext>
            </a:extLst>
          </p:cNvPr>
          <p:cNvCxnSpPr/>
          <p:nvPr/>
        </p:nvCxnSpPr>
        <p:spPr>
          <a:xfrm>
            <a:off x="2616057" y="1085985"/>
            <a:ext cx="0" cy="3498207"/>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503B5AE-BEDB-4778-80D0-E2F22E82C0B7}"/>
              </a:ext>
            </a:extLst>
          </p:cNvPr>
          <p:cNvSpPr/>
          <p:nvPr/>
        </p:nvSpPr>
        <p:spPr bwMode="auto">
          <a:xfrm>
            <a:off x="676384" y="2232506"/>
            <a:ext cx="2497787" cy="1707231"/>
          </a:xfrm>
          <a:prstGeom prst="rect">
            <a:avLst/>
          </a:prstGeom>
          <a:solidFill>
            <a:schemeClr val="lt1"/>
          </a:solidFill>
          <a:ln w="12700">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rgbClr val="A2A2A2"/>
                </a:solidFill>
                <a:latin typeface="Arial" panose="020B0604020202020204" pitchFamily="34" charset="0"/>
                <a:cs typeface="Arial" panose="020B0604020202020204" pitchFamily="34" charset="0"/>
              </a:rPr>
              <a:t>VPC</a:t>
            </a:r>
          </a:p>
        </p:txBody>
      </p:sp>
      <p:sp>
        <p:nvSpPr>
          <p:cNvPr id="10" name="Rectangle 9">
            <a:extLst>
              <a:ext uri="{FF2B5EF4-FFF2-40B4-BE49-F238E27FC236}">
                <a16:creationId xmlns:a16="http://schemas.microsoft.com/office/drawing/2014/main" id="{A3AAFEA9-4EB9-473E-8AAD-7BCC838BD056}"/>
              </a:ext>
            </a:extLst>
          </p:cNvPr>
          <p:cNvSpPr/>
          <p:nvPr/>
        </p:nvSpPr>
        <p:spPr>
          <a:xfrm>
            <a:off x="2153228" y="2303397"/>
            <a:ext cx="955423" cy="1565176"/>
          </a:xfrm>
          <a:prstGeom prst="rect">
            <a:avLst/>
          </a:prstGeom>
          <a:solidFill>
            <a:schemeClr val="lt1"/>
          </a:solidFill>
          <a:ln w="12700">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Graphic 18">
            <a:extLst>
              <a:ext uri="{FF2B5EF4-FFF2-40B4-BE49-F238E27FC236}">
                <a16:creationId xmlns:a16="http://schemas.microsoft.com/office/drawing/2014/main" id="{1F76DA99-0732-4431-BB71-83A584C5F370}"/>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76949" y="2839497"/>
            <a:ext cx="475198" cy="471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Graphic 14">
            <a:extLst>
              <a:ext uri="{FF2B5EF4-FFF2-40B4-BE49-F238E27FC236}">
                <a16:creationId xmlns:a16="http://schemas.microsoft.com/office/drawing/2014/main" id="{D759536D-9A1D-4C4C-A9A5-9123A66DC75C}"/>
              </a:ext>
            </a:extLst>
          </p:cNvPr>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76325" y="2296961"/>
            <a:ext cx="475197" cy="4751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Graphic 35">
            <a:extLst>
              <a:ext uri="{FF2B5EF4-FFF2-40B4-BE49-F238E27FC236}">
                <a16:creationId xmlns:a16="http://schemas.microsoft.com/office/drawing/2014/main" id="{B15EBDEF-0464-4F8A-B7E7-C77317F53F18}"/>
              </a:ext>
            </a:extLst>
          </p:cNvPr>
          <p:cNvPicPr>
            <a:picLocks noChangeAspect="1"/>
          </p:cNvPicPr>
          <p:nvPr/>
        </p:nvPicPr>
        <p:blipFill>
          <a:blip r:embed="rId5">
            <a:duotone>
              <a:schemeClr val="bg2">
                <a:shade val="45000"/>
                <a:satMod val="135000"/>
              </a:schemeClr>
              <a:prstClr val="white"/>
            </a:duotone>
            <a:extLst>
              <a:ext uri="{96DAC541-7B7A-43D3-8B79-37D633B846F1}">
                <asvg:svgBlip xmlns:asvg="http://schemas.microsoft.com/office/drawing/2016/SVG/main" r:embed="rId6"/>
              </a:ext>
            </a:extLst>
          </a:blip>
          <a:stretch>
            <a:fillRect/>
          </a:stretch>
        </p:blipFill>
        <p:spPr>
          <a:xfrm>
            <a:off x="680017" y="2237822"/>
            <a:ext cx="384048" cy="384048"/>
          </a:xfrm>
          <a:prstGeom prst="rect">
            <a:avLst/>
          </a:prstGeom>
        </p:spPr>
      </p:pic>
      <p:pic>
        <p:nvPicPr>
          <p:cNvPr id="38" name="Graphic 37">
            <a:extLst>
              <a:ext uri="{FF2B5EF4-FFF2-40B4-BE49-F238E27FC236}">
                <a16:creationId xmlns:a16="http://schemas.microsoft.com/office/drawing/2014/main" id="{AFC9C9E4-1889-4F46-AD74-D3A5E0E73006}"/>
              </a:ext>
            </a:extLst>
          </p:cNvPr>
          <p:cNvPicPr>
            <a:picLocks noChangeAspect="1"/>
          </p:cNvPicPr>
          <p:nvPr/>
        </p:nvPicPr>
        <p:blipFill>
          <a:blip r:embed="rId7">
            <a:duotone>
              <a:schemeClr val="bg2">
                <a:shade val="45000"/>
                <a:satMod val="135000"/>
              </a:schemeClr>
              <a:prstClr val="white"/>
            </a:duotone>
            <a:extLst>
              <a:ext uri="{96DAC541-7B7A-43D3-8B79-37D633B846F1}">
                <asvg:svgBlip xmlns:asvg="http://schemas.microsoft.com/office/drawing/2016/SVG/main" r:embed="rId8"/>
              </a:ext>
            </a:extLst>
          </a:blip>
          <a:stretch>
            <a:fillRect/>
          </a:stretch>
        </p:blipFill>
        <p:spPr>
          <a:xfrm>
            <a:off x="2289833" y="2900373"/>
            <a:ext cx="657910" cy="371223"/>
          </a:xfrm>
          <a:prstGeom prst="rect">
            <a:avLst/>
          </a:prstGeom>
        </p:spPr>
      </p:pic>
      <p:pic>
        <p:nvPicPr>
          <p:cNvPr id="39" name="Graphic 38">
            <a:extLst>
              <a:ext uri="{FF2B5EF4-FFF2-40B4-BE49-F238E27FC236}">
                <a16:creationId xmlns:a16="http://schemas.microsoft.com/office/drawing/2014/main" id="{5107F7D4-DD2D-4DCE-B1EC-EEB762E1C003}"/>
              </a:ext>
            </a:extLst>
          </p:cNvPr>
          <p:cNvPicPr>
            <a:picLocks noChangeAspect="1"/>
          </p:cNvPicPr>
          <p:nvPr/>
        </p:nvPicPr>
        <p:blipFill>
          <a:blip r:embed="rId7">
            <a:duotone>
              <a:schemeClr val="bg2">
                <a:shade val="45000"/>
                <a:satMod val="135000"/>
              </a:schemeClr>
              <a:prstClr val="white"/>
            </a:duotone>
            <a:extLst>
              <a:ext uri="{96DAC541-7B7A-43D3-8B79-37D633B846F1}">
                <asvg:svgBlip xmlns:asvg="http://schemas.microsoft.com/office/drawing/2016/SVG/main" r:embed="rId8"/>
              </a:ext>
            </a:extLst>
          </a:blip>
          <a:stretch>
            <a:fillRect/>
          </a:stretch>
        </p:blipFill>
        <p:spPr>
          <a:xfrm>
            <a:off x="2294006" y="3392763"/>
            <a:ext cx="657910" cy="371223"/>
          </a:xfrm>
          <a:prstGeom prst="rect">
            <a:avLst/>
          </a:prstGeom>
        </p:spPr>
      </p:pic>
      <p:pic>
        <p:nvPicPr>
          <p:cNvPr id="44" name="Graphic 43">
            <a:extLst>
              <a:ext uri="{FF2B5EF4-FFF2-40B4-BE49-F238E27FC236}">
                <a16:creationId xmlns:a16="http://schemas.microsoft.com/office/drawing/2014/main" id="{721FC78B-FCBC-48EE-BF30-70A1C19A9FB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87102" y="2406663"/>
            <a:ext cx="657910" cy="371223"/>
          </a:xfrm>
          <a:prstGeom prst="rect">
            <a:avLst/>
          </a:prstGeom>
        </p:spPr>
      </p:pic>
      <p:sp>
        <p:nvSpPr>
          <p:cNvPr id="58" name="Title 2">
            <a:extLst>
              <a:ext uri="{FF2B5EF4-FFF2-40B4-BE49-F238E27FC236}">
                <a16:creationId xmlns:a16="http://schemas.microsoft.com/office/drawing/2014/main" id="{88997514-463D-45CB-9732-EB1D8B378CEE}"/>
              </a:ext>
            </a:extLst>
          </p:cNvPr>
          <p:cNvSpPr>
            <a:spLocks noGrp="1"/>
          </p:cNvSpPr>
          <p:nvPr>
            <p:ph type="title"/>
          </p:nvPr>
        </p:nvSpPr>
        <p:spPr>
          <a:xfrm>
            <a:off x="868365" y="529405"/>
            <a:ext cx="7959939" cy="528728"/>
          </a:xfrm>
        </p:spPr>
        <p:txBody>
          <a:bodyPr/>
          <a:lstStyle/>
          <a:p>
            <a:r>
              <a:rPr lang="en-US">
                <a:latin typeface="Raleway SemiBold"/>
              </a:rPr>
              <a:t>App Components</a:t>
            </a:r>
            <a:endParaRPr lang="en-US"/>
          </a:p>
        </p:txBody>
      </p:sp>
      <p:sp>
        <p:nvSpPr>
          <p:cNvPr id="2" name="Footer Placeholder 1">
            <a:extLst>
              <a:ext uri="{FF2B5EF4-FFF2-40B4-BE49-F238E27FC236}">
                <a16:creationId xmlns:a16="http://schemas.microsoft.com/office/drawing/2014/main" id="{AD530974-4DBB-D840-B7A9-E2231B3BFC34}"/>
              </a:ext>
            </a:extLst>
          </p:cNvPr>
          <p:cNvSpPr>
            <a:spLocks noGrp="1"/>
          </p:cNvSpPr>
          <p:nvPr>
            <p:ph type="ftr" sz="quarter" idx="13"/>
          </p:nvPr>
        </p:nvSpPr>
        <p:spPr/>
        <p:txBody>
          <a:bodyPr/>
          <a:lstStyle/>
          <a:p>
            <a:r>
              <a:rPr lang="en-US"/>
              <a:t>Architecture</a:t>
            </a:r>
          </a:p>
        </p:txBody>
      </p:sp>
      <p:grpSp>
        <p:nvGrpSpPr>
          <p:cNvPr id="32" name="Group 31">
            <a:extLst>
              <a:ext uri="{FF2B5EF4-FFF2-40B4-BE49-F238E27FC236}">
                <a16:creationId xmlns:a16="http://schemas.microsoft.com/office/drawing/2014/main" id="{C5FDB4EA-0BE4-784A-9519-516F76974760}"/>
              </a:ext>
            </a:extLst>
          </p:cNvPr>
          <p:cNvGrpSpPr/>
          <p:nvPr/>
        </p:nvGrpSpPr>
        <p:grpSpPr>
          <a:xfrm>
            <a:off x="325669" y="514269"/>
            <a:ext cx="556665" cy="569069"/>
            <a:chOff x="1345002" y="1203763"/>
            <a:chExt cx="445173" cy="455093"/>
          </a:xfrm>
        </p:grpSpPr>
        <p:pic>
          <p:nvPicPr>
            <p:cNvPr id="33" name="Graphic 32">
              <a:extLst>
                <a:ext uri="{FF2B5EF4-FFF2-40B4-BE49-F238E27FC236}">
                  <a16:creationId xmlns:a16="http://schemas.microsoft.com/office/drawing/2014/main" id="{BD083B85-2A75-E047-AC11-145442F7D4B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1345002" y="1203763"/>
              <a:ext cx="420335" cy="421416"/>
            </a:xfrm>
            <a:prstGeom prst="rect">
              <a:avLst/>
            </a:prstGeom>
          </p:spPr>
        </p:pic>
        <p:grpSp>
          <p:nvGrpSpPr>
            <p:cNvPr id="37" name="Group 36">
              <a:extLst>
                <a:ext uri="{FF2B5EF4-FFF2-40B4-BE49-F238E27FC236}">
                  <a16:creationId xmlns:a16="http://schemas.microsoft.com/office/drawing/2014/main" id="{94FABDDA-9F38-D244-B799-B3B4A8AD1934}"/>
                </a:ext>
              </a:extLst>
            </p:cNvPr>
            <p:cNvGrpSpPr/>
            <p:nvPr/>
          </p:nvGrpSpPr>
          <p:grpSpPr>
            <a:xfrm>
              <a:off x="1669877" y="1457666"/>
              <a:ext cx="120298" cy="201190"/>
              <a:chOff x="2349842" y="2650268"/>
              <a:chExt cx="223836" cy="374348"/>
            </a:xfrm>
            <a:solidFill>
              <a:schemeClr val="lt1"/>
            </a:solidFill>
          </p:grpSpPr>
          <p:sp>
            <p:nvSpPr>
              <p:cNvPr id="45" name="Oval 44">
                <a:extLst>
                  <a:ext uri="{FF2B5EF4-FFF2-40B4-BE49-F238E27FC236}">
                    <a16:creationId xmlns:a16="http://schemas.microsoft.com/office/drawing/2014/main" id="{0D31FEFB-65B3-8E48-ABB7-79920FD0EDF2}"/>
                  </a:ext>
                </a:extLst>
              </p:cNvPr>
              <p:cNvSpPr/>
              <p:nvPr/>
            </p:nvSpPr>
            <p:spPr>
              <a:xfrm>
                <a:off x="2393498" y="2650268"/>
                <a:ext cx="136525" cy="136525"/>
              </a:xfrm>
              <a:prstGeom prst="ellipse">
                <a:avLst/>
              </a:prstGeom>
              <a:grpFill/>
              <a:ln w="15875">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Pie 45">
                <a:extLst>
                  <a:ext uri="{FF2B5EF4-FFF2-40B4-BE49-F238E27FC236}">
                    <a16:creationId xmlns:a16="http://schemas.microsoft.com/office/drawing/2014/main" id="{6EEAC99E-30F3-334B-B175-0FF74EC26692}"/>
                  </a:ext>
                </a:extLst>
              </p:cNvPr>
              <p:cNvSpPr/>
              <p:nvPr/>
            </p:nvSpPr>
            <p:spPr>
              <a:xfrm rot="5400000">
                <a:off x="2349842" y="2800780"/>
                <a:ext cx="223836" cy="223836"/>
              </a:xfrm>
              <a:prstGeom prst="pie">
                <a:avLst>
                  <a:gd name="adj1" fmla="val 5376454"/>
                  <a:gd name="adj2" fmla="val 16199991"/>
                </a:avLst>
              </a:prstGeom>
              <a:grpFill/>
              <a:ln w="15875">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66" name="Rectangle 65">
            <a:extLst>
              <a:ext uri="{FF2B5EF4-FFF2-40B4-BE49-F238E27FC236}">
                <a16:creationId xmlns:a16="http://schemas.microsoft.com/office/drawing/2014/main" id="{CFE2D856-0F64-CB4D-A2A4-F6D4D4C20109}"/>
              </a:ext>
            </a:extLst>
          </p:cNvPr>
          <p:cNvSpPr/>
          <p:nvPr/>
        </p:nvSpPr>
        <p:spPr>
          <a:xfrm>
            <a:off x="4842373" y="1719987"/>
            <a:ext cx="2826463" cy="2722831"/>
          </a:xfrm>
          <a:prstGeom prst="rect">
            <a:avLst/>
          </a:prstGeom>
          <a:solidFill>
            <a:schemeClr val="lt1"/>
          </a:solidFill>
          <a:ln w="12700">
            <a:solidFill>
              <a:srgbClr val="1D0D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endParaRPr lang="en-US" sz="1200">
              <a:ln w="0"/>
              <a:solidFill>
                <a:srgbClr val="1D0D5C"/>
              </a:solidFill>
              <a:latin typeface="Arial" panose="020B0604020202020204" pitchFamily="34" charset="0"/>
              <a:cs typeface="Arial" panose="020B0604020202020204" pitchFamily="34" charset="0"/>
            </a:endParaRPr>
          </a:p>
        </p:txBody>
      </p:sp>
      <p:cxnSp>
        <p:nvCxnSpPr>
          <p:cNvPr id="67" name="Straight Connector 66">
            <a:extLst>
              <a:ext uri="{FF2B5EF4-FFF2-40B4-BE49-F238E27FC236}">
                <a16:creationId xmlns:a16="http://schemas.microsoft.com/office/drawing/2014/main" id="{56002457-1CC1-504F-AC6C-808500D9AE29}"/>
              </a:ext>
            </a:extLst>
          </p:cNvPr>
          <p:cNvCxnSpPr/>
          <p:nvPr/>
        </p:nvCxnSpPr>
        <p:spPr>
          <a:xfrm>
            <a:off x="6258278" y="1239390"/>
            <a:ext cx="0" cy="3498207"/>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437B7B61-B1EC-5843-A07C-0BAF5143233C}"/>
              </a:ext>
            </a:extLst>
          </p:cNvPr>
          <p:cNvGrpSpPr/>
          <p:nvPr/>
        </p:nvGrpSpPr>
        <p:grpSpPr>
          <a:xfrm>
            <a:off x="5313655" y="2773312"/>
            <a:ext cx="474994" cy="474994"/>
            <a:chOff x="5313655" y="2773312"/>
            <a:chExt cx="474994" cy="474994"/>
          </a:xfrm>
        </p:grpSpPr>
        <p:sp>
          <p:nvSpPr>
            <p:cNvPr id="125" name="Rectangle 124">
              <a:extLst>
                <a:ext uri="{FF2B5EF4-FFF2-40B4-BE49-F238E27FC236}">
                  <a16:creationId xmlns:a16="http://schemas.microsoft.com/office/drawing/2014/main" id="{172725D7-C4AA-AC42-A391-BD1F263CE5C0}"/>
                </a:ext>
              </a:extLst>
            </p:cNvPr>
            <p:cNvSpPr/>
            <p:nvPr/>
          </p:nvSpPr>
          <p:spPr>
            <a:xfrm>
              <a:off x="5313655" y="2773312"/>
              <a:ext cx="474994" cy="474994"/>
            </a:xfrm>
            <a:prstGeom prst="rect">
              <a:avLst/>
            </a:prstGeom>
            <a:no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7" name="Graphic 126">
              <a:extLst>
                <a:ext uri="{FF2B5EF4-FFF2-40B4-BE49-F238E27FC236}">
                  <a16:creationId xmlns:a16="http://schemas.microsoft.com/office/drawing/2014/main" id="{E10D6618-DBA9-674B-8DBC-1794674E180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54372" y="2831374"/>
              <a:ext cx="383898" cy="383898"/>
            </a:xfrm>
            <a:prstGeom prst="rect">
              <a:avLst/>
            </a:prstGeom>
          </p:spPr>
        </p:pic>
      </p:grpSp>
      <p:grpSp>
        <p:nvGrpSpPr>
          <p:cNvPr id="22" name="Group 21">
            <a:extLst>
              <a:ext uri="{FF2B5EF4-FFF2-40B4-BE49-F238E27FC236}">
                <a16:creationId xmlns:a16="http://schemas.microsoft.com/office/drawing/2014/main" id="{FEE6715D-2605-144A-BAE1-D980AB72E4EB}"/>
              </a:ext>
            </a:extLst>
          </p:cNvPr>
          <p:cNvGrpSpPr/>
          <p:nvPr/>
        </p:nvGrpSpPr>
        <p:grpSpPr>
          <a:xfrm>
            <a:off x="5170716" y="1786162"/>
            <a:ext cx="659850" cy="618943"/>
            <a:chOff x="5170716" y="3476674"/>
            <a:chExt cx="659850" cy="618943"/>
          </a:xfrm>
        </p:grpSpPr>
        <p:sp>
          <p:nvSpPr>
            <p:cNvPr id="131" name="Rectangle 130">
              <a:extLst>
                <a:ext uri="{FF2B5EF4-FFF2-40B4-BE49-F238E27FC236}">
                  <a16:creationId xmlns:a16="http://schemas.microsoft.com/office/drawing/2014/main" id="{BC2F9F5F-1C8D-8142-B64A-5F97EA69CFE5}"/>
                </a:ext>
              </a:extLst>
            </p:cNvPr>
            <p:cNvSpPr/>
            <p:nvPr/>
          </p:nvSpPr>
          <p:spPr>
            <a:xfrm>
              <a:off x="5311984" y="3620623"/>
              <a:ext cx="474994" cy="474994"/>
            </a:xfrm>
            <a:prstGeom prst="rect">
              <a:avLst/>
            </a:prstGeom>
            <a:no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3" name="Group 132">
              <a:extLst>
                <a:ext uri="{FF2B5EF4-FFF2-40B4-BE49-F238E27FC236}">
                  <a16:creationId xmlns:a16="http://schemas.microsoft.com/office/drawing/2014/main" id="{F929131E-180F-8D42-801E-7080DAEB9D61}"/>
                </a:ext>
              </a:extLst>
            </p:cNvPr>
            <p:cNvGrpSpPr/>
            <p:nvPr/>
          </p:nvGrpSpPr>
          <p:grpSpPr>
            <a:xfrm>
              <a:off x="5256931" y="3657748"/>
              <a:ext cx="573635" cy="376585"/>
              <a:chOff x="3455786" y="2476061"/>
              <a:chExt cx="1097000" cy="720168"/>
            </a:xfrm>
          </p:grpSpPr>
          <p:pic>
            <p:nvPicPr>
              <p:cNvPr id="134" name="Graphic 133">
                <a:extLst>
                  <a:ext uri="{FF2B5EF4-FFF2-40B4-BE49-F238E27FC236}">
                    <a16:creationId xmlns:a16="http://schemas.microsoft.com/office/drawing/2014/main" id="{30CBC71E-E2BA-F840-A432-8C0BA651200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55786" y="2476061"/>
                <a:ext cx="1097000" cy="720168"/>
              </a:xfrm>
              <a:prstGeom prst="rect">
                <a:avLst/>
              </a:prstGeom>
            </p:spPr>
          </p:pic>
          <p:pic>
            <p:nvPicPr>
              <p:cNvPr id="135" name="Graphic 134">
                <a:extLst>
                  <a:ext uri="{FF2B5EF4-FFF2-40B4-BE49-F238E27FC236}">
                    <a16:creationId xmlns:a16="http://schemas.microsoft.com/office/drawing/2014/main" id="{5CF6F7FE-5DA7-E64B-9095-FF775D6678E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073565" y="2607451"/>
                <a:ext cx="329413" cy="329413"/>
              </a:xfrm>
              <a:prstGeom prst="rect">
                <a:avLst/>
              </a:prstGeom>
            </p:spPr>
          </p:pic>
        </p:grpSp>
        <p:grpSp>
          <p:nvGrpSpPr>
            <p:cNvPr id="150" name="Group 149">
              <a:extLst>
                <a:ext uri="{FF2B5EF4-FFF2-40B4-BE49-F238E27FC236}">
                  <a16:creationId xmlns:a16="http://schemas.microsoft.com/office/drawing/2014/main" id="{69901405-B9A2-B340-A82D-6411B582B17E}"/>
                </a:ext>
              </a:extLst>
            </p:cNvPr>
            <p:cNvGrpSpPr/>
            <p:nvPr/>
          </p:nvGrpSpPr>
          <p:grpSpPr>
            <a:xfrm>
              <a:off x="5170716" y="3476674"/>
              <a:ext cx="284397" cy="287897"/>
              <a:chOff x="8202579" y="831761"/>
              <a:chExt cx="284397" cy="287897"/>
            </a:xfrm>
          </p:grpSpPr>
          <p:sp>
            <p:nvSpPr>
              <p:cNvPr id="151" name="Freeform 150">
                <a:extLst>
                  <a:ext uri="{FF2B5EF4-FFF2-40B4-BE49-F238E27FC236}">
                    <a16:creationId xmlns:a16="http://schemas.microsoft.com/office/drawing/2014/main" id="{6047BF3E-7207-424E-835F-311AA97F5DEB}"/>
                  </a:ext>
                </a:extLst>
              </p:cNvPr>
              <p:cNvSpPr/>
              <p:nvPr/>
            </p:nvSpPr>
            <p:spPr>
              <a:xfrm>
                <a:off x="8242300" y="854075"/>
                <a:ext cx="206375" cy="244475"/>
              </a:xfrm>
              <a:custGeom>
                <a:avLst/>
                <a:gdLst>
                  <a:gd name="connsiteX0" fmla="*/ 98425 w 206375"/>
                  <a:gd name="connsiteY0" fmla="*/ 0 h 244475"/>
                  <a:gd name="connsiteX1" fmla="*/ 0 w 206375"/>
                  <a:gd name="connsiteY1" fmla="*/ 57150 h 244475"/>
                  <a:gd name="connsiteX2" fmla="*/ 0 w 206375"/>
                  <a:gd name="connsiteY2" fmla="*/ 180975 h 244475"/>
                  <a:gd name="connsiteX3" fmla="*/ 104775 w 206375"/>
                  <a:gd name="connsiteY3" fmla="*/ 244475 h 244475"/>
                  <a:gd name="connsiteX4" fmla="*/ 206375 w 206375"/>
                  <a:gd name="connsiteY4" fmla="*/ 184150 h 244475"/>
                  <a:gd name="connsiteX5" fmla="*/ 203200 w 206375"/>
                  <a:gd name="connsiteY5" fmla="*/ 63500 h 244475"/>
                  <a:gd name="connsiteX6" fmla="*/ 98425 w 206375"/>
                  <a:gd name="connsiteY6" fmla="*/ 0 h 24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375" h="244475">
                    <a:moveTo>
                      <a:pt x="98425" y="0"/>
                    </a:moveTo>
                    <a:lnTo>
                      <a:pt x="0" y="57150"/>
                    </a:lnTo>
                    <a:lnTo>
                      <a:pt x="0" y="180975"/>
                    </a:lnTo>
                    <a:lnTo>
                      <a:pt x="104775" y="244475"/>
                    </a:lnTo>
                    <a:lnTo>
                      <a:pt x="206375" y="184150"/>
                    </a:lnTo>
                    <a:cubicBezTo>
                      <a:pt x="205317" y="143933"/>
                      <a:pt x="204258" y="103717"/>
                      <a:pt x="203200" y="63500"/>
                    </a:cubicBezTo>
                    <a:lnTo>
                      <a:pt x="9842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2" name="Graphic 2">
                <a:extLst>
                  <a:ext uri="{FF2B5EF4-FFF2-40B4-BE49-F238E27FC236}">
                    <a16:creationId xmlns:a16="http://schemas.microsoft.com/office/drawing/2014/main" id="{1EF4888A-D6DB-B540-8673-573E20DF996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202579" y="831761"/>
                <a:ext cx="284397" cy="287897"/>
              </a:xfrm>
              <a:prstGeom prst="rect">
                <a:avLst/>
              </a:prstGeom>
            </p:spPr>
          </p:pic>
        </p:grpSp>
      </p:grpSp>
      <p:sp>
        <p:nvSpPr>
          <p:cNvPr id="53" name="Rectangle 52">
            <a:extLst>
              <a:ext uri="{FF2B5EF4-FFF2-40B4-BE49-F238E27FC236}">
                <a16:creationId xmlns:a16="http://schemas.microsoft.com/office/drawing/2014/main" id="{86C39EA6-5543-4F46-B787-F1085D2AB972}"/>
              </a:ext>
            </a:extLst>
          </p:cNvPr>
          <p:cNvSpPr/>
          <p:nvPr/>
        </p:nvSpPr>
        <p:spPr>
          <a:xfrm>
            <a:off x="2216150" y="2355331"/>
            <a:ext cx="817755" cy="462040"/>
          </a:xfrm>
          <a:prstGeom prst="rect">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CD4BE22E-D1C1-2A4F-A2CE-A57C29B5153A}"/>
              </a:ext>
            </a:extLst>
          </p:cNvPr>
          <p:cNvCxnSpPr>
            <a:cxnSpLocks/>
          </p:cNvCxnSpPr>
          <p:nvPr/>
        </p:nvCxnSpPr>
        <p:spPr>
          <a:xfrm flipV="1">
            <a:off x="3033905" y="1716842"/>
            <a:ext cx="1808468" cy="640001"/>
          </a:xfrm>
          <a:prstGeom prst="line">
            <a:avLst/>
          </a:prstGeom>
          <a:solidFill>
            <a:schemeClr val="lt1"/>
          </a:solidFill>
          <a:ln w="12700">
            <a:solidFill>
              <a:srgbClr val="1D0D5C"/>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55" name="Straight Connector 54">
            <a:extLst>
              <a:ext uri="{FF2B5EF4-FFF2-40B4-BE49-F238E27FC236}">
                <a16:creationId xmlns:a16="http://schemas.microsoft.com/office/drawing/2014/main" id="{09E4BF24-6D24-144A-B27D-315DBDC65991}"/>
              </a:ext>
            </a:extLst>
          </p:cNvPr>
          <p:cNvCxnSpPr>
            <a:cxnSpLocks/>
          </p:cNvCxnSpPr>
          <p:nvPr/>
        </p:nvCxnSpPr>
        <p:spPr>
          <a:xfrm>
            <a:off x="3037486" y="2817370"/>
            <a:ext cx="1804887" cy="1625448"/>
          </a:xfrm>
          <a:prstGeom prst="line">
            <a:avLst/>
          </a:prstGeom>
          <a:solidFill>
            <a:schemeClr val="lt1"/>
          </a:solidFill>
          <a:ln w="12700">
            <a:solidFill>
              <a:srgbClr val="1D0D5C"/>
            </a:solidFill>
            <a:prstDash val="sysDot"/>
          </a:ln>
        </p:spPr>
        <p:style>
          <a:lnRef idx="2">
            <a:schemeClr val="accent1">
              <a:shade val="50000"/>
            </a:schemeClr>
          </a:lnRef>
          <a:fillRef idx="1">
            <a:schemeClr val="accent1"/>
          </a:fillRef>
          <a:effectRef idx="0">
            <a:schemeClr val="accent1"/>
          </a:effectRef>
          <a:fontRef idx="minor">
            <a:schemeClr val="lt1"/>
          </a:fontRef>
        </p:style>
      </p:cxnSp>
      <p:pic>
        <p:nvPicPr>
          <p:cNvPr id="56" name="Graphic 2">
            <a:extLst>
              <a:ext uri="{FF2B5EF4-FFF2-40B4-BE49-F238E27FC236}">
                <a16:creationId xmlns:a16="http://schemas.microsoft.com/office/drawing/2014/main" id="{5575B830-BAE0-B84A-A122-9BFB096D2AEC}"/>
              </a:ext>
            </a:extLst>
          </p:cNvPr>
          <p:cNvPicPr>
            <a:picLocks noChangeAspect="1"/>
          </p:cNvPicPr>
          <p:nvPr/>
        </p:nvPicPr>
        <p:blipFill>
          <a:blip r:embed="rId19">
            <a:extLst>
              <a:ext uri="{96DAC541-7B7A-43D3-8B79-37D633B846F1}">
                <asvg:svgBlip xmlns:asvg="http://schemas.microsoft.com/office/drawing/2016/SVG/main" r:embed="rId18"/>
              </a:ext>
            </a:extLst>
          </a:blip>
          <a:stretch>
            <a:fillRect/>
          </a:stretch>
        </p:blipFill>
        <p:spPr>
          <a:xfrm>
            <a:off x="2241824" y="2364701"/>
            <a:ext cx="182974" cy="185226"/>
          </a:xfrm>
          <a:prstGeom prst="rect">
            <a:avLst/>
          </a:prstGeom>
        </p:spPr>
      </p:pic>
      <p:pic>
        <p:nvPicPr>
          <p:cNvPr id="57" name="Graphic 2">
            <a:extLst>
              <a:ext uri="{FF2B5EF4-FFF2-40B4-BE49-F238E27FC236}">
                <a16:creationId xmlns:a16="http://schemas.microsoft.com/office/drawing/2014/main" id="{7259D65F-A392-0B40-9399-4C7504F77E02}"/>
              </a:ext>
            </a:extLst>
          </p:cNvPr>
          <p:cNvPicPr>
            <a:picLocks noChangeAspect="1"/>
          </p:cNvPicPr>
          <p:nvPr/>
        </p:nvPicPr>
        <p:blipFill>
          <a:blip r:embed="rId19">
            <a:duotone>
              <a:schemeClr val="bg2">
                <a:shade val="45000"/>
                <a:satMod val="135000"/>
              </a:schemeClr>
              <a:prstClr val="white"/>
            </a:duotone>
            <a:extLst>
              <a:ext uri="{96DAC541-7B7A-43D3-8B79-37D633B846F1}">
                <asvg:svgBlip xmlns:asvg="http://schemas.microsoft.com/office/drawing/2016/SVG/main" r:embed="rId18"/>
              </a:ext>
            </a:extLst>
          </a:blip>
          <a:stretch>
            <a:fillRect/>
          </a:stretch>
        </p:blipFill>
        <p:spPr>
          <a:xfrm>
            <a:off x="2241824" y="2858411"/>
            <a:ext cx="182974" cy="185226"/>
          </a:xfrm>
          <a:prstGeom prst="rect">
            <a:avLst/>
          </a:prstGeom>
        </p:spPr>
      </p:pic>
      <p:pic>
        <p:nvPicPr>
          <p:cNvPr id="59" name="Graphic 2">
            <a:extLst>
              <a:ext uri="{FF2B5EF4-FFF2-40B4-BE49-F238E27FC236}">
                <a16:creationId xmlns:a16="http://schemas.microsoft.com/office/drawing/2014/main" id="{E069994B-B0C1-E849-A98C-5B0F71C13341}"/>
              </a:ext>
            </a:extLst>
          </p:cNvPr>
          <p:cNvPicPr>
            <a:picLocks noChangeAspect="1"/>
          </p:cNvPicPr>
          <p:nvPr/>
        </p:nvPicPr>
        <p:blipFill>
          <a:blip r:embed="rId19">
            <a:duotone>
              <a:schemeClr val="bg2">
                <a:shade val="45000"/>
                <a:satMod val="135000"/>
              </a:schemeClr>
              <a:prstClr val="white"/>
            </a:duotone>
            <a:extLst>
              <a:ext uri="{96DAC541-7B7A-43D3-8B79-37D633B846F1}">
                <asvg:svgBlip xmlns:asvg="http://schemas.microsoft.com/office/drawing/2016/SVG/main" r:embed="rId18"/>
              </a:ext>
            </a:extLst>
          </a:blip>
          <a:stretch>
            <a:fillRect/>
          </a:stretch>
        </p:blipFill>
        <p:spPr>
          <a:xfrm>
            <a:off x="2241824" y="3350801"/>
            <a:ext cx="182974" cy="185226"/>
          </a:xfrm>
          <a:prstGeom prst="rect">
            <a:avLst/>
          </a:prstGeom>
        </p:spPr>
      </p:pic>
      <p:sp>
        <p:nvSpPr>
          <p:cNvPr id="60" name="TextBox 59">
            <a:extLst>
              <a:ext uri="{FF2B5EF4-FFF2-40B4-BE49-F238E27FC236}">
                <a16:creationId xmlns:a16="http://schemas.microsoft.com/office/drawing/2014/main" id="{AB019539-A62B-6B44-8C4B-2C282A36FF6B}"/>
              </a:ext>
            </a:extLst>
          </p:cNvPr>
          <p:cNvSpPr txBox="1"/>
          <p:nvPr/>
        </p:nvSpPr>
        <p:spPr>
          <a:xfrm>
            <a:off x="6536410" y="3242277"/>
            <a:ext cx="848309" cy="246221"/>
          </a:xfrm>
          <a:prstGeom prst="rect">
            <a:avLst/>
          </a:prstGeom>
          <a:noFill/>
          <a:ln>
            <a:noFill/>
          </a:ln>
        </p:spPr>
        <p:txBody>
          <a:bodyPr wrap="none" rtlCol="0">
            <a:spAutoFit/>
          </a:bodyPr>
          <a:lstStyle/>
          <a:p>
            <a:r>
              <a:rPr lang="en-US" sz="10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Normalizer</a:t>
            </a:r>
          </a:p>
        </p:txBody>
      </p:sp>
      <p:sp>
        <p:nvSpPr>
          <p:cNvPr id="61" name="TextBox 60">
            <a:extLst>
              <a:ext uri="{FF2B5EF4-FFF2-40B4-BE49-F238E27FC236}">
                <a16:creationId xmlns:a16="http://schemas.microsoft.com/office/drawing/2014/main" id="{15F121E4-89C1-114F-A1E0-F95F8DABFD9A}"/>
              </a:ext>
            </a:extLst>
          </p:cNvPr>
          <p:cNvSpPr txBox="1"/>
          <p:nvPr/>
        </p:nvSpPr>
        <p:spPr>
          <a:xfrm>
            <a:off x="4985100" y="2391589"/>
            <a:ext cx="1146468" cy="246221"/>
          </a:xfrm>
          <a:prstGeom prst="rect">
            <a:avLst/>
          </a:prstGeom>
          <a:noFill/>
          <a:ln>
            <a:noFill/>
          </a:ln>
        </p:spPr>
        <p:txBody>
          <a:bodyPr wrap="none" rtlCol="0">
            <a:spAutoFit/>
          </a:bodyPr>
          <a:lstStyle/>
          <a:p>
            <a:r>
              <a:rPr lang="en-US" sz="1000">
                <a:solidFill>
                  <a:srgbClr val="1D0D5C"/>
                </a:solidFill>
                <a:latin typeface="Open Sans" panose="020B0606030504020204" pitchFamily="34" charset="0"/>
                <a:ea typeface="Open Sans" panose="020B0606030504020204" pitchFamily="34" charset="0"/>
                <a:cs typeface="Open Sans" panose="020B0606030504020204" pitchFamily="34" charset="0"/>
              </a:rPr>
              <a:t>Weather Station</a:t>
            </a:r>
          </a:p>
        </p:txBody>
      </p:sp>
      <p:sp>
        <p:nvSpPr>
          <p:cNvPr id="62" name="TextBox 61">
            <a:extLst>
              <a:ext uri="{FF2B5EF4-FFF2-40B4-BE49-F238E27FC236}">
                <a16:creationId xmlns:a16="http://schemas.microsoft.com/office/drawing/2014/main" id="{36460DFE-3C69-164B-A584-D639CC18F73C}"/>
              </a:ext>
            </a:extLst>
          </p:cNvPr>
          <p:cNvSpPr txBox="1"/>
          <p:nvPr/>
        </p:nvSpPr>
        <p:spPr>
          <a:xfrm>
            <a:off x="5149812" y="3228595"/>
            <a:ext cx="806631" cy="246221"/>
          </a:xfrm>
          <a:prstGeom prst="rect">
            <a:avLst/>
          </a:prstGeom>
          <a:noFill/>
          <a:ln>
            <a:noFill/>
          </a:ln>
        </p:spPr>
        <p:txBody>
          <a:bodyPr wrap="none" rtlCol="0">
            <a:spAutoFit/>
          </a:bodyPr>
          <a:lstStyle/>
          <a:p>
            <a:r>
              <a:rPr lang="en-US" sz="1000">
                <a:solidFill>
                  <a:srgbClr val="1D0D5C"/>
                </a:solidFill>
                <a:latin typeface="Open Sans" panose="020B0606030504020204" pitchFamily="34" charset="0"/>
                <a:ea typeface="Open Sans" panose="020B0606030504020204" pitchFamily="34" charset="0"/>
                <a:cs typeface="Open Sans" panose="020B0606030504020204" pitchFamily="34" charset="0"/>
              </a:rPr>
              <a:t>Test Script</a:t>
            </a:r>
          </a:p>
        </p:txBody>
      </p:sp>
      <p:grpSp>
        <p:nvGrpSpPr>
          <p:cNvPr id="82" name="Group 81">
            <a:extLst>
              <a:ext uri="{FF2B5EF4-FFF2-40B4-BE49-F238E27FC236}">
                <a16:creationId xmlns:a16="http://schemas.microsoft.com/office/drawing/2014/main" id="{431F39CF-9578-9948-AE96-8055A6F51585}"/>
              </a:ext>
            </a:extLst>
          </p:cNvPr>
          <p:cNvGrpSpPr/>
          <p:nvPr/>
        </p:nvGrpSpPr>
        <p:grpSpPr>
          <a:xfrm>
            <a:off x="6719850" y="2767840"/>
            <a:ext cx="474994" cy="474437"/>
            <a:chOff x="8146855" y="2934360"/>
            <a:chExt cx="474994" cy="474437"/>
          </a:xfrm>
        </p:grpSpPr>
        <p:grpSp>
          <p:nvGrpSpPr>
            <p:cNvPr id="83" name="Group 82">
              <a:extLst>
                <a:ext uri="{FF2B5EF4-FFF2-40B4-BE49-F238E27FC236}">
                  <a16:creationId xmlns:a16="http://schemas.microsoft.com/office/drawing/2014/main" id="{F8812A4F-7C23-0C43-A392-2236B0B40822}"/>
                </a:ext>
              </a:extLst>
            </p:cNvPr>
            <p:cNvGrpSpPr/>
            <p:nvPr/>
          </p:nvGrpSpPr>
          <p:grpSpPr>
            <a:xfrm>
              <a:off x="8170012" y="2934360"/>
              <a:ext cx="428041" cy="448755"/>
              <a:chOff x="7996271" y="3726454"/>
              <a:chExt cx="812137" cy="851438"/>
            </a:xfrm>
          </p:grpSpPr>
          <p:pic>
            <p:nvPicPr>
              <p:cNvPr id="85" name="Graphic 84">
                <a:extLst>
                  <a:ext uri="{FF2B5EF4-FFF2-40B4-BE49-F238E27FC236}">
                    <a16:creationId xmlns:a16="http://schemas.microsoft.com/office/drawing/2014/main" id="{A7F8B8C6-DB09-AC48-8375-384200EF351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996271" y="3765755"/>
                <a:ext cx="812137" cy="812137"/>
              </a:xfrm>
              <a:prstGeom prst="rect">
                <a:avLst/>
              </a:prstGeom>
            </p:spPr>
          </p:pic>
          <p:pic>
            <p:nvPicPr>
              <p:cNvPr id="86" name="Graphic 85">
                <a:extLst>
                  <a:ext uri="{FF2B5EF4-FFF2-40B4-BE49-F238E27FC236}">
                    <a16:creationId xmlns:a16="http://schemas.microsoft.com/office/drawing/2014/main" id="{DC5DDDAD-BEF3-BB49-902F-1057B22BA2A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154397" y="3726454"/>
                <a:ext cx="481800" cy="481800"/>
              </a:xfrm>
              <a:prstGeom prst="rect">
                <a:avLst/>
              </a:prstGeom>
            </p:spPr>
          </p:pic>
          <p:sp>
            <p:nvSpPr>
              <p:cNvPr id="87" name="Oval 86">
                <a:extLst>
                  <a:ext uri="{FF2B5EF4-FFF2-40B4-BE49-F238E27FC236}">
                    <a16:creationId xmlns:a16="http://schemas.microsoft.com/office/drawing/2014/main" id="{9F84F7C3-9EE0-2642-8EC9-1D379F2038DB}"/>
                  </a:ext>
                </a:extLst>
              </p:cNvPr>
              <p:cNvSpPr/>
              <p:nvPr/>
            </p:nvSpPr>
            <p:spPr>
              <a:xfrm flipH="1">
                <a:off x="8112512" y="4335009"/>
                <a:ext cx="45719" cy="45719"/>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359277DB-CF86-8D4E-BCEF-4A6C306A50DD}"/>
                  </a:ext>
                </a:extLst>
              </p:cNvPr>
              <p:cNvSpPr/>
              <p:nvPr/>
            </p:nvSpPr>
            <p:spPr>
              <a:xfrm flipH="1">
                <a:off x="8203876" y="4245893"/>
                <a:ext cx="45719" cy="45719"/>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38862D35-0C63-144E-AAAD-A0A752A74B0D}"/>
                  </a:ext>
                </a:extLst>
              </p:cNvPr>
              <p:cNvSpPr/>
              <p:nvPr/>
            </p:nvSpPr>
            <p:spPr>
              <a:xfrm flipH="1">
                <a:off x="8318861" y="4412373"/>
                <a:ext cx="45719" cy="45719"/>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BCED1489-E142-7547-8898-C2CE096CBE7E}"/>
                  </a:ext>
                </a:extLst>
              </p:cNvPr>
              <p:cNvSpPr/>
              <p:nvPr/>
            </p:nvSpPr>
            <p:spPr>
              <a:xfrm flipH="1">
                <a:off x="8458112" y="4242087"/>
                <a:ext cx="45719" cy="45719"/>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0C910B0-545C-014B-A912-CF0A628A96D6}"/>
                  </a:ext>
                </a:extLst>
              </p:cNvPr>
              <p:cNvSpPr/>
              <p:nvPr/>
            </p:nvSpPr>
            <p:spPr>
              <a:xfrm flipH="1">
                <a:off x="8621310" y="4340604"/>
                <a:ext cx="45718" cy="45718"/>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4" name="Rectangle 83">
              <a:extLst>
                <a:ext uri="{FF2B5EF4-FFF2-40B4-BE49-F238E27FC236}">
                  <a16:creationId xmlns:a16="http://schemas.microsoft.com/office/drawing/2014/main" id="{788EA666-C21B-B445-BC58-7DF509A16F31}"/>
                </a:ext>
              </a:extLst>
            </p:cNvPr>
            <p:cNvSpPr/>
            <p:nvPr/>
          </p:nvSpPr>
          <p:spPr>
            <a:xfrm>
              <a:off x="8146855" y="2934360"/>
              <a:ext cx="474994" cy="474437"/>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 name="Group 91">
            <a:extLst>
              <a:ext uri="{FF2B5EF4-FFF2-40B4-BE49-F238E27FC236}">
                <a16:creationId xmlns:a16="http://schemas.microsoft.com/office/drawing/2014/main" id="{FC028271-199C-4244-AF58-96E8DEB63B7A}"/>
              </a:ext>
            </a:extLst>
          </p:cNvPr>
          <p:cNvGrpSpPr/>
          <p:nvPr/>
        </p:nvGrpSpPr>
        <p:grpSpPr>
          <a:xfrm>
            <a:off x="6580077" y="2619092"/>
            <a:ext cx="284397" cy="287559"/>
            <a:chOff x="8202579" y="831761"/>
            <a:chExt cx="284397" cy="287897"/>
          </a:xfrm>
        </p:grpSpPr>
        <p:sp>
          <p:nvSpPr>
            <p:cNvPr id="93" name="Freeform 92">
              <a:extLst>
                <a:ext uri="{FF2B5EF4-FFF2-40B4-BE49-F238E27FC236}">
                  <a16:creationId xmlns:a16="http://schemas.microsoft.com/office/drawing/2014/main" id="{917C100E-47BF-7547-9E11-151133BE00B2}"/>
                </a:ext>
              </a:extLst>
            </p:cNvPr>
            <p:cNvSpPr/>
            <p:nvPr/>
          </p:nvSpPr>
          <p:spPr>
            <a:xfrm>
              <a:off x="8242300" y="854075"/>
              <a:ext cx="206375" cy="244475"/>
            </a:xfrm>
            <a:custGeom>
              <a:avLst/>
              <a:gdLst>
                <a:gd name="connsiteX0" fmla="*/ 98425 w 206375"/>
                <a:gd name="connsiteY0" fmla="*/ 0 h 244475"/>
                <a:gd name="connsiteX1" fmla="*/ 0 w 206375"/>
                <a:gd name="connsiteY1" fmla="*/ 57150 h 244475"/>
                <a:gd name="connsiteX2" fmla="*/ 0 w 206375"/>
                <a:gd name="connsiteY2" fmla="*/ 180975 h 244475"/>
                <a:gd name="connsiteX3" fmla="*/ 104775 w 206375"/>
                <a:gd name="connsiteY3" fmla="*/ 244475 h 244475"/>
                <a:gd name="connsiteX4" fmla="*/ 206375 w 206375"/>
                <a:gd name="connsiteY4" fmla="*/ 184150 h 244475"/>
                <a:gd name="connsiteX5" fmla="*/ 203200 w 206375"/>
                <a:gd name="connsiteY5" fmla="*/ 63500 h 244475"/>
                <a:gd name="connsiteX6" fmla="*/ 98425 w 206375"/>
                <a:gd name="connsiteY6" fmla="*/ 0 h 24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375" h="244475">
                  <a:moveTo>
                    <a:pt x="98425" y="0"/>
                  </a:moveTo>
                  <a:lnTo>
                    <a:pt x="0" y="57150"/>
                  </a:lnTo>
                  <a:lnTo>
                    <a:pt x="0" y="180975"/>
                  </a:lnTo>
                  <a:lnTo>
                    <a:pt x="104775" y="244475"/>
                  </a:lnTo>
                  <a:lnTo>
                    <a:pt x="206375" y="184150"/>
                  </a:lnTo>
                  <a:cubicBezTo>
                    <a:pt x="205317" y="143933"/>
                    <a:pt x="204258" y="103717"/>
                    <a:pt x="203200" y="63500"/>
                  </a:cubicBezTo>
                  <a:lnTo>
                    <a:pt x="9842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Graphic 2">
              <a:extLst>
                <a:ext uri="{FF2B5EF4-FFF2-40B4-BE49-F238E27FC236}">
                  <a16:creationId xmlns:a16="http://schemas.microsoft.com/office/drawing/2014/main" id="{53243A6F-1ADF-C941-AC50-44D31F2E2AA2}"/>
                </a:ext>
              </a:extLst>
            </p:cNvPr>
            <p:cNvPicPr>
              <a:picLocks noChangeAspect="1"/>
            </p:cNvPicPr>
            <p:nvPr/>
          </p:nvPicPr>
          <p:blipFill>
            <a:blip r:embed="rId24">
              <a:duotone>
                <a:prstClr val="black"/>
                <a:schemeClr val="tx2">
                  <a:tint val="45000"/>
                  <a:satMod val="400000"/>
                </a:schemeClr>
              </a:duotone>
              <a:extLst>
                <a:ext uri="{96DAC541-7B7A-43D3-8B79-37D633B846F1}">
                  <asvg:svgBlip xmlns:asvg="http://schemas.microsoft.com/office/drawing/2016/SVG/main" r:embed="rId25"/>
                </a:ext>
              </a:extLst>
            </a:blip>
            <a:stretch>
              <a:fillRect/>
            </a:stretch>
          </p:blipFill>
          <p:spPr>
            <a:xfrm>
              <a:off x="8202579" y="831761"/>
              <a:ext cx="284397" cy="287897"/>
            </a:xfrm>
            <a:prstGeom prst="rect">
              <a:avLst/>
            </a:prstGeom>
          </p:spPr>
        </p:pic>
      </p:grpSp>
      <p:sp>
        <p:nvSpPr>
          <p:cNvPr id="64" name="Rectangle 63">
            <a:extLst>
              <a:ext uri="{FF2B5EF4-FFF2-40B4-BE49-F238E27FC236}">
                <a16:creationId xmlns:a16="http://schemas.microsoft.com/office/drawing/2014/main" id="{83762EFC-827E-D849-85B9-097AD81693A7}"/>
              </a:ext>
            </a:extLst>
          </p:cNvPr>
          <p:cNvSpPr/>
          <p:nvPr/>
        </p:nvSpPr>
        <p:spPr>
          <a:xfrm>
            <a:off x="5311433" y="3625264"/>
            <a:ext cx="474994" cy="474994"/>
          </a:xfrm>
          <a:prstGeom prst="rect">
            <a:avLst/>
          </a:prstGeom>
          <a:no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Graphic 64">
            <a:extLst>
              <a:ext uri="{FF2B5EF4-FFF2-40B4-BE49-F238E27FC236}">
                <a16:creationId xmlns:a16="http://schemas.microsoft.com/office/drawing/2014/main" id="{25C60482-D916-B646-A8F2-ADA3312616F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284806" y="3603467"/>
            <a:ext cx="518586" cy="518586"/>
          </a:xfrm>
          <a:prstGeom prst="rect">
            <a:avLst/>
          </a:prstGeom>
        </p:spPr>
      </p:pic>
      <p:sp>
        <p:nvSpPr>
          <p:cNvPr id="68" name="Freeform 67">
            <a:extLst>
              <a:ext uri="{FF2B5EF4-FFF2-40B4-BE49-F238E27FC236}">
                <a16:creationId xmlns:a16="http://schemas.microsoft.com/office/drawing/2014/main" id="{897A309B-CB0D-CD48-A070-38910ECCA162}"/>
              </a:ext>
            </a:extLst>
          </p:cNvPr>
          <p:cNvSpPr/>
          <p:nvPr/>
        </p:nvSpPr>
        <p:spPr>
          <a:xfrm>
            <a:off x="5208151" y="3503692"/>
            <a:ext cx="206375" cy="244475"/>
          </a:xfrm>
          <a:custGeom>
            <a:avLst/>
            <a:gdLst>
              <a:gd name="connsiteX0" fmla="*/ 98425 w 206375"/>
              <a:gd name="connsiteY0" fmla="*/ 0 h 244475"/>
              <a:gd name="connsiteX1" fmla="*/ 0 w 206375"/>
              <a:gd name="connsiteY1" fmla="*/ 57150 h 244475"/>
              <a:gd name="connsiteX2" fmla="*/ 0 w 206375"/>
              <a:gd name="connsiteY2" fmla="*/ 180975 h 244475"/>
              <a:gd name="connsiteX3" fmla="*/ 104775 w 206375"/>
              <a:gd name="connsiteY3" fmla="*/ 244475 h 244475"/>
              <a:gd name="connsiteX4" fmla="*/ 206375 w 206375"/>
              <a:gd name="connsiteY4" fmla="*/ 184150 h 244475"/>
              <a:gd name="connsiteX5" fmla="*/ 203200 w 206375"/>
              <a:gd name="connsiteY5" fmla="*/ 63500 h 244475"/>
              <a:gd name="connsiteX6" fmla="*/ 98425 w 206375"/>
              <a:gd name="connsiteY6" fmla="*/ 0 h 24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375" h="244475">
                <a:moveTo>
                  <a:pt x="98425" y="0"/>
                </a:moveTo>
                <a:lnTo>
                  <a:pt x="0" y="57150"/>
                </a:lnTo>
                <a:lnTo>
                  <a:pt x="0" y="180975"/>
                </a:lnTo>
                <a:lnTo>
                  <a:pt x="104775" y="244475"/>
                </a:lnTo>
                <a:lnTo>
                  <a:pt x="206375" y="184150"/>
                </a:lnTo>
                <a:cubicBezTo>
                  <a:pt x="205317" y="143933"/>
                  <a:pt x="204258" y="103717"/>
                  <a:pt x="203200" y="63500"/>
                </a:cubicBezTo>
                <a:lnTo>
                  <a:pt x="9842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Graphic 2">
            <a:extLst>
              <a:ext uri="{FF2B5EF4-FFF2-40B4-BE49-F238E27FC236}">
                <a16:creationId xmlns:a16="http://schemas.microsoft.com/office/drawing/2014/main" id="{ED070C6A-0672-D44A-9AA8-1EA24A0BB2FB}"/>
              </a:ext>
            </a:extLst>
          </p:cNvPr>
          <p:cNvPicPr>
            <a:picLocks noChangeAspect="1"/>
          </p:cNvPicPr>
          <p:nvPr/>
        </p:nvPicPr>
        <p:blipFill>
          <a:blip r:embed="rId19">
            <a:extLst>
              <a:ext uri="{96DAC541-7B7A-43D3-8B79-37D633B846F1}">
                <asvg:svgBlip xmlns:asvg="http://schemas.microsoft.com/office/drawing/2016/SVG/main" r:embed="rId18"/>
              </a:ext>
            </a:extLst>
          </a:blip>
          <a:stretch>
            <a:fillRect/>
          </a:stretch>
        </p:blipFill>
        <p:spPr>
          <a:xfrm>
            <a:off x="5168430" y="3481378"/>
            <a:ext cx="284397" cy="287897"/>
          </a:xfrm>
          <a:prstGeom prst="rect">
            <a:avLst/>
          </a:prstGeom>
        </p:spPr>
      </p:pic>
      <p:sp>
        <p:nvSpPr>
          <p:cNvPr id="70" name="TextBox 69">
            <a:extLst>
              <a:ext uri="{FF2B5EF4-FFF2-40B4-BE49-F238E27FC236}">
                <a16:creationId xmlns:a16="http://schemas.microsoft.com/office/drawing/2014/main" id="{DFB5A7E7-A456-2041-B08A-695BAA41D292}"/>
              </a:ext>
            </a:extLst>
          </p:cNvPr>
          <p:cNvSpPr txBox="1"/>
          <p:nvPr/>
        </p:nvSpPr>
        <p:spPr>
          <a:xfrm>
            <a:off x="5251788" y="4087292"/>
            <a:ext cx="623889" cy="246221"/>
          </a:xfrm>
          <a:prstGeom prst="rect">
            <a:avLst/>
          </a:prstGeom>
          <a:noFill/>
          <a:ln>
            <a:noFill/>
          </a:ln>
        </p:spPr>
        <p:txBody>
          <a:bodyPr wrap="none" rtlCol="0">
            <a:spAutoFit/>
          </a:bodyPr>
          <a:lstStyle/>
          <a:p>
            <a:pPr>
              <a:defRPr/>
            </a:pPr>
            <a:r>
              <a:rPr lang="en-US" sz="1000">
                <a:ln w="0"/>
                <a:solidFill>
                  <a:srgbClr val="1D0D5C"/>
                </a:solidFill>
                <a:latin typeface="Open Sans" panose="020B0606030504020204" pitchFamily="34" charset="0"/>
                <a:ea typeface="Open Sans" panose="020B0606030504020204" pitchFamily="34" charset="0"/>
                <a:cs typeface="Open Sans" panose="020B0606030504020204" pitchFamily="34" charset="0"/>
              </a:rPr>
              <a:t>Runner</a:t>
            </a:r>
          </a:p>
        </p:txBody>
      </p:sp>
    </p:spTree>
    <p:extLst>
      <p:ext uri="{BB962C8B-B14F-4D97-AF65-F5344CB8AC3E}">
        <p14:creationId xmlns:p14="http://schemas.microsoft.com/office/powerpoint/2010/main" val="38750094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A6B45DA3-99BA-43B8-A2CD-5C52F223A4F9}"/>
              </a:ext>
            </a:extLst>
          </p:cNvPr>
          <p:cNvCxnSpPr/>
          <p:nvPr/>
        </p:nvCxnSpPr>
        <p:spPr>
          <a:xfrm>
            <a:off x="2616057" y="1085985"/>
            <a:ext cx="0" cy="3498207"/>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503B5AE-BEDB-4778-80D0-E2F22E82C0B7}"/>
              </a:ext>
            </a:extLst>
          </p:cNvPr>
          <p:cNvSpPr/>
          <p:nvPr/>
        </p:nvSpPr>
        <p:spPr bwMode="auto">
          <a:xfrm>
            <a:off x="676384" y="2232506"/>
            <a:ext cx="2497787" cy="1707231"/>
          </a:xfrm>
          <a:prstGeom prst="rect">
            <a:avLst/>
          </a:prstGeom>
          <a:solidFill>
            <a:schemeClr val="lt1"/>
          </a:solidFill>
          <a:ln w="12700">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rgbClr val="A2A2A2"/>
                </a:solidFill>
                <a:latin typeface="Arial" panose="020B0604020202020204" pitchFamily="34" charset="0"/>
                <a:cs typeface="Arial" panose="020B0604020202020204" pitchFamily="34" charset="0"/>
              </a:rPr>
              <a:t>VPC</a:t>
            </a:r>
          </a:p>
        </p:txBody>
      </p:sp>
      <p:sp>
        <p:nvSpPr>
          <p:cNvPr id="10" name="Rectangle 9">
            <a:extLst>
              <a:ext uri="{FF2B5EF4-FFF2-40B4-BE49-F238E27FC236}">
                <a16:creationId xmlns:a16="http://schemas.microsoft.com/office/drawing/2014/main" id="{A3AAFEA9-4EB9-473E-8AAD-7BCC838BD056}"/>
              </a:ext>
            </a:extLst>
          </p:cNvPr>
          <p:cNvSpPr/>
          <p:nvPr/>
        </p:nvSpPr>
        <p:spPr>
          <a:xfrm>
            <a:off x="2153228" y="2303397"/>
            <a:ext cx="955423" cy="1565176"/>
          </a:xfrm>
          <a:prstGeom prst="rect">
            <a:avLst/>
          </a:prstGeom>
          <a:solidFill>
            <a:schemeClr val="lt1"/>
          </a:solidFill>
          <a:ln w="12700">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Graphic 18">
            <a:extLst>
              <a:ext uri="{FF2B5EF4-FFF2-40B4-BE49-F238E27FC236}">
                <a16:creationId xmlns:a16="http://schemas.microsoft.com/office/drawing/2014/main" id="{1F76DA99-0732-4431-BB71-83A584C5F370}"/>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76949" y="2839497"/>
            <a:ext cx="475198" cy="471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Graphic 14">
            <a:extLst>
              <a:ext uri="{FF2B5EF4-FFF2-40B4-BE49-F238E27FC236}">
                <a16:creationId xmlns:a16="http://schemas.microsoft.com/office/drawing/2014/main" id="{D759536D-9A1D-4C4C-A9A5-9123A66DC75C}"/>
              </a:ext>
            </a:extLst>
          </p:cNvPr>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76325" y="2296961"/>
            <a:ext cx="475197" cy="4751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Graphic 35">
            <a:extLst>
              <a:ext uri="{FF2B5EF4-FFF2-40B4-BE49-F238E27FC236}">
                <a16:creationId xmlns:a16="http://schemas.microsoft.com/office/drawing/2014/main" id="{B15EBDEF-0464-4F8A-B7E7-C77317F53F18}"/>
              </a:ext>
            </a:extLst>
          </p:cNvPr>
          <p:cNvPicPr>
            <a:picLocks noChangeAspect="1"/>
          </p:cNvPicPr>
          <p:nvPr/>
        </p:nvPicPr>
        <p:blipFill>
          <a:blip r:embed="rId5">
            <a:duotone>
              <a:schemeClr val="bg2">
                <a:shade val="45000"/>
                <a:satMod val="135000"/>
              </a:schemeClr>
              <a:prstClr val="white"/>
            </a:duotone>
            <a:extLst>
              <a:ext uri="{96DAC541-7B7A-43D3-8B79-37D633B846F1}">
                <asvg:svgBlip xmlns:asvg="http://schemas.microsoft.com/office/drawing/2016/SVG/main" r:embed="rId6"/>
              </a:ext>
            </a:extLst>
          </a:blip>
          <a:stretch>
            <a:fillRect/>
          </a:stretch>
        </p:blipFill>
        <p:spPr>
          <a:xfrm>
            <a:off x="680017" y="2237822"/>
            <a:ext cx="384048" cy="384048"/>
          </a:xfrm>
          <a:prstGeom prst="rect">
            <a:avLst/>
          </a:prstGeom>
        </p:spPr>
      </p:pic>
      <p:pic>
        <p:nvPicPr>
          <p:cNvPr id="38" name="Graphic 37">
            <a:extLst>
              <a:ext uri="{FF2B5EF4-FFF2-40B4-BE49-F238E27FC236}">
                <a16:creationId xmlns:a16="http://schemas.microsoft.com/office/drawing/2014/main" id="{AFC9C9E4-1889-4F46-AD74-D3A5E0E73006}"/>
              </a:ext>
            </a:extLst>
          </p:cNvPr>
          <p:cNvPicPr>
            <a:picLocks noChangeAspect="1"/>
          </p:cNvPicPr>
          <p:nvPr/>
        </p:nvPicPr>
        <p:blipFill>
          <a:blip r:embed="rId7">
            <a:duotone>
              <a:schemeClr val="bg2">
                <a:shade val="45000"/>
                <a:satMod val="135000"/>
              </a:schemeClr>
              <a:prstClr val="white"/>
            </a:duotone>
            <a:extLst>
              <a:ext uri="{96DAC541-7B7A-43D3-8B79-37D633B846F1}">
                <asvg:svgBlip xmlns:asvg="http://schemas.microsoft.com/office/drawing/2016/SVG/main" r:embed="rId8"/>
              </a:ext>
            </a:extLst>
          </a:blip>
          <a:stretch>
            <a:fillRect/>
          </a:stretch>
        </p:blipFill>
        <p:spPr>
          <a:xfrm>
            <a:off x="2289833" y="2900373"/>
            <a:ext cx="657910" cy="371223"/>
          </a:xfrm>
          <a:prstGeom prst="rect">
            <a:avLst/>
          </a:prstGeom>
        </p:spPr>
      </p:pic>
      <p:pic>
        <p:nvPicPr>
          <p:cNvPr id="39" name="Graphic 38">
            <a:extLst>
              <a:ext uri="{FF2B5EF4-FFF2-40B4-BE49-F238E27FC236}">
                <a16:creationId xmlns:a16="http://schemas.microsoft.com/office/drawing/2014/main" id="{5107F7D4-DD2D-4DCE-B1EC-EEB762E1C003}"/>
              </a:ext>
            </a:extLst>
          </p:cNvPr>
          <p:cNvPicPr>
            <a:picLocks noChangeAspect="1"/>
          </p:cNvPicPr>
          <p:nvPr/>
        </p:nvPicPr>
        <p:blipFill>
          <a:blip r:embed="rId7">
            <a:duotone>
              <a:schemeClr val="bg2">
                <a:shade val="45000"/>
                <a:satMod val="135000"/>
              </a:schemeClr>
              <a:prstClr val="white"/>
            </a:duotone>
            <a:extLst>
              <a:ext uri="{96DAC541-7B7A-43D3-8B79-37D633B846F1}">
                <asvg:svgBlip xmlns:asvg="http://schemas.microsoft.com/office/drawing/2016/SVG/main" r:embed="rId8"/>
              </a:ext>
            </a:extLst>
          </a:blip>
          <a:stretch>
            <a:fillRect/>
          </a:stretch>
        </p:blipFill>
        <p:spPr>
          <a:xfrm>
            <a:off x="2294006" y="3392763"/>
            <a:ext cx="657910" cy="371223"/>
          </a:xfrm>
          <a:prstGeom prst="rect">
            <a:avLst/>
          </a:prstGeom>
        </p:spPr>
      </p:pic>
      <p:pic>
        <p:nvPicPr>
          <p:cNvPr id="44" name="Graphic 43">
            <a:extLst>
              <a:ext uri="{FF2B5EF4-FFF2-40B4-BE49-F238E27FC236}">
                <a16:creationId xmlns:a16="http://schemas.microsoft.com/office/drawing/2014/main" id="{721FC78B-FCBC-48EE-BF30-70A1C19A9FB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87102" y="2406663"/>
            <a:ext cx="657910" cy="371223"/>
          </a:xfrm>
          <a:prstGeom prst="rect">
            <a:avLst/>
          </a:prstGeom>
        </p:spPr>
      </p:pic>
      <p:sp>
        <p:nvSpPr>
          <p:cNvPr id="58" name="Title 2">
            <a:extLst>
              <a:ext uri="{FF2B5EF4-FFF2-40B4-BE49-F238E27FC236}">
                <a16:creationId xmlns:a16="http://schemas.microsoft.com/office/drawing/2014/main" id="{88997514-463D-45CB-9732-EB1D8B378CEE}"/>
              </a:ext>
            </a:extLst>
          </p:cNvPr>
          <p:cNvSpPr>
            <a:spLocks noGrp="1"/>
          </p:cNvSpPr>
          <p:nvPr>
            <p:ph type="title"/>
          </p:nvPr>
        </p:nvSpPr>
        <p:spPr>
          <a:xfrm>
            <a:off x="868365" y="529405"/>
            <a:ext cx="7959939" cy="528728"/>
          </a:xfrm>
        </p:spPr>
        <p:txBody>
          <a:bodyPr/>
          <a:lstStyle/>
          <a:p>
            <a:r>
              <a:rPr lang="en-US">
                <a:latin typeface="Raleway SemiBold"/>
              </a:rPr>
              <a:t>Weather Station</a:t>
            </a:r>
            <a:endParaRPr lang="en-US"/>
          </a:p>
        </p:txBody>
      </p:sp>
      <p:sp>
        <p:nvSpPr>
          <p:cNvPr id="2" name="Footer Placeholder 1">
            <a:extLst>
              <a:ext uri="{FF2B5EF4-FFF2-40B4-BE49-F238E27FC236}">
                <a16:creationId xmlns:a16="http://schemas.microsoft.com/office/drawing/2014/main" id="{AD530974-4DBB-D840-B7A9-E2231B3BFC34}"/>
              </a:ext>
            </a:extLst>
          </p:cNvPr>
          <p:cNvSpPr>
            <a:spLocks noGrp="1"/>
          </p:cNvSpPr>
          <p:nvPr>
            <p:ph type="ftr" sz="quarter" idx="13"/>
          </p:nvPr>
        </p:nvSpPr>
        <p:spPr/>
        <p:txBody>
          <a:bodyPr/>
          <a:lstStyle/>
          <a:p>
            <a:r>
              <a:rPr lang="en-US"/>
              <a:t>Architecture</a:t>
            </a:r>
          </a:p>
        </p:txBody>
      </p:sp>
      <p:grpSp>
        <p:nvGrpSpPr>
          <p:cNvPr id="32" name="Group 31">
            <a:extLst>
              <a:ext uri="{FF2B5EF4-FFF2-40B4-BE49-F238E27FC236}">
                <a16:creationId xmlns:a16="http://schemas.microsoft.com/office/drawing/2014/main" id="{C5FDB4EA-0BE4-784A-9519-516F76974760}"/>
              </a:ext>
            </a:extLst>
          </p:cNvPr>
          <p:cNvGrpSpPr/>
          <p:nvPr/>
        </p:nvGrpSpPr>
        <p:grpSpPr>
          <a:xfrm>
            <a:off x="325669" y="514269"/>
            <a:ext cx="556665" cy="569069"/>
            <a:chOff x="1345002" y="1203763"/>
            <a:chExt cx="445173" cy="455093"/>
          </a:xfrm>
        </p:grpSpPr>
        <p:pic>
          <p:nvPicPr>
            <p:cNvPr id="33" name="Graphic 32">
              <a:extLst>
                <a:ext uri="{FF2B5EF4-FFF2-40B4-BE49-F238E27FC236}">
                  <a16:creationId xmlns:a16="http://schemas.microsoft.com/office/drawing/2014/main" id="{BD083B85-2A75-E047-AC11-145442F7D4B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1345002" y="1203763"/>
              <a:ext cx="420335" cy="421416"/>
            </a:xfrm>
            <a:prstGeom prst="rect">
              <a:avLst/>
            </a:prstGeom>
          </p:spPr>
        </p:pic>
        <p:grpSp>
          <p:nvGrpSpPr>
            <p:cNvPr id="37" name="Group 36">
              <a:extLst>
                <a:ext uri="{FF2B5EF4-FFF2-40B4-BE49-F238E27FC236}">
                  <a16:creationId xmlns:a16="http://schemas.microsoft.com/office/drawing/2014/main" id="{94FABDDA-9F38-D244-B799-B3B4A8AD1934}"/>
                </a:ext>
              </a:extLst>
            </p:cNvPr>
            <p:cNvGrpSpPr/>
            <p:nvPr/>
          </p:nvGrpSpPr>
          <p:grpSpPr>
            <a:xfrm>
              <a:off x="1669877" y="1457666"/>
              <a:ext cx="120298" cy="201190"/>
              <a:chOff x="2349842" y="2650268"/>
              <a:chExt cx="223836" cy="374348"/>
            </a:xfrm>
            <a:solidFill>
              <a:schemeClr val="lt1"/>
            </a:solidFill>
          </p:grpSpPr>
          <p:sp>
            <p:nvSpPr>
              <p:cNvPr id="45" name="Oval 44">
                <a:extLst>
                  <a:ext uri="{FF2B5EF4-FFF2-40B4-BE49-F238E27FC236}">
                    <a16:creationId xmlns:a16="http://schemas.microsoft.com/office/drawing/2014/main" id="{0D31FEFB-65B3-8E48-ABB7-79920FD0EDF2}"/>
                  </a:ext>
                </a:extLst>
              </p:cNvPr>
              <p:cNvSpPr/>
              <p:nvPr/>
            </p:nvSpPr>
            <p:spPr>
              <a:xfrm>
                <a:off x="2393498" y="2650268"/>
                <a:ext cx="136525" cy="136525"/>
              </a:xfrm>
              <a:prstGeom prst="ellipse">
                <a:avLst/>
              </a:prstGeom>
              <a:grpFill/>
              <a:ln w="15875">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Pie 45">
                <a:extLst>
                  <a:ext uri="{FF2B5EF4-FFF2-40B4-BE49-F238E27FC236}">
                    <a16:creationId xmlns:a16="http://schemas.microsoft.com/office/drawing/2014/main" id="{6EEAC99E-30F3-334B-B175-0FF74EC26692}"/>
                  </a:ext>
                </a:extLst>
              </p:cNvPr>
              <p:cNvSpPr/>
              <p:nvPr/>
            </p:nvSpPr>
            <p:spPr>
              <a:xfrm rot="5400000">
                <a:off x="2349842" y="2800780"/>
                <a:ext cx="223836" cy="223836"/>
              </a:xfrm>
              <a:prstGeom prst="pie">
                <a:avLst>
                  <a:gd name="adj1" fmla="val 5376454"/>
                  <a:gd name="adj2" fmla="val 16199991"/>
                </a:avLst>
              </a:prstGeom>
              <a:grpFill/>
              <a:ln w="15875">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87" name="Rectangle 86">
            <a:extLst>
              <a:ext uri="{FF2B5EF4-FFF2-40B4-BE49-F238E27FC236}">
                <a16:creationId xmlns:a16="http://schemas.microsoft.com/office/drawing/2014/main" id="{4E15DE63-42A8-654B-ABBA-C1BA06362673}"/>
              </a:ext>
            </a:extLst>
          </p:cNvPr>
          <p:cNvSpPr/>
          <p:nvPr/>
        </p:nvSpPr>
        <p:spPr>
          <a:xfrm>
            <a:off x="4842373" y="1719987"/>
            <a:ext cx="2826463" cy="2722831"/>
          </a:xfrm>
          <a:prstGeom prst="rect">
            <a:avLst/>
          </a:prstGeom>
          <a:solidFill>
            <a:schemeClr val="lt1"/>
          </a:solidFill>
          <a:ln w="12700">
            <a:solidFill>
              <a:srgbClr val="1D0D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endParaRPr lang="en-US" sz="1200">
              <a:ln w="0"/>
              <a:solidFill>
                <a:srgbClr val="1D0D5C"/>
              </a:solidFill>
              <a:latin typeface="Arial" panose="020B0604020202020204" pitchFamily="34" charset="0"/>
              <a:cs typeface="Arial" panose="020B0604020202020204" pitchFamily="34" charset="0"/>
            </a:endParaRPr>
          </a:p>
        </p:txBody>
      </p:sp>
      <p:cxnSp>
        <p:nvCxnSpPr>
          <p:cNvPr id="89" name="Straight Connector 88">
            <a:extLst>
              <a:ext uri="{FF2B5EF4-FFF2-40B4-BE49-F238E27FC236}">
                <a16:creationId xmlns:a16="http://schemas.microsoft.com/office/drawing/2014/main" id="{02ACB60B-0ECA-B143-AC1B-CBAA6F0F8B7B}"/>
              </a:ext>
            </a:extLst>
          </p:cNvPr>
          <p:cNvCxnSpPr/>
          <p:nvPr/>
        </p:nvCxnSpPr>
        <p:spPr>
          <a:xfrm>
            <a:off x="6258278" y="1239390"/>
            <a:ext cx="0" cy="3498207"/>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D04D43F2-A505-0943-BEA6-07E14993E00A}"/>
              </a:ext>
            </a:extLst>
          </p:cNvPr>
          <p:cNvSpPr/>
          <p:nvPr/>
        </p:nvSpPr>
        <p:spPr>
          <a:xfrm>
            <a:off x="5313655" y="2773312"/>
            <a:ext cx="474994" cy="474994"/>
          </a:xfrm>
          <a:prstGeom prst="rect">
            <a:avLst/>
          </a:prstGeom>
          <a:noFill/>
          <a:ln w="127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 name="Graphic 130">
            <a:extLst>
              <a:ext uri="{FF2B5EF4-FFF2-40B4-BE49-F238E27FC236}">
                <a16:creationId xmlns:a16="http://schemas.microsoft.com/office/drawing/2014/main" id="{5679EB27-29EF-784A-8979-D097AB1E690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54372" y="2831374"/>
            <a:ext cx="383898" cy="383898"/>
          </a:xfrm>
          <a:prstGeom prst="rect">
            <a:avLst/>
          </a:prstGeom>
        </p:spPr>
      </p:pic>
      <p:sp>
        <p:nvSpPr>
          <p:cNvPr id="74" name="Rectangle 73">
            <a:extLst>
              <a:ext uri="{FF2B5EF4-FFF2-40B4-BE49-F238E27FC236}">
                <a16:creationId xmlns:a16="http://schemas.microsoft.com/office/drawing/2014/main" id="{65B8A008-6590-3844-BAC5-1B4F6E2931A8}"/>
              </a:ext>
            </a:extLst>
          </p:cNvPr>
          <p:cNvSpPr/>
          <p:nvPr/>
        </p:nvSpPr>
        <p:spPr>
          <a:xfrm>
            <a:off x="2216150" y="2355331"/>
            <a:ext cx="817755" cy="462040"/>
          </a:xfrm>
          <a:prstGeom prst="rect">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DC3AAE7-46BA-D04C-8F0A-2B804964E4E6}"/>
              </a:ext>
            </a:extLst>
          </p:cNvPr>
          <p:cNvCxnSpPr>
            <a:cxnSpLocks/>
          </p:cNvCxnSpPr>
          <p:nvPr/>
        </p:nvCxnSpPr>
        <p:spPr>
          <a:xfrm flipV="1">
            <a:off x="3033905" y="1716842"/>
            <a:ext cx="1808468" cy="640001"/>
          </a:xfrm>
          <a:prstGeom prst="line">
            <a:avLst/>
          </a:prstGeom>
          <a:solidFill>
            <a:schemeClr val="lt1"/>
          </a:solidFill>
          <a:ln w="12700">
            <a:solidFill>
              <a:srgbClr val="1D0D5C"/>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76" name="Straight Connector 75">
            <a:extLst>
              <a:ext uri="{FF2B5EF4-FFF2-40B4-BE49-F238E27FC236}">
                <a16:creationId xmlns:a16="http://schemas.microsoft.com/office/drawing/2014/main" id="{A6B134B1-A951-2648-BB3B-EC109FD1BB29}"/>
              </a:ext>
            </a:extLst>
          </p:cNvPr>
          <p:cNvCxnSpPr>
            <a:cxnSpLocks/>
          </p:cNvCxnSpPr>
          <p:nvPr/>
        </p:nvCxnSpPr>
        <p:spPr>
          <a:xfrm>
            <a:off x="3037486" y="2817370"/>
            <a:ext cx="1804887" cy="1625448"/>
          </a:xfrm>
          <a:prstGeom prst="line">
            <a:avLst/>
          </a:prstGeom>
          <a:solidFill>
            <a:schemeClr val="lt1"/>
          </a:solidFill>
          <a:ln w="12700">
            <a:solidFill>
              <a:srgbClr val="1D0D5C"/>
            </a:solidFill>
            <a:prstDash val="sysDot"/>
          </a:ln>
        </p:spPr>
        <p:style>
          <a:lnRef idx="2">
            <a:schemeClr val="accent1">
              <a:shade val="50000"/>
            </a:schemeClr>
          </a:lnRef>
          <a:fillRef idx="1">
            <a:schemeClr val="accent1"/>
          </a:fillRef>
          <a:effectRef idx="0">
            <a:schemeClr val="accent1"/>
          </a:effectRef>
          <a:fontRef idx="minor">
            <a:schemeClr val="lt1"/>
          </a:fontRef>
        </p:style>
      </p:cxnSp>
      <p:pic>
        <p:nvPicPr>
          <p:cNvPr id="77" name="Graphic 2">
            <a:extLst>
              <a:ext uri="{FF2B5EF4-FFF2-40B4-BE49-F238E27FC236}">
                <a16:creationId xmlns:a16="http://schemas.microsoft.com/office/drawing/2014/main" id="{AFE761C2-8801-494C-B990-2A2D71A0E15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241824" y="2364701"/>
            <a:ext cx="182974" cy="185226"/>
          </a:xfrm>
          <a:prstGeom prst="rect">
            <a:avLst/>
          </a:prstGeom>
        </p:spPr>
      </p:pic>
      <p:pic>
        <p:nvPicPr>
          <p:cNvPr id="78" name="Graphic 2">
            <a:extLst>
              <a:ext uri="{FF2B5EF4-FFF2-40B4-BE49-F238E27FC236}">
                <a16:creationId xmlns:a16="http://schemas.microsoft.com/office/drawing/2014/main" id="{D2FF9BC5-898F-2743-A777-E0C19110B470}"/>
              </a:ext>
            </a:extLst>
          </p:cNvPr>
          <p:cNvPicPr>
            <a:picLocks noChangeAspect="1"/>
          </p:cNvPicPr>
          <p:nvPr/>
        </p:nvPicPr>
        <p:blipFill>
          <a:blip r:embed="rId13">
            <a:duotone>
              <a:schemeClr val="bg2">
                <a:shade val="45000"/>
                <a:satMod val="135000"/>
              </a:schemeClr>
              <a:prstClr val="white"/>
            </a:duotone>
            <a:extLst>
              <a:ext uri="{96DAC541-7B7A-43D3-8B79-37D633B846F1}">
                <asvg:svgBlip xmlns:asvg="http://schemas.microsoft.com/office/drawing/2016/SVG/main" r:embed="rId14"/>
              </a:ext>
            </a:extLst>
          </a:blip>
          <a:stretch>
            <a:fillRect/>
          </a:stretch>
        </p:blipFill>
        <p:spPr>
          <a:xfrm>
            <a:off x="2241824" y="2858411"/>
            <a:ext cx="182974" cy="185226"/>
          </a:xfrm>
          <a:prstGeom prst="rect">
            <a:avLst/>
          </a:prstGeom>
        </p:spPr>
      </p:pic>
      <p:pic>
        <p:nvPicPr>
          <p:cNvPr id="79" name="Graphic 2">
            <a:extLst>
              <a:ext uri="{FF2B5EF4-FFF2-40B4-BE49-F238E27FC236}">
                <a16:creationId xmlns:a16="http://schemas.microsoft.com/office/drawing/2014/main" id="{1E6074A0-1768-E84F-A77A-28D6C6F16E59}"/>
              </a:ext>
            </a:extLst>
          </p:cNvPr>
          <p:cNvPicPr>
            <a:picLocks noChangeAspect="1"/>
          </p:cNvPicPr>
          <p:nvPr/>
        </p:nvPicPr>
        <p:blipFill>
          <a:blip r:embed="rId13">
            <a:duotone>
              <a:schemeClr val="bg2">
                <a:shade val="45000"/>
                <a:satMod val="135000"/>
              </a:schemeClr>
              <a:prstClr val="white"/>
            </a:duotone>
            <a:extLst>
              <a:ext uri="{96DAC541-7B7A-43D3-8B79-37D633B846F1}">
                <asvg:svgBlip xmlns:asvg="http://schemas.microsoft.com/office/drawing/2016/SVG/main" r:embed="rId14"/>
              </a:ext>
            </a:extLst>
          </a:blip>
          <a:stretch>
            <a:fillRect/>
          </a:stretch>
        </p:blipFill>
        <p:spPr>
          <a:xfrm>
            <a:off x="2241824" y="3350801"/>
            <a:ext cx="182974" cy="185226"/>
          </a:xfrm>
          <a:prstGeom prst="rect">
            <a:avLst/>
          </a:prstGeom>
        </p:spPr>
      </p:pic>
      <p:sp>
        <p:nvSpPr>
          <p:cNvPr id="82" name="TextBox 81">
            <a:extLst>
              <a:ext uri="{FF2B5EF4-FFF2-40B4-BE49-F238E27FC236}">
                <a16:creationId xmlns:a16="http://schemas.microsoft.com/office/drawing/2014/main" id="{21B730C4-3FB6-904E-8960-B28E5250CD85}"/>
              </a:ext>
            </a:extLst>
          </p:cNvPr>
          <p:cNvSpPr txBox="1"/>
          <p:nvPr/>
        </p:nvSpPr>
        <p:spPr>
          <a:xfrm>
            <a:off x="5149812" y="3228595"/>
            <a:ext cx="806631" cy="246221"/>
          </a:xfrm>
          <a:prstGeom prst="rect">
            <a:avLst/>
          </a:prstGeom>
          <a:noFill/>
          <a:ln>
            <a:noFill/>
          </a:ln>
        </p:spPr>
        <p:txBody>
          <a:bodyPr wrap="none" rtlCol="0">
            <a:spAutoFit/>
          </a:bodyPr>
          <a:lstStyle/>
          <a:p>
            <a:r>
              <a:rPr lang="en-US" sz="10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Test Script</a:t>
            </a:r>
          </a:p>
        </p:txBody>
      </p:sp>
      <p:sp>
        <p:nvSpPr>
          <p:cNvPr id="52" name="TextBox 51">
            <a:extLst>
              <a:ext uri="{FF2B5EF4-FFF2-40B4-BE49-F238E27FC236}">
                <a16:creationId xmlns:a16="http://schemas.microsoft.com/office/drawing/2014/main" id="{9E2A3AEE-89D1-0746-9D8C-DE7D642445A5}"/>
              </a:ext>
            </a:extLst>
          </p:cNvPr>
          <p:cNvSpPr txBox="1"/>
          <p:nvPr/>
        </p:nvSpPr>
        <p:spPr>
          <a:xfrm>
            <a:off x="6536410" y="3242277"/>
            <a:ext cx="848309" cy="246221"/>
          </a:xfrm>
          <a:prstGeom prst="rect">
            <a:avLst/>
          </a:prstGeom>
          <a:noFill/>
          <a:ln>
            <a:noFill/>
          </a:ln>
        </p:spPr>
        <p:txBody>
          <a:bodyPr wrap="none" rtlCol="0">
            <a:spAutoFit/>
          </a:bodyPr>
          <a:lstStyle/>
          <a:p>
            <a:r>
              <a:rPr lang="en-US" sz="10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Normalizer</a:t>
            </a:r>
          </a:p>
        </p:txBody>
      </p:sp>
      <p:grpSp>
        <p:nvGrpSpPr>
          <p:cNvPr id="53" name="Group 52">
            <a:extLst>
              <a:ext uri="{FF2B5EF4-FFF2-40B4-BE49-F238E27FC236}">
                <a16:creationId xmlns:a16="http://schemas.microsoft.com/office/drawing/2014/main" id="{5561BA5C-D5EF-8540-AB82-A86B4CEB3E78}"/>
              </a:ext>
            </a:extLst>
          </p:cNvPr>
          <p:cNvGrpSpPr/>
          <p:nvPr/>
        </p:nvGrpSpPr>
        <p:grpSpPr>
          <a:xfrm>
            <a:off x="6719850" y="2767840"/>
            <a:ext cx="474994" cy="474437"/>
            <a:chOff x="8146855" y="2934360"/>
            <a:chExt cx="474994" cy="474437"/>
          </a:xfrm>
        </p:grpSpPr>
        <p:grpSp>
          <p:nvGrpSpPr>
            <p:cNvPr id="54" name="Group 53">
              <a:extLst>
                <a:ext uri="{FF2B5EF4-FFF2-40B4-BE49-F238E27FC236}">
                  <a16:creationId xmlns:a16="http://schemas.microsoft.com/office/drawing/2014/main" id="{B1803788-F6E1-EE42-8F84-8469541BC537}"/>
                </a:ext>
              </a:extLst>
            </p:cNvPr>
            <p:cNvGrpSpPr/>
            <p:nvPr/>
          </p:nvGrpSpPr>
          <p:grpSpPr>
            <a:xfrm>
              <a:off x="8170012" y="2934360"/>
              <a:ext cx="428041" cy="448755"/>
              <a:chOff x="7996271" y="3726454"/>
              <a:chExt cx="812137" cy="851438"/>
            </a:xfrm>
          </p:grpSpPr>
          <p:pic>
            <p:nvPicPr>
              <p:cNvPr id="56" name="Graphic 55">
                <a:extLst>
                  <a:ext uri="{FF2B5EF4-FFF2-40B4-BE49-F238E27FC236}">
                    <a16:creationId xmlns:a16="http://schemas.microsoft.com/office/drawing/2014/main" id="{04FE23A7-B2E8-664F-95D9-2F508FCFDFA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996271" y="3765755"/>
                <a:ext cx="812137" cy="812137"/>
              </a:xfrm>
              <a:prstGeom prst="rect">
                <a:avLst/>
              </a:prstGeom>
            </p:spPr>
          </p:pic>
          <p:pic>
            <p:nvPicPr>
              <p:cNvPr id="57" name="Graphic 56">
                <a:extLst>
                  <a:ext uri="{FF2B5EF4-FFF2-40B4-BE49-F238E27FC236}">
                    <a16:creationId xmlns:a16="http://schemas.microsoft.com/office/drawing/2014/main" id="{D07B26D4-CFE2-F744-8F4C-D182672D8BA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154397" y="3726454"/>
                <a:ext cx="481800" cy="481800"/>
              </a:xfrm>
              <a:prstGeom prst="rect">
                <a:avLst/>
              </a:prstGeom>
            </p:spPr>
          </p:pic>
          <p:sp>
            <p:nvSpPr>
              <p:cNvPr id="59" name="Oval 58">
                <a:extLst>
                  <a:ext uri="{FF2B5EF4-FFF2-40B4-BE49-F238E27FC236}">
                    <a16:creationId xmlns:a16="http://schemas.microsoft.com/office/drawing/2014/main" id="{616109DA-9D7A-994E-BE12-05DEDE7DD698}"/>
                  </a:ext>
                </a:extLst>
              </p:cNvPr>
              <p:cNvSpPr/>
              <p:nvPr/>
            </p:nvSpPr>
            <p:spPr>
              <a:xfrm flipH="1">
                <a:off x="8112512" y="4335009"/>
                <a:ext cx="45719" cy="45719"/>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03AC2294-A14D-C244-94AC-6600392D0A4B}"/>
                  </a:ext>
                </a:extLst>
              </p:cNvPr>
              <p:cNvSpPr/>
              <p:nvPr/>
            </p:nvSpPr>
            <p:spPr>
              <a:xfrm flipH="1">
                <a:off x="8203876" y="4245893"/>
                <a:ext cx="45719" cy="45719"/>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9F0CB0DE-6F70-A944-B2CC-CB005676694F}"/>
                  </a:ext>
                </a:extLst>
              </p:cNvPr>
              <p:cNvSpPr/>
              <p:nvPr/>
            </p:nvSpPr>
            <p:spPr>
              <a:xfrm flipH="1">
                <a:off x="8318861" y="4412373"/>
                <a:ext cx="45719" cy="45719"/>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70462201-9ADF-AD44-AFFE-255C3404F0E4}"/>
                  </a:ext>
                </a:extLst>
              </p:cNvPr>
              <p:cNvSpPr/>
              <p:nvPr/>
            </p:nvSpPr>
            <p:spPr>
              <a:xfrm flipH="1">
                <a:off x="8458112" y="4242087"/>
                <a:ext cx="45719" cy="45719"/>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534DEFFC-050D-ED4E-8B00-2A44E5033DA0}"/>
                  </a:ext>
                </a:extLst>
              </p:cNvPr>
              <p:cNvSpPr/>
              <p:nvPr/>
            </p:nvSpPr>
            <p:spPr>
              <a:xfrm flipH="1">
                <a:off x="8621310" y="4340604"/>
                <a:ext cx="45718" cy="45718"/>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Rectangle 54">
              <a:extLst>
                <a:ext uri="{FF2B5EF4-FFF2-40B4-BE49-F238E27FC236}">
                  <a16:creationId xmlns:a16="http://schemas.microsoft.com/office/drawing/2014/main" id="{60AA8850-5275-444F-905C-F04DE10AD86D}"/>
                </a:ext>
              </a:extLst>
            </p:cNvPr>
            <p:cNvSpPr/>
            <p:nvPr/>
          </p:nvSpPr>
          <p:spPr>
            <a:xfrm>
              <a:off x="8146855" y="2934360"/>
              <a:ext cx="474994" cy="474437"/>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34DD1494-675E-5540-908B-729E1A274BE9}"/>
              </a:ext>
            </a:extLst>
          </p:cNvPr>
          <p:cNvGrpSpPr/>
          <p:nvPr/>
        </p:nvGrpSpPr>
        <p:grpSpPr>
          <a:xfrm>
            <a:off x="6580077" y="2619092"/>
            <a:ext cx="284397" cy="287559"/>
            <a:chOff x="8202579" y="831761"/>
            <a:chExt cx="284397" cy="287897"/>
          </a:xfrm>
        </p:grpSpPr>
        <p:sp>
          <p:nvSpPr>
            <p:cNvPr id="65" name="Freeform 64">
              <a:extLst>
                <a:ext uri="{FF2B5EF4-FFF2-40B4-BE49-F238E27FC236}">
                  <a16:creationId xmlns:a16="http://schemas.microsoft.com/office/drawing/2014/main" id="{69156ADC-5744-FE4A-9E5E-3F92EE3CCC0F}"/>
                </a:ext>
              </a:extLst>
            </p:cNvPr>
            <p:cNvSpPr/>
            <p:nvPr/>
          </p:nvSpPr>
          <p:spPr>
            <a:xfrm>
              <a:off x="8242300" y="854075"/>
              <a:ext cx="206375" cy="244475"/>
            </a:xfrm>
            <a:custGeom>
              <a:avLst/>
              <a:gdLst>
                <a:gd name="connsiteX0" fmla="*/ 98425 w 206375"/>
                <a:gd name="connsiteY0" fmla="*/ 0 h 244475"/>
                <a:gd name="connsiteX1" fmla="*/ 0 w 206375"/>
                <a:gd name="connsiteY1" fmla="*/ 57150 h 244475"/>
                <a:gd name="connsiteX2" fmla="*/ 0 w 206375"/>
                <a:gd name="connsiteY2" fmla="*/ 180975 h 244475"/>
                <a:gd name="connsiteX3" fmla="*/ 104775 w 206375"/>
                <a:gd name="connsiteY3" fmla="*/ 244475 h 244475"/>
                <a:gd name="connsiteX4" fmla="*/ 206375 w 206375"/>
                <a:gd name="connsiteY4" fmla="*/ 184150 h 244475"/>
                <a:gd name="connsiteX5" fmla="*/ 203200 w 206375"/>
                <a:gd name="connsiteY5" fmla="*/ 63500 h 244475"/>
                <a:gd name="connsiteX6" fmla="*/ 98425 w 206375"/>
                <a:gd name="connsiteY6" fmla="*/ 0 h 24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375" h="244475">
                  <a:moveTo>
                    <a:pt x="98425" y="0"/>
                  </a:moveTo>
                  <a:lnTo>
                    <a:pt x="0" y="57150"/>
                  </a:lnTo>
                  <a:lnTo>
                    <a:pt x="0" y="180975"/>
                  </a:lnTo>
                  <a:lnTo>
                    <a:pt x="104775" y="244475"/>
                  </a:lnTo>
                  <a:lnTo>
                    <a:pt x="206375" y="184150"/>
                  </a:lnTo>
                  <a:cubicBezTo>
                    <a:pt x="205317" y="143933"/>
                    <a:pt x="204258" y="103717"/>
                    <a:pt x="203200" y="63500"/>
                  </a:cubicBezTo>
                  <a:lnTo>
                    <a:pt x="9842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Graphic 2">
              <a:extLst>
                <a:ext uri="{FF2B5EF4-FFF2-40B4-BE49-F238E27FC236}">
                  <a16:creationId xmlns:a16="http://schemas.microsoft.com/office/drawing/2014/main" id="{48FF795F-4CE9-0F43-8FE9-9FC43ED7DEA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202579" y="831761"/>
              <a:ext cx="284397" cy="287897"/>
            </a:xfrm>
            <a:prstGeom prst="rect">
              <a:avLst/>
            </a:prstGeom>
          </p:spPr>
        </p:pic>
      </p:grpSp>
      <p:grpSp>
        <p:nvGrpSpPr>
          <p:cNvPr id="143" name="Group 142">
            <a:extLst>
              <a:ext uri="{FF2B5EF4-FFF2-40B4-BE49-F238E27FC236}">
                <a16:creationId xmlns:a16="http://schemas.microsoft.com/office/drawing/2014/main" id="{6D00ED10-EF46-A54D-9B5E-50B588B9D0C5}"/>
              </a:ext>
            </a:extLst>
          </p:cNvPr>
          <p:cNvGrpSpPr/>
          <p:nvPr/>
        </p:nvGrpSpPr>
        <p:grpSpPr>
          <a:xfrm>
            <a:off x="5170716" y="1786162"/>
            <a:ext cx="659850" cy="618943"/>
            <a:chOff x="5170716" y="3476674"/>
            <a:chExt cx="659850" cy="618943"/>
          </a:xfrm>
        </p:grpSpPr>
        <p:sp>
          <p:nvSpPr>
            <p:cNvPr id="144" name="Rectangle 143">
              <a:extLst>
                <a:ext uri="{FF2B5EF4-FFF2-40B4-BE49-F238E27FC236}">
                  <a16:creationId xmlns:a16="http://schemas.microsoft.com/office/drawing/2014/main" id="{036C5B77-D832-D743-A6D8-FA538D50F0D7}"/>
                </a:ext>
              </a:extLst>
            </p:cNvPr>
            <p:cNvSpPr/>
            <p:nvPr/>
          </p:nvSpPr>
          <p:spPr>
            <a:xfrm>
              <a:off x="5311984" y="3620623"/>
              <a:ext cx="474994" cy="474994"/>
            </a:xfrm>
            <a:prstGeom prst="rect">
              <a:avLst/>
            </a:prstGeom>
            <a:no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5" name="Group 144">
              <a:extLst>
                <a:ext uri="{FF2B5EF4-FFF2-40B4-BE49-F238E27FC236}">
                  <a16:creationId xmlns:a16="http://schemas.microsoft.com/office/drawing/2014/main" id="{E4F489BA-D3D6-2A40-ADE3-49EFC3C17298}"/>
                </a:ext>
              </a:extLst>
            </p:cNvPr>
            <p:cNvGrpSpPr/>
            <p:nvPr/>
          </p:nvGrpSpPr>
          <p:grpSpPr>
            <a:xfrm>
              <a:off x="5256931" y="3657748"/>
              <a:ext cx="573635" cy="376585"/>
              <a:chOff x="3455786" y="2476061"/>
              <a:chExt cx="1097000" cy="720168"/>
            </a:xfrm>
          </p:grpSpPr>
          <p:pic>
            <p:nvPicPr>
              <p:cNvPr id="149" name="Graphic 148">
                <a:extLst>
                  <a:ext uri="{FF2B5EF4-FFF2-40B4-BE49-F238E27FC236}">
                    <a16:creationId xmlns:a16="http://schemas.microsoft.com/office/drawing/2014/main" id="{5A2CF039-5425-1643-A497-400025FB95E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455786" y="2476061"/>
                <a:ext cx="1097000" cy="720168"/>
              </a:xfrm>
              <a:prstGeom prst="rect">
                <a:avLst/>
              </a:prstGeom>
            </p:spPr>
          </p:pic>
          <p:pic>
            <p:nvPicPr>
              <p:cNvPr id="150" name="Graphic 149">
                <a:extLst>
                  <a:ext uri="{FF2B5EF4-FFF2-40B4-BE49-F238E27FC236}">
                    <a16:creationId xmlns:a16="http://schemas.microsoft.com/office/drawing/2014/main" id="{49D48A8F-BA39-9B43-B291-145DF339D20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4073565" y="2607451"/>
                <a:ext cx="329413" cy="329413"/>
              </a:xfrm>
              <a:prstGeom prst="rect">
                <a:avLst/>
              </a:prstGeom>
            </p:spPr>
          </p:pic>
        </p:grpSp>
        <p:grpSp>
          <p:nvGrpSpPr>
            <p:cNvPr id="146" name="Group 145">
              <a:extLst>
                <a:ext uri="{FF2B5EF4-FFF2-40B4-BE49-F238E27FC236}">
                  <a16:creationId xmlns:a16="http://schemas.microsoft.com/office/drawing/2014/main" id="{7973A630-6DC5-F948-81CB-5FA57AE16A86}"/>
                </a:ext>
              </a:extLst>
            </p:cNvPr>
            <p:cNvGrpSpPr/>
            <p:nvPr/>
          </p:nvGrpSpPr>
          <p:grpSpPr>
            <a:xfrm>
              <a:off x="5170716" y="3476674"/>
              <a:ext cx="284397" cy="287897"/>
              <a:chOff x="8202579" y="831761"/>
              <a:chExt cx="284397" cy="287897"/>
            </a:xfrm>
          </p:grpSpPr>
          <p:sp>
            <p:nvSpPr>
              <p:cNvPr id="147" name="Freeform 146">
                <a:extLst>
                  <a:ext uri="{FF2B5EF4-FFF2-40B4-BE49-F238E27FC236}">
                    <a16:creationId xmlns:a16="http://schemas.microsoft.com/office/drawing/2014/main" id="{70F89D11-25CE-8545-9097-0EA14BF87094}"/>
                  </a:ext>
                </a:extLst>
              </p:cNvPr>
              <p:cNvSpPr/>
              <p:nvPr/>
            </p:nvSpPr>
            <p:spPr>
              <a:xfrm>
                <a:off x="8242300" y="854075"/>
                <a:ext cx="206375" cy="244475"/>
              </a:xfrm>
              <a:custGeom>
                <a:avLst/>
                <a:gdLst>
                  <a:gd name="connsiteX0" fmla="*/ 98425 w 206375"/>
                  <a:gd name="connsiteY0" fmla="*/ 0 h 244475"/>
                  <a:gd name="connsiteX1" fmla="*/ 0 w 206375"/>
                  <a:gd name="connsiteY1" fmla="*/ 57150 h 244475"/>
                  <a:gd name="connsiteX2" fmla="*/ 0 w 206375"/>
                  <a:gd name="connsiteY2" fmla="*/ 180975 h 244475"/>
                  <a:gd name="connsiteX3" fmla="*/ 104775 w 206375"/>
                  <a:gd name="connsiteY3" fmla="*/ 244475 h 244475"/>
                  <a:gd name="connsiteX4" fmla="*/ 206375 w 206375"/>
                  <a:gd name="connsiteY4" fmla="*/ 184150 h 244475"/>
                  <a:gd name="connsiteX5" fmla="*/ 203200 w 206375"/>
                  <a:gd name="connsiteY5" fmla="*/ 63500 h 244475"/>
                  <a:gd name="connsiteX6" fmla="*/ 98425 w 206375"/>
                  <a:gd name="connsiteY6" fmla="*/ 0 h 24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375" h="244475">
                    <a:moveTo>
                      <a:pt x="98425" y="0"/>
                    </a:moveTo>
                    <a:lnTo>
                      <a:pt x="0" y="57150"/>
                    </a:lnTo>
                    <a:lnTo>
                      <a:pt x="0" y="180975"/>
                    </a:lnTo>
                    <a:lnTo>
                      <a:pt x="104775" y="244475"/>
                    </a:lnTo>
                    <a:lnTo>
                      <a:pt x="206375" y="184150"/>
                    </a:lnTo>
                    <a:cubicBezTo>
                      <a:pt x="205317" y="143933"/>
                      <a:pt x="204258" y="103717"/>
                      <a:pt x="203200" y="63500"/>
                    </a:cubicBezTo>
                    <a:lnTo>
                      <a:pt x="9842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Graphic 2">
                <a:extLst>
                  <a:ext uri="{FF2B5EF4-FFF2-40B4-BE49-F238E27FC236}">
                    <a16:creationId xmlns:a16="http://schemas.microsoft.com/office/drawing/2014/main" id="{2B4A4DD7-70A4-5B4F-9842-F7C6C08D9964}"/>
                  </a:ext>
                </a:extLst>
              </p:cNvPr>
              <p:cNvPicPr>
                <a:picLocks noChangeAspect="1"/>
              </p:cNvPicPr>
              <p:nvPr/>
            </p:nvPicPr>
            <p:blipFill>
              <a:blip r:embed="rId25">
                <a:extLst>
                  <a:ext uri="{96DAC541-7B7A-43D3-8B79-37D633B846F1}">
                    <asvg:svgBlip xmlns:asvg="http://schemas.microsoft.com/office/drawing/2016/SVG/main" r:embed="rId14"/>
                  </a:ext>
                </a:extLst>
              </a:blip>
              <a:stretch>
                <a:fillRect/>
              </a:stretch>
            </p:blipFill>
            <p:spPr>
              <a:xfrm>
                <a:off x="8202579" y="831761"/>
                <a:ext cx="284397" cy="287897"/>
              </a:xfrm>
              <a:prstGeom prst="rect">
                <a:avLst/>
              </a:prstGeom>
            </p:spPr>
          </p:pic>
        </p:grpSp>
      </p:grpSp>
      <p:sp>
        <p:nvSpPr>
          <p:cNvPr id="151" name="TextBox 150">
            <a:extLst>
              <a:ext uri="{FF2B5EF4-FFF2-40B4-BE49-F238E27FC236}">
                <a16:creationId xmlns:a16="http://schemas.microsoft.com/office/drawing/2014/main" id="{4AEF75AE-269C-1E46-9AFA-FE3E3803B7A6}"/>
              </a:ext>
            </a:extLst>
          </p:cNvPr>
          <p:cNvSpPr txBox="1"/>
          <p:nvPr/>
        </p:nvSpPr>
        <p:spPr>
          <a:xfrm>
            <a:off x="4985100" y="2391589"/>
            <a:ext cx="1146468" cy="246221"/>
          </a:xfrm>
          <a:prstGeom prst="rect">
            <a:avLst/>
          </a:prstGeom>
          <a:noFill/>
          <a:ln>
            <a:noFill/>
          </a:ln>
        </p:spPr>
        <p:txBody>
          <a:bodyPr wrap="none" rtlCol="0">
            <a:spAutoFit/>
          </a:bodyPr>
          <a:lstStyle/>
          <a:p>
            <a:r>
              <a:rPr lang="en-US" sz="1000">
                <a:solidFill>
                  <a:srgbClr val="1D0D5C"/>
                </a:solidFill>
                <a:latin typeface="Open Sans" panose="020B0606030504020204" pitchFamily="34" charset="0"/>
                <a:ea typeface="Open Sans" panose="020B0606030504020204" pitchFamily="34" charset="0"/>
                <a:cs typeface="Open Sans" panose="020B0606030504020204" pitchFamily="34" charset="0"/>
              </a:rPr>
              <a:t>Weather Station</a:t>
            </a:r>
          </a:p>
        </p:txBody>
      </p:sp>
      <p:sp>
        <p:nvSpPr>
          <p:cNvPr id="152" name="Rectangle 151">
            <a:extLst>
              <a:ext uri="{FF2B5EF4-FFF2-40B4-BE49-F238E27FC236}">
                <a16:creationId xmlns:a16="http://schemas.microsoft.com/office/drawing/2014/main" id="{962CDEDC-FBA4-F44A-9F0C-A31B73953B57}"/>
              </a:ext>
            </a:extLst>
          </p:cNvPr>
          <p:cNvSpPr/>
          <p:nvPr/>
        </p:nvSpPr>
        <p:spPr>
          <a:xfrm>
            <a:off x="5311433" y="3625264"/>
            <a:ext cx="474994" cy="474994"/>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 name="Graphic 152">
            <a:extLst>
              <a:ext uri="{FF2B5EF4-FFF2-40B4-BE49-F238E27FC236}">
                <a16:creationId xmlns:a16="http://schemas.microsoft.com/office/drawing/2014/main" id="{674FC5D6-E757-6E44-8F1B-98887F52E98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284806" y="3603467"/>
            <a:ext cx="518586" cy="518586"/>
          </a:xfrm>
          <a:prstGeom prst="rect">
            <a:avLst/>
          </a:prstGeom>
        </p:spPr>
      </p:pic>
      <p:sp>
        <p:nvSpPr>
          <p:cNvPr id="154" name="Freeform 153">
            <a:extLst>
              <a:ext uri="{FF2B5EF4-FFF2-40B4-BE49-F238E27FC236}">
                <a16:creationId xmlns:a16="http://schemas.microsoft.com/office/drawing/2014/main" id="{4BC7BC85-8813-264B-B4AC-14DD5C1D4DB4}"/>
              </a:ext>
            </a:extLst>
          </p:cNvPr>
          <p:cNvSpPr/>
          <p:nvPr/>
        </p:nvSpPr>
        <p:spPr>
          <a:xfrm>
            <a:off x="5208151" y="3503692"/>
            <a:ext cx="206375" cy="244475"/>
          </a:xfrm>
          <a:custGeom>
            <a:avLst/>
            <a:gdLst>
              <a:gd name="connsiteX0" fmla="*/ 98425 w 206375"/>
              <a:gd name="connsiteY0" fmla="*/ 0 h 244475"/>
              <a:gd name="connsiteX1" fmla="*/ 0 w 206375"/>
              <a:gd name="connsiteY1" fmla="*/ 57150 h 244475"/>
              <a:gd name="connsiteX2" fmla="*/ 0 w 206375"/>
              <a:gd name="connsiteY2" fmla="*/ 180975 h 244475"/>
              <a:gd name="connsiteX3" fmla="*/ 104775 w 206375"/>
              <a:gd name="connsiteY3" fmla="*/ 244475 h 244475"/>
              <a:gd name="connsiteX4" fmla="*/ 206375 w 206375"/>
              <a:gd name="connsiteY4" fmla="*/ 184150 h 244475"/>
              <a:gd name="connsiteX5" fmla="*/ 203200 w 206375"/>
              <a:gd name="connsiteY5" fmla="*/ 63500 h 244475"/>
              <a:gd name="connsiteX6" fmla="*/ 98425 w 206375"/>
              <a:gd name="connsiteY6" fmla="*/ 0 h 24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375" h="244475">
                <a:moveTo>
                  <a:pt x="98425" y="0"/>
                </a:moveTo>
                <a:lnTo>
                  <a:pt x="0" y="57150"/>
                </a:lnTo>
                <a:lnTo>
                  <a:pt x="0" y="180975"/>
                </a:lnTo>
                <a:lnTo>
                  <a:pt x="104775" y="244475"/>
                </a:lnTo>
                <a:lnTo>
                  <a:pt x="206375" y="184150"/>
                </a:lnTo>
                <a:cubicBezTo>
                  <a:pt x="205317" y="143933"/>
                  <a:pt x="204258" y="103717"/>
                  <a:pt x="203200" y="63500"/>
                </a:cubicBezTo>
                <a:lnTo>
                  <a:pt x="9842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5" name="Graphic 2">
            <a:extLst>
              <a:ext uri="{FF2B5EF4-FFF2-40B4-BE49-F238E27FC236}">
                <a16:creationId xmlns:a16="http://schemas.microsoft.com/office/drawing/2014/main" id="{E29B1556-4267-AA4D-8FC4-8A701742716B}"/>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168430" y="3481378"/>
            <a:ext cx="284397" cy="287897"/>
          </a:xfrm>
          <a:prstGeom prst="rect">
            <a:avLst/>
          </a:prstGeom>
        </p:spPr>
      </p:pic>
      <p:sp>
        <p:nvSpPr>
          <p:cNvPr id="156" name="TextBox 155">
            <a:extLst>
              <a:ext uri="{FF2B5EF4-FFF2-40B4-BE49-F238E27FC236}">
                <a16:creationId xmlns:a16="http://schemas.microsoft.com/office/drawing/2014/main" id="{824ED536-6E5A-504B-B338-12BBF3F6EC35}"/>
              </a:ext>
            </a:extLst>
          </p:cNvPr>
          <p:cNvSpPr txBox="1"/>
          <p:nvPr/>
        </p:nvSpPr>
        <p:spPr>
          <a:xfrm>
            <a:off x="5251788" y="4087292"/>
            <a:ext cx="623889" cy="246221"/>
          </a:xfrm>
          <a:prstGeom prst="rect">
            <a:avLst/>
          </a:prstGeom>
          <a:noFill/>
          <a:ln>
            <a:noFill/>
          </a:ln>
        </p:spPr>
        <p:txBody>
          <a:bodyPr wrap="none" rtlCol="0">
            <a:spAutoFit/>
          </a:bodyPr>
          <a:lstStyle/>
          <a:p>
            <a:pPr>
              <a:defRPr/>
            </a:pPr>
            <a:r>
              <a:rPr lang="en-US" sz="1000">
                <a:ln w="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Runner</a:t>
            </a:r>
          </a:p>
        </p:txBody>
      </p:sp>
    </p:spTree>
    <p:extLst>
      <p:ext uri="{BB962C8B-B14F-4D97-AF65-F5344CB8AC3E}">
        <p14:creationId xmlns:p14="http://schemas.microsoft.com/office/powerpoint/2010/main" val="17225501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A6B45DA3-99BA-43B8-A2CD-5C52F223A4F9}"/>
              </a:ext>
            </a:extLst>
          </p:cNvPr>
          <p:cNvCxnSpPr/>
          <p:nvPr/>
        </p:nvCxnSpPr>
        <p:spPr>
          <a:xfrm>
            <a:off x="2616057" y="1085985"/>
            <a:ext cx="0" cy="3498207"/>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503B5AE-BEDB-4778-80D0-E2F22E82C0B7}"/>
              </a:ext>
            </a:extLst>
          </p:cNvPr>
          <p:cNvSpPr/>
          <p:nvPr/>
        </p:nvSpPr>
        <p:spPr bwMode="auto">
          <a:xfrm>
            <a:off x="676384" y="2232506"/>
            <a:ext cx="2497787" cy="1707231"/>
          </a:xfrm>
          <a:prstGeom prst="rect">
            <a:avLst/>
          </a:prstGeom>
          <a:solidFill>
            <a:schemeClr val="lt1"/>
          </a:solidFill>
          <a:ln w="12700">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rgbClr val="A2A2A2"/>
                </a:solidFill>
                <a:latin typeface="Arial" panose="020B0604020202020204" pitchFamily="34" charset="0"/>
                <a:cs typeface="Arial" panose="020B0604020202020204" pitchFamily="34" charset="0"/>
              </a:rPr>
              <a:t>VPC</a:t>
            </a:r>
          </a:p>
        </p:txBody>
      </p:sp>
      <p:sp>
        <p:nvSpPr>
          <p:cNvPr id="10" name="Rectangle 9">
            <a:extLst>
              <a:ext uri="{FF2B5EF4-FFF2-40B4-BE49-F238E27FC236}">
                <a16:creationId xmlns:a16="http://schemas.microsoft.com/office/drawing/2014/main" id="{A3AAFEA9-4EB9-473E-8AAD-7BCC838BD056}"/>
              </a:ext>
            </a:extLst>
          </p:cNvPr>
          <p:cNvSpPr/>
          <p:nvPr/>
        </p:nvSpPr>
        <p:spPr>
          <a:xfrm>
            <a:off x="2153228" y="2303397"/>
            <a:ext cx="955423" cy="1565176"/>
          </a:xfrm>
          <a:prstGeom prst="rect">
            <a:avLst/>
          </a:prstGeom>
          <a:solidFill>
            <a:schemeClr val="lt1"/>
          </a:solidFill>
          <a:ln w="12700">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Graphic 18">
            <a:extLst>
              <a:ext uri="{FF2B5EF4-FFF2-40B4-BE49-F238E27FC236}">
                <a16:creationId xmlns:a16="http://schemas.microsoft.com/office/drawing/2014/main" id="{1F76DA99-0732-4431-BB71-83A584C5F370}"/>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76949" y="2839497"/>
            <a:ext cx="475198" cy="471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Graphic 14">
            <a:extLst>
              <a:ext uri="{FF2B5EF4-FFF2-40B4-BE49-F238E27FC236}">
                <a16:creationId xmlns:a16="http://schemas.microsoft.com/office/drawing/2014/main" id="{D759536D-9A1D-4C4C-A9A5-9123A66DC75C}"/>
              </a:ext>
            </a:extLst>
          </p:cNvPr>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76325" y="2296961"/>
            <a:ext cx="475197" cy="4751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Graphic 35">
            <a:extLst>
              <a:ext uri="{FF2B5EF4-FFF2-40B4-BE49-F238E27FC236}">
                <a16:creationId xmlns:a16="http://schemas.microsoft.com/office/drawing/2014/main" id="{B15EBDEF-0464-4F8A-B7E7-C77317F53F18}"/>
              </a:ext>
            </a:extLst>
          </p:cNvPr>
          <p:cNvPicPr>
            <a:picLocks noChangeAspect="1"/>
          </p:cNvPicPr>
          <p:nvPr/>
        </p:nvPicPr>
        <p:blipFill>
          <a:blip r:embed="rId5">
            <a:duotone>
              <a:schemeClr val="bg2">
                <a:shade val="45000"/>
                <a:satMod val="135000"/>
              </a:schemeClr>
              <a:prstClr val="white"/>
            </a:duotone>
            <a:extLst>
              <a:ext uri="{96DAC541-7B7A-43D3-8B79-37D633B846F1}">
                <asvg:svgBlip xmlns:asvg="http://schemas.microsoft.com/office/drawing/2016/SVG/main" r:embed="rId6"/>
              </a:ext>
            </a:extLst>
          </a:blip>
          <a:stretch>
            <a:fillRect/>
          </a:stretch>
        </p:blipFill>
        <p:spPr>
          <a:xfrm>
            <a:off x="680017" y="2237822"/>
            <a:ext cx="384048" cy="384048"/>
          </a:xfrm>
          <a:prstGeom prst="rect">
            <a:avLst/>
          </a:prstGeom>
        </p:spPr>
      </p:pic>
      <p:pic>
        <p:nvPicPr>
          <p:cNvPr id="38" name="Graphic 37">
            <a:extLst>
              <a:ext uri="{FF2B5EF4-FFF2-40B4-BE49-F238E27FC236}">
                <a16:creationId xmlns:a16="http://schemas.microsoft.com/office/drawing/2014/main" id="{AFC9C9E4-1889-4F46-AD74-D3A5E0E73006}"/>
              </a:ext>
            </a:extLst>
          </p:cNvPr>
          <p:cNvPicPr>
            <a:picLocks noChangeAspect="1"/>
          </p:cNvPicPr>
          <p:nvPr/>
        </p:nvPicPr>
        <p:blipFill>
          <a:blip r:embed="rId7">
            <a:duotone>
              <a:schemeClr val="bg2">
                <a:shade val="45000"/>
                <a:satMod val="135000"/>
              </a:schemeClr>
              <a:prstClr val="white"/>
            </a:duotone>
            <a:extLst>
              <a:ext uri="{96DAC541-7B7A-43D3-8B79-37D633B846F1}">
                <asvg:svgBlip xmlns:asvg="http://schemas.microsoft.com/office/drawing/2016/SVG/main" r:embed="rId8"/>
              </a:ext>
            </a:extLst>
          </a:blip>
          <a:stretch>
            <a:fillRect/>
          </a:stretch>
        </p:blipFill>
        <p:spPr>
          <a:xfrm>
            <a:off x="2289833" y="2900373"/>
            <a:ext cx="657910" cy="371223"/>
          </a:xfrm>
          <a:prstGeom prst="rect">
            <a:avLst/>
          </a:prstGeom>
        </p:spPr>
      </p:pic>
      <p:pic>
        <p:nvPicPr>
          <p:cNvPr id="39" name="Graphic 38">
            <a:extLst>
              <a:ext uri="{FF2B5EF4-FFF2-40B4-BE49-F238E27FC236}">
                <a16:creationId xmlns:a16="http://schemas.microsoft.com/office/drawing/2014/main" id="{5107F7D4-DD2D-4DCE-B1EC-EEB762E1C003}"/>
              </a:ext>
            </a:extLst>
          </p:cNvPr>
          <p:cNvPicPr>
            <a:picLocks noChangeAspect="1"/>
          </p:cNvPicPr>
          <p:nvPr/>
        </p:nvPicPr>
        <p:blipFill>
          <a:blip r:embed="rId7">
            <a:duotone>
              <a:schemeClr val="bg2">
                <a:shade val="45000"/>
                <a:satMod val="135000"/>
              </a:schemeClr>
              <a:prstClr val="white"/>
            </a:duotone>
            <a:extLst>
              <a:ext uri="{96DAC541-7B7A-43D3-8B79-37D633B846F1}">
                <asvg:svgBlip xmlns:asvg="http://schemas.microsoft.com/office/drawing/2016/SVG/main" r:embed="rId8"/>
              </a:ext>
            </a:extLst>
          </a:blip>
          <a:stretch>
            <a:fillRect/>
          </a:stretch>
        </p:blipFill>
        <p:spPr>
          <a:xfrm>
            <a:off x="2294006" y="3392763"/>
            <a:ext cx="657910" cy="371223"/>
          </a:xfrm>
          <a:prstGeom prst="rect">
            <a:avLst/>
          </a:prstGeom>
        </p:spPr>
      </p:pic>
      <p:pic>
        <p:nvPicPr>
          <p:cNvPr id="44" name="Graphic 43">
            <a:extLst>
              <a:ext uri="{FF2B5EF4-FFF2-40B4-BE49-F238E27FC236}">
                <a16:creationId xmlns:a16="http://schemas.microsoft.com/office/drawing/2014/main" id="{721FC78B-FCBC-48EE-BF30-70A1C19A9FB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87102" y="2406663"/>
            <a:ext cx="657910" cy="371223"/>
          </a:xfrm>
          <a:prstGeom prst="rect">
            <a:avLst/>
          </a:prstGeom>
        </p:spPr>
      </p:pic>
      <p:sp>
        <p:nvSpPr>
          <p:cNvPr id="58" name="Title 2">
            <a:extLst>
              <a:ext uri="{FF2B5EF4-FFF2-40B4-BE49-F238E27FC236}">
                <a16:creationId xmlns:a16="http://schemas.microsoft.com/office/drawing/2014/main" id="{88997514-463D-45CB-9732-EB1D8B378CEE}"/>
              </a:ext>
            </a:extLst>
          </p:cNvPr>
          <p:cNvSpPr>
            <a:spLocks noGrp="1"/>
          </p:cNvSpPr>
          <p:nvPr>
            <p:ph type="title"/>
          </p:nvPr>
        </p:nvSpPr>
        <p:spPr>
          <a:xfrm>
            <a:off x="868365" y="529405"/>
            <a:ext cx="7959939" cy="528728"/>
          </a:xfrm>
        </p:spPr>
        <p:txBody>
          <a:bodyPr/>
          <a:lstStyle/>
          <a:p>
            <a:r>
              <a:rPr lang="en-US">
                <a:latin typeface="Raleway SemiBold"/>
              </a:rPr>
              <a:t>Test Script</a:t>
            </a:r>
            <a:endParaRPr lang="en-US"/>
          </a:p>
        </p:txBody>
      </p:sp>
      <p:sp>
        <p:nvSpPr>
          <p:cNvPr id="2" name="Footer Placeholder 1">
            <a:extLst>
              <a:ext uri="{FF2B5EF4-FFF2-40B4-BE49-F238E27FC236}">
                <a16:creationId xmlns:a16="http://schemas.microsoft.com/office/drawing/2014/main" id="{AD530974-4DBB-D840-B7A9-E2231B3BFC34}"/>
              </a:ext>
            </a:extLst>
          </p:cNvPr>
          <p:cNvSpPr>
            <a:spLocks noGrp="1"/>
          </p:cNvSpPr>
          <p:nvPr>
            <p:ph type="ftr" sz="quarter" idx="13"/>
          </p:nvPr>
        </p:nvSpPr>
        <p:spPr/>
        <p:txBody>
          <a:bodyPr/>
          <a:lstStyle/>
          <a:p>
            <a:r>
              <a:rPr lang="en-US"/>
              <a:t>Architecture</a:t>
            </a:r>
          </a:p>
        </p:txBody>
      </p:sp>
      <p:grpSp>
        <p:nvGrpSpPr>
          <p:cNvPr id="32" name="Group 31">
            <a:extLst>
              <a:ext uri="{FF2B5EF4-FFF2-40B4-BE49-F238E27FC236}">
                <a16:creationId xmlns:a16="http://schemas.microsoft.com/office/drawing/2014/main" id="{C5FDB4EA-0BE4-784A-9519-516F76974760}"/>
              </a:ext>
            </a:extLst>
          </p:cNvPr>
          <p:cNvGrpSpPr/>
          <p:nvPr/>
        </p:nvGrpSpPr>
        <p:grpSpPr>
          <a:xfrm>
            <a:off x="325669" y="514269"/>
            <a:ext cx="556665" cy="569069"/>
            <a:chOff x="1345002" y="1203763"/>
            <a:chExt cx="445173" cy="455093"/>
          </a:xfrm>
        </p:grpSpPr>
        <p:pic>
          <p:nvPicPr>
            <p:cNvPr id="33" name="Graphic 32">
              <a:extLst>
                <a:ext uri="{FF2B5EF4-FFF2-40B4-BE49-F238E27FC236}">
                  <a16:creationId xmlns:a16="http://schemas.microsoft.com/office/drawing/2014/main" id="{BD083B85-2A75-E047-AC11-145442F7D4B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1345002" y="1203763"/>
              <a:ext cx="420335" cy="421416"/>
            </a:xfrm>
            <a:prstGeom prst="rect">
              <a:avLst/>
            </a:prstGeom>
          </p:spPr>
        </p:pic>
        <p:grpSp>
          <p:nvGrpSpPr>
            <p:cNvPr id="37" name="Group 36">
              <a:extLst>
                <a:ext uri="{FF2B5EF4-FFF2-40B4-BE49-F238E27FC236}">
                  <a16:creationId xmlns:a16="http://schemas.microsoft.com/office/drawing/2014/main" id="{94FABDDA-9F38-D244-B799-B3B4A8AD1934}"/>
                </a:ext>
              </a:extLst>
            </p:cNvPr>
            <p:cNvGrpSpPr/>
            <p:nvPr/>
          </p:nvGrpSpPr>
          <p:grpSpPr>
            <a:xfrm>
              <a:off x="1669877" y="1457666"/>
              <a:ext cx="120298" cy="201190"/>
              <a:chOff x="2349842" y="2650268"/>
              <a:chExt cx="223836" cy="374348"/>
            </a:xfrm>
            <a:solidFill>
              <a:schemeClr val="lt1"/>
            </a:solidFill>
          </p:grpSpPr>
          <p:sp>
            <p:nvSpPr>
              <p:cNvPr id="45" name="Oval 44">
                <a:extLst>
                  <a:ext uri="{FF2B5EF4-FFF2-40B4-BE49-F238E27FC236}">
                    <a16:creationId xmlns:a16="http://schemas.microsoft.com/office/drawing/2014/main" id="{0D31FEFB-65B3-8E48-ABB7-79920FD0EDF2}"/>
                  </a:ext>
                </a:extLst>
              </p:cNvPr>
              <p:cNvSpPr/>
              <p:nvPr/>
            </p:nvSpPr>
            <p:spPr>
              <a:xfrm>
                <a:off x="2393498" y="2650268"/>
                <a:ext cx="136525" cy="136525"/>
              </a:xfrm>
              <a:prstGeom prst="ellipse">
                <a:avLst/>
              </a:prstGeom>
              <a:grpFill/>
              <a:ln w="15875">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Pie 45">
                <a:extLst>
                  <a:ext uri="{FF2B5EF4-FFF2-40B4-BE49-F238E27FC236}">
                    <a16:creationId xmlns:a16="http://schemas.microsoft.com/office/drawing/2014/main" id="{6EEAC99E-30F3-334B-B175-0FF74EC26692}"/>
                  </a:ext>
                </a:extLst>
              </p:cNvPr>
              <p:cNvSpPr/>
              <p:nvPr/>
            </p:nvSpPr>
            <p:spPr>
              <a:xfrm rot="5400000">
                <a:off x="2349842" y="2800780"/>
                <a:ext cx="223836" cy="223836"/>
              </a:xfrm>
              <a:prstGeom prst="pie">
                <a:avLst>
                  <a:gd name="adj1" fmla="val 5376454"/>
                  <a:gd name="adj2" fmla="val 16199991"/>
                </a:avLst>
              </a:prstGeom>
              <a:grpFill/>
              <a:ln w="15875">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40" name="Rectangle 39">
            <a:extLst>
              <a:ext uri="{FF2B5EF4-FFF2-40B4-BE49-F238E27FC236}">
                <a16:creationId xmlns:a16="http://schemas.microsoft.com/office/drawing/2014/main" id="{36DDB771-2649-F64F-B1DB-3B855C13044C}"/>
              </a:ext>
            </a:extLst>
          </p:cNvPr>
          <p:cNvSpPr/>
          <p:nvPr/>
        </p:nvSpPr>
        <p:spPr>
          <a:xfrm>
            <a:off x="4842373" y="1719987"/>
            <a:ext cx="2826463" cy="2722831"/>
          </a:xfrm>
          <a:prstGeom prst="rect">
            <a:avLst/>
          </a:prstGeom>
          <a:solidFill>
            <a:schemeClr val="lt1"/>
          </a:solidFill>
          <a:ln w="12700">
            <a:solidFill>
              <a:srgbClr val="1D0D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endParaRPr lang="en-US" sz="1200">
              <a:ln w="0"/>
              <a:solidFill>
                <a:srgbClr val="1D0D5C"/>
              </a:solidFill>
              <a:latin typeface="Arial" panose="020B0604020202020204" pitchFamily="34" charset="0"/>
              <a:cs typeface="Arial" panose="020B0604020202020204" pitchFamily="34" charset="0"/>
            </a:endParaRPr>
          </a:p>
        </p:txBody>
      </p:sp>
      <p:cxnSp>
        <p:nvCxnSpPr>
          <p:cNvPr id="43" name="Straight Connector 42">
            <a:extLst>
              <a:ext uri="{FF2B5EF4-FFF2-40B4-BE49-F238E27FC236}">
                <a16:creationId xmlns:a16="http://schemas.microsoft.com/office/drawing/2014/main" id="{A438B6FF-E981-F44F-B3D3-B86C749BAFD0}"/>
              </a:ext>
            </a:extLst>
          </p:cNvPr>
          <p:cNvCxnSpPr/>
          <p:nvPr/>
        </p:nvCxnSpPr>
        <p:spPr>
          <a:xfrm>
            <a:off x="6258278" y="1239390"/>
            <a:ext cx="0" cy="3498207"/>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C3CCFBE8-09AC-194E-B200-BE0491CF5D6C}"/>
              </a:ext>
            </a:extLst>
          </p:cNvPr>
          <p:cNvSpPr/>
          <p:nvPr/>
        </p:nvSpPr>
        <p:spPr>
          <a:xfrm>
            <a:off x="2216150" y="2355331"/>
            <a:ext cx="817755" cy="462040"/>
          </a:xfrm>
          <a:prstGeom prst="rect">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C8FA43AB-5887-9943-B094-5E6377358A54}"/>
              </a:ext>
            </a:extLst>
          </p:cNvPr>
          <p:cNvCxnSpPr>
            <a:cxnSpLocks/>
          </p:cNvCxnSpPr>
          <p:nvPr/>
        </p:nvCxnSpPr>
        <p:spPr>
          <a:xfrm flipV="1">
            <a:off x="3033905" y="1716842"/>
            <a:ext cx="1808468" cy="640001"/>
          </a:xfrm>
          <a:prstGeom prst="line">
            <a:avLst/>
          </a:prstGeom>
          <a:solidFill>
            <a:schemeClr val="lt1"/>
          </a:solidFill>
          <a:ln w="12700">
            <a:solidFill>
              <a:srgbClr val="1D0D5C"/>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51" name="Straight Connector 50">
            <a:extLst>
              <a:ext uri="{FF2B5EF4-FFF2-40B4-BE49-F238E27FC236}">
                <a16:creationId xmlns:a16="http://schemas.microsoft.com/office/drawing/2014/main" id="{05E21093-C998-F045-8A61-243A561B1F16}"/>
              </a:ext>
            </a:extLst>
          </p:cNvPr>
          <p:cNvCxnSpPr>
            <a:cxnSpLocks/>
          </p:cNvCxnSpPr>
          <p:nvPr/>
        </p:nvCxnSpPr>
        <p:spPr>
          <a:xfrm>
            <a:off x="3037486" y="2817370"/>
            <a:ext cx="1804887" cy="1625448"/>
          </a:xfrm>
          <a:prstGeom prst="line">
            <a:avLst/>
          </a:prstGeom>
          <a:solidFill>
            <a:schemeClr val="lt1"/>
          </a:solidFill>
          <a:ln w="12700">
            <a:solidFill>
              <a:srgbClr val="1D0D5C"/>
            </a:solidFill>
            <a:prstDash val="sysDot"/>
          </a:ln>
        </p:spPr>
        <p:style>
          <a:lnRef idx="2">
            <a:schemeClr val="accent1">
              <a:shade val="50000"/>
            </a:schemeClr>
          </a:lnRef>
          <a:fillRef idx="1">
            <a:schemeClr val="accent1"/>
          </a:fillRef>
          <a:effectRef idx="0">
            <a:schemeClr val="accent1"/>
          </a:effectRef>
          <a:fontRef idx="minor">
            <a:schemeClr val="lt1"/>
          </a:fontRef>
        </p:style>
      </p:cxnSp>
      <p:pic>
        <p:nvPicPr>
          <p:cNvPr id="52" name="Graphic 2">
            <a:extLst>
              <a:ext uri="{FF2B5EF4-FFF2-40B4-BE49-F238E27FC236}">
                <a16:creationId xmlns:a16="http://schemas.microsoft.com/office/drawing/2014/main" id="{91E58C68-AD07-EB43-A599-860EA95BC44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241824" y="2364701"/>
            <a:ext cx="182974" cy="185226"/>
          </a:xfrm>
          <a:prstGeom prst="rect">
            <a:avLst/>
          </a:prstGeom>
        </p:spPr>
      </p:pic>
      <p:pic>
        <p:nvPicPr>
          <p:cNvPr id="54" name="Graphic 2">
            <a:extLst>
              <a:ext uri="{FF2B5EF4-FFF2-40B4-BE49-F238E27FC236}">
                <a16:creationId xmlns:a16="http://schemas.microsoft.com/office/drawing/2014/main" id="{40D43F7A-DAA1-B94D-BF64-EF93793DF802}"/>
              </a:ext>
            </a:extLst>
          </p:cNvPr>
          <p:cNvPicPr>
            <a:picLocks noChangeAspect="1"/>
          </p:cNvPicPr>
          <p:nvPr/>
        </p:nvPicPr>
        <p:blipFill>
          <a:blip r:embed="rId11">
            <a:duotone>
              <a:schemeClr val="bg2">
                <a:shade val="45000"/>
                <a:satMod val="135000"/>
              </a:schemeClr>
              <a:prstClr val="white"/>
            </a:duotone>
            <a:extLst>
              <a:ext uri="{96DAC541-7B7A-43D3-8B79-37D633B846F1}">
                <asvg:svgBlip xmlns:asvg="http://schemas.microsoft.com/office/drawing/2016/SVG/main" r:embed="rId12"/>
              </a:ext>
            </a:extLst>
          </a:blip>
          <a:stretch>
            <a:fillRect/>
          </a:stretch>
        </p:blipFill>
        <p:spPr>
          <a:xfrm>
            <a:off x="2241824" y="2858411"/>
            <a:ext cx="182974" cy="185226"/>
          </a:xfrm>
          <a:prstGeom prst="rect">
            <a:avLst/>
          </a:prstGeom>
        </p:spPr>
      </p:pic>
      <p:pic>
        <p:nvPicPr>
          <p:cNvPr id="62" name="Graphic 2">
            <a:extLst>
              <a:ext uri="{FF2B5EF4-FFF2-40B4-BE49-F238E27FC236}">
                <a16:creationId xmlns:a16="http://schemas.microsoft.com/office/drawing/2014/main" id="{997AD059-8799-DB49-9E74-6F8E972C13EA}"/>
              </a:ext>
            </a:extLst>
          </p:cNvPr>
          <p:cNvPicPr>
            <a:picLocks noChangeAspect="1"/>
          </p:cNvPicPr>
          <p:nvPr/>
        </p:nvPicPr>
        <p:blipFill>
          <a:blip r:embed="rId11">
            <a:duotone>
              <a:schemeClr val="bg2">
                <a:shade val="45000"/>
                <a:satMod val="135000"/>
              </a:schemeClr>
              <a:prstClr val="white"/>
            </a:duotone>
            <a:extLst>
              <a:ext uri="{96DAC541-7B7A-43D3-8B79-37D633B846F1}">
                <asvg:svgBlip xmlns:asvg="http://schemas.microsoft.com/office/drawing/2016/SVG/main" r:embed="rId12"/>
              </a:ext>
            </a:extLst>
          </a:blip>
          <a:stretch>
            <a:fillRect/>
          </a:stretch>
        </p:blipFill>
        <p:spPr>
          <a:xfrm>
            <a:off x="2241824" y="3350801"/>
            <a:ext cx="182974" cy="185226"/>
          </a:xfrm>
          <a:prstGeom prst="rect">
            <a:avLst/>
          </a:prstGeom>
        </p:spPr>
      </p:pic>
      <p:sp>
        <p:nvSpPr>
          <p:cNvPr id="53" name="TextBox 52">
            <a:extLst>
              <a:ext uri="{FF2B5EF4-FFF2-40B4-BE49-F238E27FC236}">
                <a16:creationId xmlns:a16="http://schemas.microsoft.com/office/drawing/2014/main" id="{9B02C629-6BD6-FD4D-95FD-D3B290B652C2}"/>
              </a:ext>
            </a:extLst>
          </p:cNvPr>
          <p:cNvSpPr txBox="1"/>
          <p:nvPr/>
        </p:nvSpPr>
        <p:spPr>
          <a:xfrm>
            <a:off x="6536410" y="3242277"/>
            <a:ext cx="848309" cy="246221"/>
          </a:xfrm>
          <a:prstGeom prst="rect">
            <a:avLst/>
          </a:prstGeom>
          <a:noFill/>
          <a:ln>
            <a:noFill/>
          </a:ln>
        </p:spPr>
        <p:txBody>
          <a:bodyPr wrap="none" rtlCol="0">
            <a:spAutoFit/>
          </a:bodyPr>
          <a:lstStyle/>
          <a:p>
            <a:r>
              <a:rPr lang="en-US" sz="10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Normalizer</a:t>
            </a:r>
          </a:p>
        </p:txBody>
      </p:sp>
      <p:grpSp>
        <p:nvGrpSpPr>
          <p:cNvPr id="65" name="Group 64">
            <a:extLst>
              <a:ext uri="{FF2B5EF4-FFF2-40B4-BE49-F238E27FC236}">
                <a16:creationId xmlns:a16="http://schemas.microsoft.com/office/drawing/2014/main" id="{86BD7E24-B286-D245-A026-C89E3D8D7CA8}"/>
              </a:ext>
            </a:extLst>
          </p:cNvPr>
          <p:cNvGrpSpPr/>
          <p:nvPr/>
        </p:nvGrpSpPr>
        <p:grpSpPr>
          <a:xfrm>
            <a:off x="6719850" y="2767840"/>
            <a:ext cx="474994" cy="474437"/>
            <a:chOff x="8146855" y="2934360"/>
            <a:chExt cx="474994" cy="474437"/>
          </a:xfrm>
        </p:grpSpPr>
        <p:grpSp>
          <p:nvGrpSpPr>
            <p:cNvPr id="68" name="Group 67">
              <a:extLst>
                <a:ext uri="{FF2B5EF4-FFF2-40B4-BE49-F238E27FC236}">
                  <a16:creationId xmlns:a16="http://schemas.microsoft.com/office/drawing/2014/main" id="{7A64D2C6-9171-BB4C-94F9-0BE995DBBF66}"/>
                </a:ext>
              </a:extLst>
            </p:cNvPr>
            <p:cNvGrpSpPr/>
            <p:nvPr/>
          </p:nvGrpSpPr>
          <p:grpSpPr>
            <a:xfrm>
              <a:off x="8170012" y="2934360"/>
              <a:ext cx="428041" cy="448755"/>
              <a:chOff x="7996271" y="3726454"/>
              <a:chExt cx="812137" cy="851438"/>
            </a:xfrm>
          </p:grpSpPr>
          <p:pic>
            <p:nvPicPr>
              <p:cNvPr id="71" name="Graphic 70">
                <a:extLst>
                  <a:ext uri="{FF2B5EF4-FFF2-40B4-BE49-F238E27FC236}">
                    <a16:creationId xmlns:a16="http://schemas.microsoft.com/office/drawing/2014/main" id="{4F436CAC-1582-0C43-A6B6-88E44CC5412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996271" y="3765755"/>
                <a:ext cx="812137" cy="812137"/>
              </a:xfrm>
              <a:prstGeom prst="rect">
                <a:avLst/>
              </a:prstGeom>
            </p:spPr>
          </p:pic>
          <p:pic>
            <p:nvPicPr>
              <p:cNvPr id="72" name="Graphic 71">
                <a:extLst>
                  <a:ext uri="{FF2B5EF4-FFF2-40B4-BE49-F238E27FC236}">
                    <a16:creationId xmlns:a16="http://schemas.microsoft.com/office/drawing/2014/main" id="{7A998287-E963-B149-816F-CF44B103810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154397" y="3726454"/>
                <a:ext cx="481800" cy="481800"/>
              </a:xfrm>
              <a:prstGeom prst="rect">
                <a:avLst/>
              </a:prstGeom>
            </p:spPr>
          </p:pic>
          <p:sp>
            <p:nvSpPr>
              <p:cNvPr id="73" name="Oval 72">
                <a:extLst>
                  <a:ext uri="{FF2B5EF4-FFF2-40B4-BE49-F238E27FC236}">
                    <a16:creationId xmlns:a16="http://schemas.microsoft.com/office/drawing/2014/main" id="{32F1201F-0CDF-0D4A-90E4-0203AA93C55D}"/>
                  </a:ext>
                </a:extLst>
              </p:cNvPr>
              <p:cNvSpPr/>
              <p:nvPr/>
            </p:nvSpPr>
            <p:spPr>
              <a:xfrm flipH="1">
                <a:off x="8112512" y="4335009"/>
                <a:ext cx="45719" cy="45719"/>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F71377C-7885-4840-A8CB-261967662C21}"/>
                  </a:ext>
                </a:extLst>
              </p:cNvPr>
              <p:cNvSpPr/>
              <p:nvPr/>
            </p:nvSpPr>
            <p:spPr>
              <a:xfrm flipH="1">
                <a:off x="8203876" y="4245893"/>
                <a:ext cx="45719" cy="45719"/>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D1942759-7F11-2B45-A716-A36FEE9006BC}"/>
                  </a:ext>
                </a:extLst>
              </p:cNvPr>
              <p:cNvSpPr/>
              <p:nvPr/>
            </p:nvSpPr>
            <p:spPr>
              <a:xfrm flipH="1">
                <a:off x="8318861" y="4412373"/>
                <a:ext cx="45719" cy="45719"/>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EE196CC8-7A23-C74D-94A0-A5725EB3DD5F}"/>
                  </a:ext>
                </a:extLst>
              </p:cNvPr>
              <p:cNvSpPr/>
              <p:nvPr/>
            </p:nvSpPr>
            <p:spPr>
              <a:xfrm flipH="1">
                <a:off x="8458112" y="4242087"/>
                <a:ext cx="45719" cy="45719"/>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D8DC6C67-D5CA-8341-80A7-BA11AE690998}"/>
                  </a:ext>
                </a:extLst>
              </p:cNvPr>
              <p:cNvSpPr/>
              <p:nvPr/>
            </p:nvSpPr>
            <p:spPr>
              <a:xfrm flipH="1">
                <a:off x="8621310" y="4340604"/>
                <a:ext cx="45718" cy="45718"/>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Rectangle 68">
              <a:extLst>
                <a:ext uri="{FF2B5EF4-FFF2-40B4-BE49-F238E27FC236}">
                  <a16:creationId xmlns:a16="http://schemas.microsoft.com/office/drawing/2014/main" id="{A50F1F09-7A49-8847-ACA8-F209BC669013}"/>
                </a:ext>
              </a:extLst>
            </p:cNvPr>
            <p:cNvSpPr/>
            <p:nvPr/>
          </p:nvSpPr>
          <p:spPr>
            <a:xfrm>
              <a:off x="8146855" y="2934360"/>
              <a:ext cx="474994" cy="474437"/>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E5357E3F-80FD-5145-BC91-AA6B4F205279}"/>
              </a:ext>
            </a:extLst>
          </p:cNvPr>
          <p:cNvGrpSpPr/>
          <p:nvPr/>
        </p:nvGrpSpPr>
        <p:grpSpPr>
          <a:xfrm>
            <a:off x="6580077" y="2619092"/>
            <a:ext cx="284397" cy="287559"/>
            <a:chOff x="8202579" y="831761"/>
            <a:chExt cx="284397" cy="287897"/>
          </a:xfrm>
        </p:grpSpPr>
        <p:sp>
          <p:nvSpPr>
            <p:cNvPr id="84" name="Freeform 83">
              <a:extLst>
                <a:ext uri="{FF2B5EF4-FFF2-40B4-BE49-F238E27FC236}">
                  <a16:creationId xmlns:a16="http://schemas.microsoft.com/office/drawing/2014/main" id="{4763D48D-D054-E54E-BC51-B496BA794BA3}"/>
                </a:ext>
              </a:extLst>
            </p:cNvPr>
            <p:cNvSpPr/>
            <p:nvPr/>
          </p:nvSpPr>
          <p:spPr>
            <a:xfrm>
              <a:off x="8242300" y="854075"/>
              <a:ext cx="206375" cy="244475"/>
            </a:xfrm>
            <a:custGeom>
              <a:avLst/>
              <a:gdLst>
                <a:gd name="connsiteX0" fmla="*/ 98425 w 206375"/>
                <a:gd name="connsiteY0" fmla="*/ 0 h 244475"/>
                <a:gd name="connsiteX1" fmla="*/ 0 w 206375"/>
                <a:gd name="connsiteY1" fmla="*/ 57150 h 244475"/>
                <a:gd name="connsiteX2" fmla="*/ 0 w 206375"/>
                <a:gd name="connsiteY2" fmla="*/ 180975 h 244475"/>
                <a:gd name="connsiteX3" fmla="*/ 104775 w 206375"/>
                <a:gd name="connsiteY3" fmla="*/ 244475 h 244475"/>
                <a:gd name="connsiteX4" fmla="*/ 206375 w 206375"/>
                <a:gd name="connsiteY4" fmla="*/ 184150 h 244475"/>
                <a:gd name="connsiteX5" fmla="*/ 203200 w 206375"/>
                <a:gd name="connsiteY5" fmla="*/ 63500 h 244475"/>
                <a:gd name="connsiteX6" fmla="*/ 98425 w 206375"/>
                <a:gd name="connsiteY6" fmla="*/ 0 h 24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375" h="244475">
                  <a:moveTo>
                    <a:pt x="98425" y="0"/>
                  </a:moveTo>
                  <a:lnTo>
                    <a:pt x="0" y="57150"/>
                  </a:lnTo>
                  <a:lnTo>
                    <a:pt x="0" y="180975"/>
                  </a:lnTo>
                  <a:lnTo>
                    <a:pt x="104775" y="244475"/>
                  </a:lnTo>
                  <a:lnTo>
                    <a:pt x="206375" y="184150"/>
                  </a:lnTo>
                  <a:cubicBezTo>
                    <a:pt x="205317" y="143933"/>
                    <a:pt x="204258" y="103717"/>
                    <a:pt x="203200" y="63500"/>
                  </a:cubicBezTo>
                  <a:lnTo>
                    <a:pt x="9842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5" name="Graphic 2">
              <a:extLst>
                <a:ext uri="{FF2B5EF4-FFF2-40B4-BE49-F238E27FC236}">
                  <a16:creationId xmlns:a16="http://schemas.microsoft.com/office/drawing/2014/main" id="{37A10091-28E1-8743-AB18-FF8ACAA16705}"/>
                </a:ext>
              </a:extLst>
            </p:cNvPr>
            <p:cNvPicPr>
              <a:picLocks noChangeAspect="1"/>
            </p:cNvPicPr>
            <p:nvPr/>
          </p:nvPicPr>
          <p:blipFill>
            <a:blip r:embed="rId17">
              <a:duotone>
                <a:prstClr val="black"/>
                <a:schemeClr val="tx2">
                  <a:tint val="45000"/>
                  <a:satMod val="400000"/>
                </a:schemeClr>
              </a:duotone>
              <a:extLst>
                <a:ext uri="{96DAC541-7B7A-43D3-8B79-37D633B846F1}">
                  <asvg:svgBlip xmlns:asvg="http://schemas.microsoft.com/office/drawing/2016/SVG/main" r:embed="rId18"/>
                </a:ext>
              </a:extLst>
            </a:blip>
            <a:stretch>
              <a:fillRect/>
            </a:stretch>
          </p:blipFill>
          <p:spPr>
            <a:xfrm>
              <a:off x="8202579" y="831761"/>
              <a:ext cx="284397" cy="287897"/>
            </a:xfrm>
            <a:prstGeom prst="rect">
              <a:avLst/>
            </a:prstGeom>
          </p:spPr>
        </p:pic>
      </p:grpSp>
      <p:grpSp>
        <p:nvGrpSpPr>
          <p:cNvPr id="79" name="Group 78">
            <a:extLst>
              <a:ext uri="{FF2B5EF4-FFF2-40B4-BE49-F238E27FC236}">
                <a16:creationId xmlns:a16="http://schemas.microsoft.com/office/drawing/2014/main" id="{1663842C-5870-834C-9D46-FF21CE7D685B}"/>
              </a:ext>
            </a:extLst>
          </p:cNvPr>
          <p:cNvGrpSpPr/>
          <p:nvPr/>
        </p:nvGrpSpPr>
        <p:grpSpPr>
          <a:xfrm>
            <a:off x="5170716" y="1786162"/>
            <a:ext cx="659850" cy="618943"/>
            <a:chOff x="5170716" y="3476674"/>
            <a:chExt cx="659850" cy="618943"/>
          </a:xfrm>
        </p:grpSpPr>
        <p:sp>
          <p:nvSpPr>
            <p:cNvPr id="80" name="Rectangle 79">
              <a:extLst>
                <a:ext uri="{FF2B5EF4-FFF2-40B4-BE49-F238E27FC236}">
                  <a16:creationId xmlns:a16="http://schemas.microsoft.com/office/drawing/2014/main" id="{17F08D4E-CD1C-E742-A650-7466DE3A4CFF}"/>
                </a:ext>
              </a:extLst>
            </p:cNvPr>
            <p:cNvSpPr/>
            <p:nvPr/>
          </p:nvSpPr>
          <p:spPr>
            <a:xfrm>
              <a:off x="5311984" y="3620623"/>
              <a:ext cx="474994" cy="474994"/>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57F8636B-BAD0-5240-A6D6-F1A0776D2BE4}"/>
                </a:ext>
              </a:extLst>
            </p:cNvPr>
            <p:cNvGrpSpPr/>
            <p:nvPr/>
          </p:nvGrpSpPr>
          <p:grpSpPr>
            <a:xfrm>
              <a:off x="5256931" y="3657748"/>
              <a:ext cx="573635" cy="376585"/>
              <a:chOff x="3455786" y="2476061"/>
              <a:chExt cx="1097000" cy="720168"/>
            </a:xfrm>
          </p:grpSpPr>
          <p:pic>
            <p:nvPicPr>
              <p:cNvPr id="88" name="Graphic 87">
                <a:extLst>
                  <a:ext uri="{FF2B5EF4-FFF2-40B4-BE49-F238E27FC236}">
                    <a16:creationId xmlns:a16="http://schemas.microsoft.com/office/drawing/2014/main" id="{F7E7E8D1-D115-4A41-9349-B6721EF26B3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455786" y="2476061"/>
                <a:ext cx="1097000" cy="720168"/>
              </a:xfrm>
              <a:prstGeom prst="rect">
                <a:avLst/>
              </a:prstGeom>
            </p:spPr>
          </p:pic>
          <p:pic>
            <p:nvPicPr>
              <p:cNvPr id="89" name="Graphic 88">
                <a:extLst>
                  <a:ext uri="{FF2B5EF4-FFF2-40B4-BE49-F238E27FC236}">
                    <a16:creationId xmlns:a16="http://schemas.microsoft.com/office/drawing/2014/main" id="{208CADA7-D495-6A4A-A40F-0A01DD6907F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073565" y="2607451"/>
                <a:ext cx="329413" cy="329413"/>
              </a:xfrm>
              <a:prstGeom prst="rect">
                <a:avLst/>
              </a:prstGeom>
            </p:spPr>
          </p:pic>
        </p:grpSp>
        <p:grpSp>
          <p:nvGrpSpPr>
            <p:cNvPr id="82" name="Group 81">
              <a:extLst>
                <a:ext uri="{FF2B5EF4-FFF2-40B4-BE49-F238E27FC236}">
                  <a16:creationId xmlns:a16="http://schemas.microsoft.com/office/drawing/2014/main" id="{0B4E2B45-548B-CB47-8E5F-CF21DDA54B0B}"/>
                </a:ext>
              </a:extLst>
            </p:cNvPr>
            <p:cNvGrpSpPr/>
            <p:nvPr/>
          </p:nvGrpSpPr>
          <p:grpSpPr>
            <a:xfrm>
              <a:off x="5170716" y="3476674"/>
              <a:ext cx="284397" cy="287897"/>
              <a:chOff x="8202579" y="831761"/>
              <a:chExt cx="284397" cy="287897"/>
            </a:xfrm>
          </p:grpSpPr>
          <p:sp>
            <p:nvSpPr>
              <p:cNvPr id="86" name="Freeform 85">
                <a:extLst>
                  <a:ext uri="{FF2B5EF4-FFF2-40B4-BE49-F238E27FC236}">
                    <a16:creationId xmlns:a16="http://schemas.microsoft.com/office/drawing/2014/main" id="{ABE2674D-C048-644C-9C96-01001B14139D}"/>
                  </a:ext>
                </a:extLst>
              </p:cNvPr>
              <p:cNvSpPr/>
              <p:nvPr/>
            </p:nvSpPr>
            <p:spPr>
              <a:xfrm>
                <a:off x="8242300" y="854075"/>
                <a:ext cx="206375" cy="244475"/>
              </a:xfrm>
              <a:custGeom>
                <a:avLst/>
                <a:gdLst>
                  <a:gd name="connsiteX0" fmla="*/ 98425 w 206375"/>
                  <a:gd name="connsiteY0" fmla="*/ 0 h 244475"/>
                  <a:gd name="connsiteX1" fmla="*/ 0 w 206375"/>
                  <a:gd name="connsiteY1" fmla="*/ 57150 h 244475"/>
                  <a:gd name="connsiteX2" fmla="*/ 0 w 206375"/>
                  <a:gd name="connsiteY2" fmla="*/ 180975 h 244475"/>
                  <a:gd name="connsiteX3" fmla="*/ 104775 w 206375"/>
                  <a:gd name="connsiteY3" fmla="*/ 244475 h 244475"/>
                  <a:gd name="connsiteX4" fmla="*/ 206375 w 206375"/>
                  <a:gd name="connsiteY4" fmla="*/ 184150 h 244475"/>
                  <a:gd name="connsiteX5" fmla="*/ 203200 w 206375"/>
                  <a:gd name="connsiteY5" fmla="*/ 63500 h 244475"/>
                  <a:gd name="connsiteX6" fmla="*/ 98425 w 206375"/>
                  <a:gd name="connsiteY6" fmla="*/ 0 h 24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375" h="244475">
                    <a:moveTo>
                      <a:pt x="98425" y="0"/>
                    </a:moveTo>
                    <a:lnTo>
                      <a:pt x="0" y="57150"/>
                    </a:lnTo>
                    <a:lnTo>
                      <a:pt x="0" y="180975"/>
                    </a:lnTo>
                    <a:lnTo>
                      <a:pt x="104775" y="244475"/>
                    </a:lnTo>
                    <a:lnTo>
                      <a:pt x="206375" y="184150"/>
                    </a:lnTo>
                    <a:cubicBezTo>
                      <a:pt x="205317" y="143933"/>
                      <a:pt x="204258" y="103717"/>
                      <a:pt x="203200" y="63500"/>
                    </a:cubicBezTo>
                    <a:lnTo>
                      <a:pt x="9842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7" name="Graphic 2">
                <a:extLst>
                  <a:ext uri="{FF2B5EF4-FFF2-40B4-BE49-F238E27FC236}">
                    <a16:creationId xmlns:a16="http://schemas.microsoft.com/office/drawing/2014/main" id="{7298C61B-CC61-7F49-B818-C8ED658CD22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202579" y="831761"/>
                <a:ext cx="284397" cy="287897"/>
              </a:xfrm>
              <a:prstGeom prst="rect">
                <a:avLst/>
              </a:prstGeom>
            </p:spPr>
          </p:pic>
        </p:grpSp>
      </p:grpSp>
      <p:sp>
        <p:nvSpPr>
          <p:cNvPr id="90" name="TextBox 89">
            <a:extLst>
              <a:ext uri="{FF2B5EF4-FFF2-40B4-BE49-F238E27FC236}">
                <a16:creationId xmlns:a16="http://schemas.microsoft.com/office/drawing/2014/main" id="{92FCFF34-82B9-4749-BA27-88763D6258FD}"/>
              </a:ext>
            </a:extLst>
          </p:cNvPr>
          <p:cNvSpPr txBox="1"/>
          <p:nvPr/>
        </p:nvSpPr>
        <p:spPr>
          <a:xfrm>
            <a:off x="4985100" y="2391589"/>
            <a:ext cx="1146468" cy="246221"/>
          </a:xfrm>
          <a:prstGeom prst="rect">
            <a:avLst/>
          </a:prstGeom>
          <a:noFill/>
          <a:ln>
            <a:noFill/>
          </a:ln>
        </p:spPr>
        <p:txBody>
          <a:bodyPr wrap="none" rtlCol="0">
            <a:spAutoFit/>
          </a:bodyPr>
          <a:lstStyle>
            <a:defPPr marR="0" lvl="0" algn="l" rtl="0">
              <a:lnSpc>
                <a:spcPct val="100000"/>
              </a:lnSpc>
              <a:spcBef>
                <a:spcPts val="0"/>
              </a:spcBef>
              <a:spcAft>
                <a:spcPts val="0"/>
              </a:spcAft>
            </a:defPPr>
            <a:lvl1pPr>
              <a:defRPr sz="10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Weather Station</a:t>
            </a:r>
          </a:p>
        </p:txBody>
      </p:sp>
      <p:sp>
        <p:nvSpPr>
          <p:cNvPr id="91" name="Rectangle 90">
            <a:extLst>
              <a:ext uri="{FF2B5EF4-FFF2-40B4-BE49-F238E27FC236}">
                <a16:creationId xmlns:a16="http://schemas.microsoft.com/office/drawing/2014/main" id="{92FC811D-CDB1-8E4D-9589-41E80D89B800}"/>
              </a:ext>
            </a:extLst>
          </p:cNvPr>
          <p:cNvSpPr/>
          <p:nvPr/>
        </p:nvSpPr>
        <p:spPr>
          <a:xfrm>
            <a:off x="5311433" y="3625264"/>
            <a:ext cx="474994" cy="474994"/>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 name="Graphic 91">
            <a:extLst>
              <a:ext uri="{FF2B5EF4-FFF2-40B4-BE49-F238E27FC236}">
                <a16:creationId xmlns:a16="http://schemas.microsoft.com/office/drawing/2014/main" id="{EB9B5D84-E8D2-9C4C-94B6-04CC4827562D}"/>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5284806" y="3603467"/>
            <a:ext cx="518586" cy="518586"/>
          </a:xfrm>
          <a:prstGeom prst="rect">
            <a:avLst/>
          </a:prstGeom>
        </p:spPr>
      </p:pic>
      <p:sp>
        <p:nvSpPr>
          <p:cNvPr id="93" name="Freeform 92">
            <a:extLst>
              <a:ext uri="{FF2B5EF4-FFF2-40B4-BE49-F238E27FC236}">
                <a16:creationId xmlns:a16="http://schemas.microsoft.com/office/drawing/2014/main" id="{41B75E29-C53E-7849-A2D0-562D017FAEA0}"/>
              </a:ext>
            </a:extLst>
          </p:cNvPr>
          <p:cNvSpPr/>
          <p:nvPr/>
        </p:nvSpPr>
        <p:spPr>
          <a:xfrm>
            <a:off x="5208151" y="3503692"/>
            <a:ext cx="206375" cy="244475"/>
          </a:xfrm>
          <a:custGeom>
            <a:avLst/>
            <a:gdLst>
              <a:gd name="connsiteX0" fmla="*/ 98425 w 206375"/>
              <a:gd name="connsiteY0" fmla="*/ 0 h 244475"/>
              <a:gd name="connsiteX1" fmla="*/ 0 w 206375"/>
              <a:gd name="connsiteY1" fmla="*/ 57150 h 244475"/>
              <a:gd name="connsiteX2" fmla="*/ 0 w 206375"/>
              <a:gd name="connsiteY2" fmla="*/ 180975 h 244475"/>
              <a:gd name="connsiteX3" fmla="*/ 104775 w 206375"/>
              <a:gd name="connsiteY3" fmla="*/ 244475 h 244475"/>
              <a:gd name="connsiteX4" fmla="*/ 206375 w 206375"/>
              <a:gd name="connsiteY4" fmla="*/ 184150 h 244475"/>
              <a:gd name="connsiteX5" fmla="*/ 203200 w 206375"/>
              <a:gd name="connsiteY5" fmla="*/ 63500 h 244475"/>
              <a:gd name="connsiteX6" fmla="*/ 98425 w 206375"/>
              <a:gd name="connsiteY6" fmla="*/ 0 h 24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375" h="244475">
                <a:moveTo>
                  <a:pt x="98425" y="0"/>
                </a:moveTo>
                <a:lnTo>
                  <a:pt x="0" y="57150"/>
                </a:lnTo>
                <a:lnTo>
                  <a:pt x="0" y="180975"/>
                </a:lnTo>
                <a:lnTo>
                  <a:pt x="104775" y="244475"/>
                </a:lnTo>
                <a:lnTo>
                  <a:pt x="206375" y="184150"/>
                </a:lnTo>
                <a:cubicBezTo>
                  <a:pt x="205317" y="143933"/>
                  <a:pt x="204258" y="103717"/>
                  <a:pt x="203200" y="63500"/>
                </a:cubicBezTo>
                <a:lnTo>
                  <a:pt x="9842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Graphic 2">
            <a:extLst>
              <a:ext uri="{FF2B5EF4-FFF2-40B4-BE49-F238E27FC236}">
                <a16:creationId xmlns:a16="http://schemas.microsoft.com/office/drawing/2014/main" id="{B0B5026A-F6A2-B44A-B322-8AE54949DEAA}"/>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168430" y="3481378"/>
            <a:ext cx="284397" cy="287897"/>
          </a:xfrm>
          <a:prstGeom prst="rect">
            <a:avLst/>
          </a:prstGeom>
        </p:spPr>
      </p:pic>
      <p:sp>
        <p:nvSpPr>
          <p:cNvPr id="97" name="TextBox 96">
            <a:extLst>
              <a:ext uri="{FF2B5EF4-FFF2-40B4-BE49-F238E27FC236}">
                <a16:creationId xmlns:a16="http://schemas.microsoft.com/office/drawing/2014/main" id="{C80ECFB4-1B91-5646-9AC1-FE40D3A5DD40}"/>
              </a:ext>
            </a:extLst>
          </p:cNvPr>
          <p:cNvSpPr txBox="1"/>
          <p:nvPr/>
        </p:nvSpPr>
        <p:spPr>
          <a:xfrm>
            <a:off x="5251788" y="4087292"/>
            <a:ext cx="623889" cy="246221"/>
          </a:xfrm>
          <a:prstGeom prst="rect">
            <a:avLst/>
          </a:prstGeom>
          <a:noFill/>
          <a:ln>
            <a:noFill/>
          </a:ln>
        </p:spPr>
        <p:txBody>
          <a:bodyPr wrap="none" rtlCol="0">
            <a:spAutoFit/>
          </a:bodyPr>
          <a:lstStyle/>
          <a:p>
            <a:pPr>
              <a:defRPr/>
            </a:pPr>
            <a:r>
              <a:rPr lang="en-US" sz="1000">
                <a:ln w="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Runner</a:t>
            </a:r>
          </a:p>
        </p:txBody>
      </p:sp>
      <p:grpSp>
        <p:nvGrpSpPr>
          <p:cNvPr id="99" name="Group 98">
            <a:extLst>
              <a:ext uri="{FF2B5EF4-FFF2-40B4-BE49-F238E27FC236}">
                <a16:creationId xmlns:a16="http://schemas.microsoft.com/office/drawing/2014/main" id="{215436B7-1B2A-0D49-83EF-8401EE0EAF26}"/>
              </a:ext>
            </a:extLst>
          </p:cNvPr>
          <p:cNvGrpSpPr/>
          <p:nvPr/>
        </p:nvGrpSpPr>
        <p:grpSpPr>
          <a:xfrm>
            <a:off x="5313655" y="2773312"/>
            <a:ext cx="474994" cy="474994"/>
            <a:chOff x="5313655" y="2773312"/>
            <a:chExt cx="474994" cy="474994"/>
          </a:xfrm>
        </p:grpSpPr>
        <p:sp>
          <p:nvSpPr>
            <p:cNvPr id="101" name="Rectangle 100">
              <a:extLst>
                <a:ext uri="{FF2B5EF4-FFF2-40B4-BE49-F238E27FC236}">
                  <a16:creationId xmlns:a16="http://schemas.microsoft.com/office/drawing/2014/main" id="{5C6364A5-6D48-9746-AF43-CF1E2AC89B48}"/>
                </a:ext>
              </a:extLst>
            </p:cNvPr>
            <p:cNvSpPr/>
            <p:nvPr/>
          </p:nvSpPr>
          <p:spPr>
            <a:xfrm>
              <a:off x="5313655" y="2773312"/>
              <a:ext cx="474994" cy="474994"/>
            </a:xfrm>
            <a:prstGeom prst="rect">
              <a:avLst/>
            </a:prstGeom>
            <a:no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7" name="Graphic 106">
              <a:extLst>
                <a:ext uri="{FF2B5EF4-FFF2-40B4-BE49-F238E27FC236}">
                  <a16:creationId xmlns:a16="http://schemas.microsoft.com/office/drawing/2014/main" id="{C5FEDE6C-061D-F144-804C-BFA24C3A743C}"/>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5354372" y="2831374"/>
              <a:ext cx="383898" cy="383898"/>
            </a:xfrm>
            <a:prstGeom prst="rect">
              <a:avLst/>
            </a:prstGeom>
          </p:spPr>
        </p:pic>
      </p:grpSp>
      <p:sp>
        <p:nvSpPr>
          <p:cNvPr id="108" name="TextBox 107">
            <a:extLst>
              <a:ext uri="{FF2B5EF4-FFF2-40B4-BE49-F238E27FC236}">
                <a16:creationId xmlns:a16="http://schemas.microsoft.com/office/drawing/2014/main" id="{BC081EDE-8E4F-2C49-A5C4-CC32683BA4B0}"/>
              </a:ext>
            </a:extLst>
          </p:cNvPr>
          <p:cNvSpPr txBox="1"/>
          <p:nvPr/>
        </p:nvSpPr>
        <p:spPr>
          <a:xfrm>
            <a:off x="5149812" y="3228595"/>
            <a:ext cx="806631" cy="246221"/>
          </a:xfrm>
          <a:prstGeom prst="rect">
            <a:avLst/>
          </a:prstGeom>
          <a:noFill/>
          <a:ln>
            <a:noFill/>
          </a:ln>
        </p:spPr>
        <p:txBody>
          <a:bodyPr wrap="none" rtlCol="0">
            <a:spAutoFit/>
          </a:bodyPr>
          <a:lstStyle/>
          <a:p>
            <a:r>
              <a:rPr lang="en-US" sz="1000">
                <a:solidFill>
                  <a:srgbClr val="1D0D5C"/>
                </a:solidFill>
                <a:latin typeface="Open Sans" panose="020B0606030504020204" pitchFamily="34" charset="0"/>
                <a:ea typeface="Open Sans" panose="020B0606030504020204" pitchFamily="34" charset="0"/>
                <a:cs typeface="Open Sans" panose="020B0606030504020204" pitchFamily="34" charset="0"/>
              </a:rPr>
              <a:t>Test Script</a:t>
            </a:r>
          </a:p>
        </p:txBody>
      </p:sp>
    </p:spTree>
    <p:extLst>
      <p:ext uri="{BB962C8B-B14F-4D97-AF65-F5344CB8AC3E}">
        <p14:creationId xmlns:p14="http://schemas.microsoft.com/office/powerpoint/2010/main" val="15747851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A6B45DA3-99BA-43B8-A2CD-5C52F223A4F9}"/>
              </a:ext>
            </a:extLst>
          </p:cNvPr>
          <p:cNvCxnSpPr/>
          <p:nvPr/>
        </p:nvCxnSpPr>
        <p:spPr>
          <a:xfrm>
            <a:off x="2616057" y="1085985"/>
            <a:ext cx="0" cy="3498207"/>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503B5AE-BEDB-4778-80D0-E2F22E82C0B7}"/>
              </a:ext>
            </a:extLst>
          </p:cNvPr>
          <p:cNvSpPr/>
          <p:nvPr/>
        </p:nvSpPr>
        <p:spPr bwMode="auto">
          <a:xfrm>
            <a:off x="676384" y="2232506"/>
            <a:ext cx="2497787" cy="1707231"/>
          </a:xfrm>
          <a:prstGeom prst="rect">
            <a:avLst/>
          </a:prstGeom>
          <a:solidFill>
            <a:schemeClr val="lt1"/>
          </a:solidFill>
          <a:ln w="12700">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rgbClr val="A2A2A2"/>
                </a:solidFill>
                <a:latin typeface="Arial" panose="020B0604020202020204" pitchFamily="34" charset="0"/>
                <a:cs typeface="Arial" panose="020B0604020202020204" pitchFamily="34" charset="0"/>
              </a:rPr>
              <a:t>VPC</a:t>
            </a:r>
          </a:p>
        </p:txBody>
      </p:sp>
      <p:sp>
        <p:nvSpPr>
          <p:cNvPr id="10" name="Rectangle 9">
            <a:extLst>
              <a:ext uri="{FF2B5EF4-FFF2-40B4-BE49-F238E27FC236}">
                <a16:creationId xmlns:a16="http://schemas.microsoft.com/office/drawing/2014/main" id="{A3AAFEA9-4EB9-473E-8AAD-7BCC838BD056}"/>
              </a:ext>
            </a:extLst>
          </p:cNvPr>
          <p:cNvSpPr/>
          <p:nvPr/>
        </p:nvSpPr>
        <p:spPr>
          <a:xfrm>
            <a:off x="2153228" y="2303397"/>
            <a:ext cx="955423" cy="1565176"/>
          </a:xfrm>
          <a:prstGeom prst="rect">
            <a:avLst/>
          </a:prstGeom>
          <a:solidFill>
            <a:schemeClr val="lt1"/>
          </a:solidFill>
          <a:ln w="12700">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Graphic 18">
            <a:extLst>
              <a:ext uri="{FF2B5EF4-FFF2-40B4-BE49-F238E27FC236}">
                <a16:creationId xmlns:a16="http://schemas.microsoft.com/office/drawing/2014/main" id="{1F76DA99-0732-4431-BB71-83A584C5F370}"/>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76949" y="2839497"/>
            <a:ext cx="475198" cy="471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Graphic 14">
            <a:extLst>
              <a:ext uri="{FF2B5EF4-FFF2-40B4-BE49-F238E27FC236}">
                <a16:creationId xmlns:a16="http://schemas.microsoft.com/office/drawing/2014/main" id="{D759536D-9A1D-4C4C-A9A5-9123A66DC75C}"/>
              </a:ext>
            </a:extLst>
          </p:cNvPr>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76325" y="2296961"/>
            <a:ext cx="475197" cy="4751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Graphic 35">
            <a:extLst>
              <a:ext uri="{FF2B5EF4-FFF2-40B4-BE49-F238E27FC236}">
                <a16:creationId xmlns:a16="http://schemas.microsoft.com/office/drawing/2014/main" id="{B15EBDEF-0464-4F8A-B7E7-C77317F53F18}"/>
              </a:ext>
            </a:extLst>
          </p:cNvPr>
          <p:cNvPicPr>
            <a:picLocks noChangeAspect="1"/>
          </p:cNvPicPr>
          <p:nvPr/>
        </p:nvPicPr>
        <p:blipFill>
          <a:blip r:embed="rId5">
            <a:duotone>
              <a:schemeClr val="bg2">
                <a:shade val="45000"/>
                <a:satMod val="135000"/>
              </a:schemeClr>
              <a:prstClr val="white"/>
            </a:duotone>
            <a:extLst>
              <a:ext uri="{96DAC541-7B7A-43D3-8B79-37D633B846F1}">
                <asvg:svgBlip xmlns:asvg="http://schemas.microsoft.com/office/drawing/2016/SVG/main" r:embed="rId6"/>
              </a:ext>
            </a:extLst>
          </a:blip>
          <a:stretch>
            <a:fillRect/>
          </a:stretch>
        </p:blipFill>
        <p:spPr>
          <a:xfrm>
            <a:off x="680017" y="2237822"/>
            <a:ext cx="384048" cy="384048"/>
          </a:xfrm>
          <a:prstGeom prst="rect">
            <a:avLst/>
          </a:prstGeom>
        </p:spPr>
      </p:pic>
      <p:pic>
        <p:nvPicPr>
          <p:cNvPr id="38" name="Graphic 37">
            <a:extLst>
              <a:ext uri="{FF2B5EF4-FFF2-40B4-BE49-F238E27FC236}">
                <a16:creationId xmlns:a16="http://schemas.microsoft.com/office/drawing/2014/main" id="{AFC9C9E4-1889-4F46-AD74-D3A5E0E73006}"/>
              </a:ext>
            </a:extLst>
          </p:cNvPr>
          <p:cNvPicPr>
            <a:picLocks noChangeAspect="1"/>
          </p:cNvPicPr>
          <p:nvPr/>
        </p:nvPicPr>
        <p:blipFill>
          <a:blip r:embed="rId7">
            <a:duotone>
              <a:schemeClr val="bg2">
                <a:shade val="45000"/>
                <a:satMod val="135000"/>
              </a:schemeClr>
              <a:prstClr val="white"/>
            </a:duotone>
            <a:extLst>
              <a:ext uri="{96DAC541-7B7A-43D3-8B79-37D633B846F1}">
                <asvg:svgBlip xmlns:asvg="http://schemas.microsoft.com/office/drawing/2016/SVG/main" r:embed="rId8"/>
              </a:ext>
            </a:extLst>
          </a:blip>
          <a:stretch>
            <a:fillRect/>
          </a:stretch>
        </p:blipFill>
        <p:spPr>
          <a:xfrm>
            <a:off x="2289833" y="2900373"/>
            <a:ext cx="657910" cy="371223"/>
          </a:xfrm>
          <a:prstGeom prst="rect">
            <a:avLst/>
          </a:prstGeom>
        </p:spPr>
      </p:pic>
      <p:pic>
        <p:nvPicPr>
          <p:cNvPr id="39" name="Graphic 38">
            <a:extLst>
              <a:ext uri="{FF2B5EF4-FFF2-40B4-BE49-F238E27FC236}">
                <a16:creationId xmlns:a16="http://schemas.microsoft.com/office/drawing/2014/main" id="{5107F7D4-DD2D-4DCE-B1EC-EEB762E1C003}"/>
              </a:ext>
            </a:extLst>
          </p:cNvPr>
          <p:cNvPicPr>
            <a:picLocks noChangeAspect="1"/>
          </p:cNvPicPr>
          <p:nvPr/>
        </p:nvPicPr>
        <p:blipFill>
          <a:blip r:embed="rId7">
            <a:duotone>
              <a:schemeClr val="bg2">
                <a:shade val="45000"/>
                <a:satMod val="135000"/>
              </a:schemeClr>
              <a:prstClr val="white"/>
            </a:duotone>
            <a:extLst>
              <a:ext uri="{96DAC541-7B7A-43D3-8B79-37D633B846F1}">
                <asvg:svgBlip xmlns:asvg="http://schemas.microsoft.com/office/drawing/2016/SVG/main" r:embed="rId8"/>
              </a:ext>
            </a:extLst>
          </a:blip>
          <a:stretch>
            <a:fillRect/>
          </a:stretch>
        </p:blipFill>
        <p:spPr>
          <a:xfrm>
            <a:off x="2294006" y="3392763"/>
            <a:ext cx="657910" cy="371223"/>
          </a:xfrm>
          <a:prstGeom prst="rect">
            <a:avLst/>
          </a:prstGeom>
        </p:spPr>
      </p:pic>
      <p:pic>
        <p:nvPicPr>
          <p:cNvPr id="44" name="Graphic 43">
            <a:extLst>
              <a:ext uri="{FF2B5EF4-FFF2-40B4-BE49-F238E27FC236}">
                <a16:creationId xmlns:a16="http://schemas.microsoft.com/office/drawing/2014/main" id="{721FC78B-FCBC-48EE-BF30-70A1C19A9FB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87102" y="2406663"/>
            <a:ext cx="657910" cy="371223"/>
          </a:xfrm>
          <a:prstGeom prst="rect">
            <a:avLst/>
          </a:prstGeom>
        </p:spPr>
      </p:pic>
      <p:sp>
        <p:nvSpPr>
          <p:cNvPr id="58" name="Title 2">
            <a:extLst>
              <a:ext uri="{FF2B5EF4-FFF2-40B4-BE49-F238E27FC236}">
                <a16:creationId xmlns:a16="http://schemas.microsoft.com/office/drawing/2014/main" id="{88997514-463D-45CB-9732-EB1D8B378CEE}"/>
              </a:ext>
            </a:extLst>
          </p:cNvPr>
          <p:cNvSpPr>
            <a:spLocks noGrp="1"/>
          </p:cNvSpPr>
          <p:nvPr>
            <p:ph type="title"/>
          </p:nvPr>
        </p:nvSpPr>
        <p:spPr>
          <a:xfrm>
            <a:off x="868365" y="529405"/>
            <a:ext cx="7959939" cy="528728"/>
          </a:xfrm>
        </p:spPr>
        <p:txBody>
          <a:bodyPr/>
          <a:lstStyle/>
          <a:p>
            <a:r>
              <a:rPr lang="en-US">
                <a:latin typeface="Raleway SemiBold"/>
              </a:rPr>
              <a:t>Runner</a:t>
            </a:r>
            <a:endParaRPr lang="en-US"/>
          </a:p>
        </p:txBody>
      </p:sp>
      <p:sp>
        <p:nvSpPr>
          <p:cNvPr id="2" name="Footer Placeholder 1">
            <a:extLst>
              <a:ext uri="{FF2B5EF4-FFF2-40B4-BE49-F238E27FC236}">
                <a16:creationId xmlns:a16="http://schemas.microsoft.com/office/drawing/2014/main" id="{AD530974-4DBB-D840-B7A9-E2231B3BFC34}"/>
              </a:ext>
            </a:extLst>
          </p:cNvPr>
          <p:cNvSpPr>
            <a:spLocks noGrp="1"/>
          </p:cNvSpPr>
          <p:nvPr>
            <p:ph type="ftr" sz="quarter" idx="13"/>
          </p:nvPr>
        </p:nvSpPr>
        <p:spPr/>
        <p:txBody>
          <a:bodyPr/>
          <a:lstStyle/>
          <a:p>
            <a:r>
              <a:rPr lang="en-US"/>
              <a:t>Architecture</a:t>
            </a:r>
          </a:p>
        </p:txBody>
      </p:sp>
      <p:grpSp>
        <p:nvGrpSpPr>
          <p:cNvPr id="32" name="Group 31">
            <a:extLst>
              <a:ext uri="{FF2B5EF4-FFF2-40B4-BE49-F238E27FC236}">
                <a16:creationId xmlns:a16="http://schemas.microsoft.com/office/drawing/2014/main" id="{C5FDB4EA-0BE4-784A-9519-516F76974760}"/>
              </a:ext>
            </a:extLst>
          </p:cNvPr>
          <p:cNvGrpSpPr/>
          <p:nvPr/>
        </p:nvGrpSpPr>
        <p:grpSpPr>
          <a:xfrm>
            <a:off x="325669" y="514269"/>
            <a:ext cx="556665" cy="569069"/>
            <a:chOff x="1345002" y="1203763"/>
            <a:chExt cx="445173" cy="455093"/>
          </a:xfrm>
        </p:grpSpPr>
        <p:pic>
          <p:nvPicPr>
            <p:cNvPr id="33" name="Graphic 32">
              <a:extLst>
                <a:ext uri="{FF2B5EF4-FFF2-40B4-BE49-F238E27FC236}">
                  <a16:creationId xmlns:a16="http://schemas.microsoft.com/office/drawing/2014/main" id="{BD083B85-2A75-E047-AC11-145442F7D4B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1345002" y="1203763"/>
              <a:ext cx="420335" cy="421416"/>
            </a:xfrm>
            <a:prstGeom prst="rect">
              <a:avLst/>
            </a:prstGeom>
          </p:spPr>
        </p:pic>
        <p:grpSp>
          <p:nvGrpSpPr>
            <p:cNvPr id="37" name="Group 36">
              <a:extLst>
                <a:ext uri="{FF2B5EF4-FFF2-40B4-BE49-F238E27FC236}">
                  <a16:creationId xmlns:a16="http://schemas.microsoft.com/office/drawing/2014/main" id="{94FABDDA-9F38-D244-B799-B3B4A8AD1934}"/>
                </a:ext>
              </a:extLst>
            </p:cNvPr>
            <p:cNvGrpSpPr/>
            <p:nvPr/>
          </p:nvGrpSpPr>
          <p:grpSpPr>
            <a:xfrm>
              <a:off x="1669877" y="1457666"/>
              <a:ext cx="120298" cy="201190"/>
              <a:chOff x="2349842" y="2650268"/>
              <a:chExt cx="223836" cy="374348"/>
            </a:xfrm>
            <a:solidFill>
              <a:schemeClr val="lt1"/>
            </a:solidFill>
          </p:grpSpPr>
          <p:sp>
            <p:nvSpPr>
              <p:cNvPr id="45" name="Oval 44">
                <a:extLst>
                  <a:ext uri="{FF2B5EF4-FFF2-40B4-BE49-F238E27FC236}">
                    <a16:creationId xmlns:a16="http://schemas.microsoft.com/office/drawing/2014/main" id="{0D31FEFB-65B3-8E48-ABB7-79920FD0EDF2}"/>
                  </a:ext>
                </a:extLst>
              </p:cNvPr>
              <p:cNvSpPr/>
              <p:nvPr/>
            </p:nvSpPr>
            <p:spPr>
              <a:xfrm>
                <a:off x="2393498" y="2650268"/>
                <a:ext cx="136525" cy="136525"/>
              </a:xfrm>
              <a:prstGeom prst="ellipse">
                <a:avLst/>
              </a:prstGeom>
              <a:grpFill/>
              <a:ln w="15875">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Pie 45">
                <a:extLst>
                  <a:ext uri="{FF2B5EF4-FFF2-40B4-BE49-F238E27FC236}">
                    <a16:creationId xmlns:a16="http://schemas.microsoft.com/office/drawing/2014/main" id="{6EEAC99E-30F3-334B-B175-0FF74EC26692}"/>
                  </a:ext>
                </a:extLst>
              </p:cNvPr>
              <p:cNvSpPr/>
              <p:nvPr/>
            </p:nvSpPr>
            <p:spPr>
              <a:xfrm rot="5400000">
                <a:off x="2349842" y="2800780"/>
                <a:ext cx="223836" cy="223836"/>
              </a:xfrm>
              <a:prstGeom prst="pie">
                <a:avLst>
                  <a:gd name="adj1" fmla="val 5376454"/>
                  <a:gd name="adj2" fmla="val 16199991"/>
                </a:avLst>
              </a:prstGeom>
              <a:grpFill/>
              <a:ln w="15875">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40" name="Rectangle 39">
            <a:extLst>
              <a:ext uri="{FF2B5EF4-FFF2-40B4-BE49-F238E27FC236}">
                <a16:creationId xmlns:a16="http://schemas.microsoft.com/office/drawing/2014/main" id="{76708DA5-C7D5-E843-B26C-6E177458C588}"/>
              </a:ext>
            </a:extLst>
          </p:cNvPr>
          <p:cNvSpPr/>
          <p:nvPr/>
        </p:nvSpPr>
        <p:spPr>
          <a:xfrm>
            <a:off x="4842373" y="1719987"/>
            <a:ext cx="2826463" cy="2722831"/>
          </a:xfrm>
          <a:prstGeom prst="rect">
            <a:avLst/>
          </a:prstGeom>
          <a:solidFill>
            <a:schemeClr val="lt1"/>
          </a:solidFill>
          <a:ln w="12700">
            <a:solidFill>
              <a:srgbClr val="1D0D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endParaRPr lang="en-US" sz="1200">
              <a:ln w="0"/>
              <a:solidFill>
                <a:srgbClr val="1D0D5C"/>
              </a:solidFill>
              <a:latin typeface="Arial" panose="020B0604020202020204" pitchFamily="34" charset="0"/>
              <a:cs typeface="Arial" panose="020B0604020202020204" pitchFamily="34" charset="0"/>
            </a:endParaRPr>
          </a:p>
        </p:txBody>
      </p:sp>
      <p:cxnSp>
        <p:nvCxnSpPr>
          <p:cNvPr id="43" name="Straight Connector 42">
            <a:extLst>
              <a:ext uri="{FF2B5EF4-FFF2-40B4-BE49-F238E27FC236}">
                <a16:creationId xmlns:a16="http://schemas.microsoft.com/office/drawing/2014/main" id="{B29478C0-A5C6-7047-B353-0E13DFB3BB94}"/>
              </a:ext>
            </a:extLst>
          </p:cNvPr>
          <p:cNvCxnSpPr/>
          <p:nvPr/>
        </p:nvCxnSpPr>
        <p:spPr>
          <a:xfrm>
            <a:off x="6258278" y="1239390"/>
            <a:ext cx="0" cy="3498207"/>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FA51ADD9-1AB9-DE46-B2E6-94EBBC3F3758}"/>
              </a:ext>
            </a:extLst>
          </p:cNvPr>
          <p:cNvSpPr/>
          <p:nvPr/>
        </p:nvSpPr>
        <p:spPr>
          <a:xfrm>
            <a:off x="2216150" y="2355331"/>
            <a:ext cx="817755" cy="462040"/>
          </a:xfrm>
          <a:prstGeom prst="rect">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6" name="Straight Connector 65">
            <a:extLst>
              <a:ext uri="{FF2B5EF4-FFF2-40B4-BE49-F238E27FC236}">
                <a16:creationId xmlns:a16="http://schemas.microsoft.com/office/drawing/2014/main" id="{C7ADBA3D-88B4-764B-845A-A164ADA63683}"/>
              </a:ext>
            </a:extLst>
          </p:cNvPr>
          <p:cNvCxnSpPr>
            <a:cxnSpLocks/>
          </p:cNvCxnSpPr>
          <p:nvPr/>
        </p:nvCxnSpPr>
        <p:spPr>
          <a:xfrm flipV="1">
            <a:off x="3033905" y="1716842"/>
            <a:ext cx="1808468" cy="640001"/>
          </a:xfrm>
          <a:prstGeom prst="line">
            <a:avLst/>
          </a:prstGeom>
          <a:solidFill>
            <a:schemeClr val="lt1"/>
          </a:solidFill>
          <a:ln w="12700">
            <a:solidFill>
              <a:srgbClr val="1D0D5C"/>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67" name="Straight Connector 66">
            <a:extLst>
              <a:ext uri="{FF2B5EF4-FFF2-40B4-BE49-F238E27FC236}">
                <a16:creationId xmlns:a16="http://schemas.microsoft.com/office/drawing/2014/main" id="{EC210F58-1BFF-B446-94D2-6C82F1559954}"/>
              </a:ext>
            </a:extLst>
          </p:cNvPr>
          <p:cNvCxnSpPr>
            <a:cxnSpLocks/>
          </p:cNvCxnSpPr>
          <p:nvPr/>
        </p:nvCxnSpPr>
        <p:spPr>
          <a:xfrm>
            <a:off x="3037486" y="2817370"/>
            <a:ext cx="1804887" cy="1625448"/>
          </a:xfrm>
          <a:prstGeom prst="line">
            <a:avLst/>
          </a:prstGeom>
          <a:solidFill>
            <a:schemeClr val="lt1"/>
          </a:solidFill>
          <a:ln w="12700">
            <a:solidFill>
              <a:srgbClr val="1D0D5C"/>
            </a:solidFill>
            <a:prstDash val="sysDot"/>
          </a:ln>
        </p:spPr>
        <p:style>
          <a:lnRef idx="2">
            <a:schemeClr val="accent1">
              <a:shade val="50000"/>
            </a:schemeClr>
          </a:lnRef>
          <a:fillRef idx="1">
            <a:schemeClr val="accent1"/>
          </a:fillRef>
          <a:effectRef idx="0">
            <a:schemeClr val="accent1"/>
          </a:effectRef>
          <a:fontRef idx="minor">
            <a:schemeClr val="lt1"/>
          </a:fontRef>
        </p:style>
      </p:cxnSp>
      <p:pic>
        <p:nvPicPr>
          <p:cNvPr id="70" name="Graphic 2">
            <a:extLst>
              <a:ext uri="{FF2B5EF4-FFF2-40B4-BE49-F238E27FC236}">
                <a16:creationId xmlns:a16="http://schemas.microsoft.com/office/drawing/2014/main" id="{470D8B55-D5E2-D34A-A939-E1E5D8B519D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241824" y="2364701"/>
            <a:ext cx="182974" cy="185226"/>
          </a:xfrm>
          <a:prstGeom prst="rect">
            <a:avLst/>
          </a:prstGeom>
        </p:spPr>
      </p:pic>
      <p:pic>
        <p:nvPicPr>
          <p:cNvPr id="71" name="Graphic 2">
            <a:extLst>
              <a:ext uri="{FF2B5EF4-FFF2-40B4-BE49-F238E27FC236}">
                <a16:creationId xmlns:a16="http://schemas.microsoft.com/office/drawing/2014/main" id="{B3C1A481-8192-B248-970D-96D98DAAC313}"/>
              </a:ext>
            </a:extLst>
          </p:cNvPr>
          <p:cNvPicPr>
            <a:picLocks noChangeAspect="1"/>
          </p:cNvPicPr>
          <p:nvPr/>
        </p:nvPicPr>
        <p:blipFill>
          <a:blip r:embed="rId11">
            <a:duotone>
              <a:schemeClr val="bg2">
                <a:shade val="45000"/>
                <a:satMod val="135000"/>
              </a:schemeClr>
              <a:prstClr val="white"/>
            </a:duotone>
            <a:extLst>
              <a:ext uri="{96DAC541-7B7A-43D3-8B79-37D633B846F1}">
                <asvg:svgBlip xmlns:asvg="http://schemas.microsoft.com/office/drawing/2016/SVG/main" r:embed="rId12"/>
              </a:ext>
            </a:extLst>
          </a:blip>
          <a:stretch>
            <a:fillRect/>
          </a:stretch>
        </p:blipFill>
        <p:spPr>
          <a:xfrm>
            <a:off x="2241824" y="2858411"/>
            <a:ext cx="182974" cy="185226"/>
          </a:xfrm>
          <a:prstGeom prst="rect">
            <a:avLst/>
          </a:prstGeom>
        </p:spPr>
      </p:pic>
      <p:pic>
        <p:nvPicPr>
          <p:cNvPr id="72" name="Graphic 2">
            <a:extLst>
              <a:ext uri="{FF2B5EF4-FFF2-40B4-BE49-F238E27FC236}">
                <a16:creationId xmlns:a16="http://schemas.microsoft.com/office/drawing/2014/main" id="{04785FD4-E677-A743-BC39-F22CF08BAF17}"/>
              </a:ext>
            </a:extLst>
          </p:cNvPr>
          <p:cNvPicPr>
            <a:picLocks noChangeAspect="1"/>
          </p:cNvPicPr>
          <p:nvPr/>
        </p:nvPicPr>
        <p:blipFill>
          <a:blip r:embed="rId11">
            <a:duotone>
              <a:schemeClr val="bg2">
                <a:shade val="45000"/>
                <a:satMod val="135000"/>
              </a:schemeClr>
              <a:prstClr val="white"/>
            </a:duotone>
            <a:extLst>
              <a:ext uri="{96DAC541-7B7A-43D3-8B79-37D633B846F1}">
                <asvg:svgBlip xmlns:asvg="http://schemas.microsoft.com/office/drawing/2016/SVG/main" r:embed="rId12"/>
              </a:ext>
            </a:extLst>
          </a:blip>
          <a:stretch>
            <a:fillRect/>
          </a:stretch>
        </p:blipFill>
        <p:spPr>
          <a:xfrm>
            <a:off x="2241824" y="3350801"/>
            <a:ext cx="182974" cy="185226"/>
          </a:xfrm>
          <a:prstGeom prst="rect">
            <a:avLst/>
          </a:prstGeom>
        </p:spPr>
      </p:pic>
      <p:sp>
        <p:nvSpPr>
          <p:cNvPr id="51" name="TextBox 50">
            <a:extLst>
              <a:ext uri="{FF2B5EF4-FFF2-40B4-BE49-F238E27FC236}">
                <a16:creationId xmlns:a16="http://schemas.microsoft.com/office/drawing/2014/main" id="{D0C676B9-73F3-2246-A2C9-D4DBE189896D}"/>
              </a:ext>
            </a:extLst>
          </p:cNvPr>
          <p:cNvSpPr txBox="1"/>
          <p:nvPr/>
        </p:nvSpPr>
        <p:spPr>
          <a:xfrm>
            <a:off x="6536410" y="3242277"/>
            <a:ext cx="848309" cy="246221"/>
          </a:xfrm>
          <a:prstGeom prst="rect">
            <a:avLst/>
          </a:prstGeom>
          <a:noFill/>
          <a:ln>
            <a:noFill/>
          </a:ln>
        </p:spPr>
        <p:txBody>
          <a:bodyPr wrap="none" rtlCol="0">
            <a:spAutoFit/>
          </a:bodyPr>
          <a:lstStyle/>
          <a:p>
            <a:r>
              <a:rPr lang="en-US" sz="10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Normalizer</a:t>
            </a:r>
          </a:p>
        </p:txBody>
      </p:sp>
      <p:grpSp>
        <p:nvGrpSpPr>
          <p:cNvPr id="52" name="Group 51">
            <a:extLst>
              <a:ext uri="{FF2B5EF4-FFF2-40B4-BE49-F238E27FC236}">
                <a16:creationId xmlns:a16="http://schemas.microsoft.com/office/drawing/2014/main" id="{91FEE7A5-0D73-464B-8892-B419BE96FD1E}"/>
              </a:ext>
            </a:extLst>
          </p:cNvPr>
          <p:cNvGrpSpPr/>
          <p:nvPr/>
        </p:nvGrpSpPr>
        <p:grpSpPr>
          <a:xfrm>
            <a:off x="6719850" y="2767840"/>
            <a:ext cx="474994" cy="474437"/>
            <a:chOff x="8146855" y="2934360"/>
            <a:chExt cx="474994" cy="474437"/>
          </a:xfrm>
        </p:grpSpPr>
        <p:grpSp>
          <p:nvGrpSpPr>
            <p:cNvPr id="53" name="Group 52">
              <a:extLst>
                <a:ext uri="{FF2B5EF4-FFF2-40B4-BE49-F238E27FC236}">
                  <a16:creationId xmlns:a16="http://schemas.microsoft.com/office/drawing/2014/main" id="{978C3163-7C0A-0647-90C1-D0E850A16526}"/>
                </a:ext>
              </a:extLst>
            </p:cNvPr>
            <p:cNvGrpSpPr/>
            <p:nvPr/>
          </p:nvGrpSpPr>
          <p:grpSpPr>
            <a:xfrm>
              <a:off x="8170012" y="2934360"/>
              <a:ext cx="428041" cy="448755"/>
              <a:chOff x="7996271" y="3726454"/>
              <a:chExt cx="812137" cy="851438"/>
            </a:xfrm>
          </p:grpSpPr>
          <p:pic>
            <p:nvPicPr>
              <p:cNvPr id="64" name="Graphic 63">
                <a:extLst>
                  <a:ext uri="{FF2B5EF4-FFF2-40B4-BE49-F238E27FC236}">
                    <a16:creationId xmlns:a16="http://schemas.microsoft.com/office/drawing/2014/main" id="{0D1C6327-5AED-3E4F-B20A-2D6D471619E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996271" y="3765755"/>
                <a:ext cx="812137" cy="812137"/>
              </a:xfrm>
              <a:prstGeom prst="rect">
                <a:avLst/>
              </a:prstGeom>
            </p:spPr>
          </p:pic>
          <p:pic>
            <p:nvPicPr>
              <p:cNvPr id="65" name="Graphic 64">
                <a:extLst>
                  <a:ext uri="{FF2B5EF4-FFF2-40B4-BE49-F238E27FC236}">
                    <a16:creationId xmlns:a16="http://schemas.microsoft.com/office/drawing/2014/main" id="{FCD2350B-0A35-524B-858E-87679ECC239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154397" y="3726454"/>
                <a:ext cx="481800" cy="481800"/>
              </a:xfrm>
              <a:prstGeom prst="rect">
                <a:avLst/>
              </a:prstGeom>
            </p:spPr>
          </p:pic>
          <p:sp>
            <p:nvSpPr>
              <p:cNvPr id="68" name="Oval 67">
                <a:extLst>
                  <a:ext uri="{FF2B5EF4-FFF2-40B4-BE49-F238E27FC236}">
                    <a16:creationId xmlns:a16="http://schemas.microsoft.com/office/drawing/2014/main" id="{EE9A1BD7-9D37-604E-8BC1-C1519D977100}"/>
                  </a:ext>
                </a:extLst>
              </p:cNvPr>
              <p:cNvSpPr/>
              <p:nvPr/>
            </p:nvSpPr>
            <p:spPr>
              <a:xfrm flipH="1">
                <a:off x="8112512" y="4335009"/>
                <a:ext cx="45719" cy="45719"/>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E0A180AB-8BE3-7046-A2EC-0C2994A69973}"/>
                  </a:ext>
                </a:extLst>
              </p:cNvPr>
              <p:cNvSpPr/>
              <p:nvPr/>
            </p:nvSpPr>
            <p:spPr>
              <a:xfrm flipH="1">
                <a:off x="8203876" y="4245893"/>
                <a:ext cx="45719" cy="45719"/>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4C2F4BB3-7A82-E14E-B196-96ED8041D1EF}"/>
                  </a:ext>
                </a:extLst>
              </p:cNvPr>
              <p:cNvSpPr/>
              <p:nvPr/>
            </p:nvSpPr>
            <p:spPr>
              <a:xfrm flipH="1">
                <a:off x="8318861" y="4412373"/>
                <a:ext cx="45719" cy="45719"/>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58F341A7-9B08-A74D-8C1F-7446D8B522A8}"/>
                  </a:ext>
                </a:extLst>
              </p:cNvPr>
              <p:cNvSpPr/>
              <p:nvPr/>
            </p:nvSpPr>
            <p:spPr>
              <a:xfrm flipH="1">
                <a:off x="8458112" y="4242087"/>
                <a:ext cx="45719" cy="45719"/>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4F6CEB4E-CE30-A04B-B00D-10E1C581539C}"/>
                  </a:ext>
                </a:extLst>
              </p:cNvPr>
              <p:cNvSpPr/>
              <p:nvPr/>
            </p:nvSpPr>
            <p:spPr>
              <a:xfrm flipH="1">
                <a:off x="8621310" y="4340604"/>
                <a:ext cx="45718" cy="45718"/>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Rectangle 54">
              <a:extLst>
                <a:ext uri="{FF2B5EF4-FFF2-40B4-BE49-F238E27FC236}">
                  <a16:creationId xmlns:a16="http://schemas.microsoft.com/office/drawing/2014/main" id="{500A1766-910A-BC48-99F7-0DC16BE01CB9}"/>
                </a:ext>
              </a:extLst>
            </p:cNvPr>
            <p:cNvSpPr/>
            <p:nvPr/>
          </p:nvSpPr>
          <p:spPr>
            <a:xfrm>
              <a:off x="8146855" y="2934360"/>
              <a:ext cx="474994" cy="474437"/>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4" name="Group 83">
            <a:extLst>
              <a:ext uri="{FF2B5EF4-FFF2-40B4-BE49-F238E27FC236}">
                <a16:creationId xmlns:a16="http://schemas.microsoft.com/office/drawing/2014/main" id="{7913C1A5-5422-9A46-A5E3-F99DD439330E}"/>
              </a:ext>
            </a:extLst>
          </p:cNvPr>
          <p:cNvGrpSpPr/>
          <p:nvPr/>
        </p:nvGrpSpPr>
        <p:grpSpPr>
          <a:xfrm>
            <a:off x="6580077" y="2619092"/>
            <a:ext cx="284397" cy="287559"/>
            <a:chOff x="8202579" y="831761"/>
            <a:chExt cx="284397" cy="287897"/>
          </a:xfrm>
        </p:grpSpPr>
        <p:sp>
          <p:nvSpPr>
            <p:cNvPr id="85" name="Freeform 84">
              <a:extLst>
                <a:ext uri="{FF2B5EF4-FFF2-40B4-BE49-F238E27FC236}">
                  <a16:creationId xmlns:a16="http://schemas.microsoft.com/office/drawing/2014/main" id="{7221FDD4-0565-7A42-A477-4E2B500F31F3}"/>
                </a:ext>
              </a:extLst>
            </p:cNvPr>
            <p:cNvSpPr/>
            <p:nvPr/>
          </p:nvSpPr>
          <p:spPr>
            <a:xfrm>
              <a:off x="8242300" y="854075"/>
              <a:ext cx="206375" cy="244475"/>
            </a:xfrm>
            <a:custGeom>
              <a:avLst/>
              <a:gdLst>
                <a:gd name="connsiteX0" fmla="*/ 98425 w 206375"/>
                <a:gd name="connsiteY0" fmla="*/ 0 h 244475"/>
                <a:gd name="connsiteX1" fmla="*/ 0 w 206375"/>
                <a:gd name="connsiteY1" fmla="*/ 57150 h 244475"/>
                <a:gd name="connsiteX2" fmla="*/ 0 w 206375"/>
                <a:gd name="connsiteY2" fmla="*/ 180975 h 244475"/>
                <a:gd name="connsiteX3" fmla="*/ 104775 w 206375"/>
                <a:gd name="connsiteY3" fmla="*/ 244475 h 244475"/>
                <a:gd name="connsiteX4" fmla="*/ 206375 w 206375"/>
                <a:gd name="connsiteY4" fmla="*/ 184150 h 244475"/>
                <a:gd name="connsiteX5" fmla="*/ 203200 w 206375"/>
                <a:gd name="connsiteY5" fmla="*/ 63500 h 244475"/>
                <a:gd name="connsiteX6" fmla="*/ 98425 w 206375"/>
                <a:gd name="connsiteY6" fmla="*/ 0 h 24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375" h="244475">
                  <a:moveTo>
                    <a:pt x="98425" y="0"/>
                  </a:moveTo>
                  <a:lnTo>
                    <a:pt x="0" y="57150"/>
                  </a:lnTo>
                  <a:lnTo>
                    <a:pt x="0" y="180975"/>
                  </a:lnTo>
                  <a:lnTo>
                    <a:pt x="104775" y="244475"/>
                  </a:lnTo>
                  <a:lnTo>
                    <a:pt x="206375" y="184150"/>
                  </a:lnTo>
                  <a:cubicBezTo>
                    <a:pt x="205317" y="143933"/>
                    <a:pt x="204258" y="103717"/>
                    <a:pt x="203200" y="63500"/>
                  </a:cubicBezTo>
                  <a:lnTo>
                    <a:pt x="9842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8" name="Graphic 2">
              <a:extLst>
                <a:ext uri="{FF2B5EF4-FFF2-40B4-BE49-F238E27FC236}">
                  <a16:creationId xmlns:a16="http://schemas.microsoft.com/office/drawing/2014/main" id="{3CFBE904-CD38-0442-A1A9-EE37A596B906}"/>
                </a:ext>
              </a:extLst>
            </p:cNvPr>
            <p:cNvPicPr>
              <a:picLocks noChangeAspect="1"/>
            </p:cNvPicPr>
            <p:nvPr/>
          </p:nvPicPr>
          <p:blipFill>
            <a:blip r:embed="rId17">
              <a:duotone>
                <a:prstClr val="black"/>
                <a:schemeClr val="tx2">
                  <a:tint val="45000"/>
                  <a:satMod val="400000"/>
                </a:schemeClr>
              </a:duotone>
              <a:extLst>
                <a:ext uri="{96DAC541-7B7A-43D3-8B79-37D633B846F1}">
                  <asvg:svgBlip xmlns:asvg="http://schemas.microsoft.com/office/drawing/2016/SVG/main" r:embed="rId18"/>
                </a:ext>
              </a:extLst>
            </a:blip>
            <a:stretch>
              <a:fillRect/>
            </a:stretch>
          </p:blipFill>
          <p:spPr>
            <a:xfrm>
              <a:off x="8202579" y="831761"/>
              <a:ext cx="284397" cy="287897"/>
            </a:xfrm>
            <a:prstGeom prst="rect">
              <a:avLst/>
            </a:prstGeom>
          </p:spPr>
        </p:pic>
      </p:grpSp>
      <p:sp>
        <p:nvSpPr>
          <p:cNvPr id="73" name="Rectangle 72">
            <a:extLst>
              <a:ext uri="{FF2B5EF4-FFF2-40B4-BE49-F238E27FC236}">
                <a16:creationId xmlns:a16="http://schemas.microsoft.com/office/drawing/2014/main" id="{1DF3B17B-E98E-FC4D-A962-FDC52B37C44E}"/>
              </a:ext>
            </a:extLst>
          </p:cNvPr>
          <p:cNvSpPr/>
          <p:nvPr/>
        </p:nvSpPr>
        <p:spPr>
          <a:xfrm>
            <a:off x="5313655" y="2773312"/>
            <a:ext cx="474994" cy="474994"/>
          </a:xfrm>
          <a:prstGeom prst="rect">
            <a:avLst/>
          </a:prstGeom>
          <a:noFill/>
          <a:ln w="127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Graphic 76">
            <a:extLst>
              <a:ext uri="{FF2B5EF4-FFF2-40B4-BE49-F238E27FC236}">
                <a16:creationId xmlns:a16="http://schemas.microsoft.com/office/drawing/2014/main" id="{9195E792-6406-144C-B65A-44B62E6C293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354372" y="2831374"/>
            <a:ext cx="383898" cy="383898"/>
          </a:xfrm>
          <a:prstGeom prst="rect">
            <a:avLst/>
          </a:prstGeom>
        </p:spPr>
      </p:pic>
      <p:sp>
        <p:nvSpPr>
          <p:cNvPr id="78" name="TextBox 77">
            <a:extLst>
              <a:ext uri="{FF2B5EF4-FFF2-40B4-BE49-F238E27FC236}">
                <a16:creationId xmlns:a16="http://schemas.microsoft.com/office/drawing/2014/main" id="{097FBD08-D414-B049-A3D4-F79602F3D587}"/>
              </a:ext>
            </a:extLst>
          </p:cNvPr>
          <p:cNvSpPr txBox="1"/>
          <p:nvPr/>
        </p:nvSpPr>
        <p:spPr>
          <a:xfrm>
            <a:off x="5149812" y="3228595"/>
            <a:ext cx="806631" cy="246221"/>
          </a:xfrm>
          <a:prstGeom prst="rect">
            <a:avLst/>
          </a:prstGeom>
          <a:noFill/>
          <a:ln>
            <a:noFill/>
          </a:ln>
        </p:spPr>
        <p:txBody>
          <a:bodyPr wrap="none" rtlCol="0">
            <a:spAutoFit/>
          </a:bodyPr>
          <a:lstStyle/>
          <a:p>
            <a:r>
              <a:rPr lang="en-US" sz="10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Test Script</a:t>
            </a:r>
          </a:p>
        </p:txBody>
      </p:sp>
      <p:grpSp>
        <p:nvGrpSpPr>
          <p:cNvPr id="79" name="Group 78">
            <a:extLst>
              <a:ext uri="{FF2B5EF4-FFF2-40B4-BE49-F238E27FC236}">
                <a16:creationId xmlns:a16="http://schemas.microsoft.com/office/drawing/2014/main" id="{CF33B1A8-68C5-D54D-A71A-D0CFDE3FFC39}"/>
              </a:ext>
            </a:extLst>
          </p:cNvPr>
          <p:cNvGrpSpPr/>
          <p:nvPr/>
        </p:nvGrpSpPr>
        <p:grpSpPr>
          <a:xfrm>
            <a:off x="5170716" y="1786162"/>
            <a:ext cx="659850" cy="618943"/>
            <a:chOff x="5170716" y="3476674"/>
            <a:chExt cx="659850" cy="618943"/>
          </a:xfrm>
        </p:grpSpPr>
        <p:sp>
          <p:nvSpPr>
            <p:cNvPr id="80" name="Rectangle 79">
              <a:extLst>
                <a:ext uri="{FF2B5EF4-FFF2-40B4-BE49-F238E27FC236}">
                  <a16:creationId xmlns:a16="http://schemas.microsoft.com/office/drawing/2014/main" id="{2E41CECF-15CA-4046-B2B5-568EAE1FDABF}"/>
                </a:ext>
              </a:extLst>
            </p:cNvPr>
            <p:cNvSpPr/>
            <p:nvPr/>
          </p:nvSpPr>
          <p:spPr>
            <a:xfrm>
              <a:off x="5311984" y="3620623"/>
              <a:ext cx="474994" cy="474994"/>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 name="Group 85">
              <a:extLst>
                <a:ext uri="{FF2B5EF4-FFF2-40B4-BE49-F238E27FC236}">
                  <a16:creationId xmlns:a16="http://schemas.microsoft.com/office/drawing/2014/main" id="{7FBDB73C-7183-314C-9681-19180CBA741D}"/>
                </a:ext>
              </a:extLst>
            </p:cNvPr>
            <p:cNvGrpSpPr/>
            <p:nvPr/>
          </p:nvGrpSpPr>
          <p:grpSpPr>
            <a:xfrm>
              <a:off x="5256931" y="3657748"/>
              <a:ext cx="573635" cy="376585"/>
              <a:chOff x="3455786" y="2476061"/>
              <a:chExt cx="1097000" cy="720168"/>
            </a:xfrm>
          </p:grpSpPr>
          <p:pic>
            <p:nvPicPr>
              <p:cNvPr id="98" name="Graphic 97">
                <a:extLst>
                  <a:ext uri="{FF2B5EF4-FFF2-40B4-BE49-F238E27FC236}">
                    <a16:creationId xmlns:a16="http://schemas.microsoft.com/office/drawing/2014/main" id="{49330415-E6CE-084E-8458-335A78EA665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455786" y="2476061"/>
                <a:ext cx="1097000" cy="720168"/>
              </a:xfrm>
              <a:prstGeom prst="rect">
                <a:avLst/>
              </a:prstGeom>
            </p:spPr>
          </p:pic>
          <p:pic>
            <p:nvPicPr>
              <p:cNvPr id="99" name="Graphic 98">
                <a:extLst>
                  <a:ext uri="{FF2B5EF4-FFF2-40B4-BE49-F238E27FC236}">
                    <a16:creationId xmlns:a16="http://schemas.microsoft.com/office/drawing/2014/main" id="{51D5D500-8A6B-4B41-AC0C-413562BF1AA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4073565" y="2607451"/>
                <a:ext cx="329413" cy="329413"/>
              </a:xfrm>
              <a:prstGeom prst="rect">
                <a:avLst/>
              </a:prstGeom>
            </p:spPr>
          </p:pic>
        </p:grpSp>
        <p:grpSp>
          <p:nvGrpSpPr>
            <p:cNvPr id="87" name="Group 86">
              <a:extLst>
                <a:ext uri="{FF2B5EF4-FFF2-40B4-BE49-F238E27FC236}">
                  <a16:creationId xmlns:a16="http://schemas.microsoft.com/office/drawing/2014/main" id="{DE6F28C5-AB2A-614F-9466-32419F11AAF3}"/>
                </a:ext>
              </a:extLst>
            </p:cNvPr>
            <p:cNvGrpSpPr/>
            <p:nvPr/>
          </p:nvGrpSpPr>
          <p:grpSpPr>
            <a:xfrm>
              <a:off x="5170716" y="3476674"/>
              <a:ext cx="284397" cy="287897"/>
              <a:chOff x="8202579" y="831761"/>
              <a:chExt cx="284397" cy="287897"/>
            </a:xfrm>
          </p:grpSpPr>
          <p:sp>
            <p:nvSpPr>
              <p:cNvPr id="95" name="Freeform 94">
                <a:extLst>
                  <a:ext uri="{FF2B5EF4-FFF2-40B4-BE49-F238E27FC236}">
                    <a16:creationId xmlns:a16="http://schemas.microsoft.com/office/drawing/2014/main" id="{7E3FB770-A795-BA45-9348-7DFADC7C6A23}"/>
                  </a:ext>
                </a:extLst>
              </p:cNvPr>
              <p:cNvSpPr/>
              <p:nvPr/>
            </p:nvSpPr>
            <p:spPr>
              <a:xfrm>
                <a:off x="8242300" y="854075"/>
                <a:ext cx="206375" cy="244475"/>
              </a:xfrm>
              <a:custGeom>
                <a:avLst/>
                <a:gdLst>
                  <a:gd name="connsiteX0" fmla="*/ 98425 w 206375"/>
                  <a:gd name="connsiteY0" fmla="*/ 0 h 244475"/>
                  <a:gd name="connsiteX1" fmla="*/ 0 w 206375"/>
                  <a:gd name="connsiteY1" fmla="*/ 57150 h 244475"/>
                  <a:gd name="connsiteX2" fmla="*/ 0 w 206375"/>
                  <a:gd name="connsiteY2" fmla="*/ 180975 h 244475"/>
                  <a:gd name="connsiteX3" fmla="*/ 104775 w 206375"/>
                  <a:gd name="connsiteY3" fmla="*/ 244475 h 244475"/>
                  <a:gd name="connsiteX4" fmla="*/ 206375 w 206375"/>
                  <a:gd name="connsiteY4" fmla="*/ 184150 h 244475"/>
                  <a:gd name="connsiteX5" fmla="*/ 203200 w 206375"/>
                  <a:gd name="connsiteY5" fmla="*/ 63500 h 244475"/>
                  <a:gd name="connsiteX6" fmla="*/ 98425 w 206375"/>
                  <a:gd name="connsiteY6" fmla="*/ 0 h 24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375" h="244475">
                    <a:moveTo>
                      <a:pt x="98425" y="0"/>
                    </a:moveTo>
                    <a:lnTo>
                      <a:pt x="0" y="57150"/>
                    </a:lnTo>
                    <a:lnTo>
                      <a:pt x="0" y="180975"/>
                    </a:lnTo>
                    <a:lnTo>
                      <a:pt x="104775" y="244475"/>
                    </a:lnTo>
                    <a:lnTo>
                      <a:pt x="206375" y="184150"/>
                    </a:lnTo>
                    <a:cubicBezTo>
                      <a:pt x="205317" y="143933"/>
                      <a:pt x="204258" y="103717"/>
                      <a:pt x="203200" y="63500"/>
                    </a:cubicBezTo>
                    <a:lnTo>
                      <a:pt x="9842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Graphic 2">
                <a:extLst>
                  <a:ext uri="{FF2B5EF4-FFF2-40B4-BE49-F238E27FC236}">
                    <a16:creationId xmlns:a16="http://schemas.microsoft.com/office/drawing/2014/main" id="{074A457B-698E-AC45-BDC1-CD8FE0AEB3C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202579" y="831761"/>
                <a:ext cx="284397" cy="287897"/>
              </a:xfrm>
              <a:prstGeom prst="rect">
                <a:avLst/>
              </a:prstGeom>
            </p:spPr>
          </p:pic>
        </p:grpSp>
      </p:grpSp>
      <p:sp>
        <p:nvSpPr>
          <p:cNvPr id="100" name="TextBox 99">
            <a:extLst>
              <a:ext uri="{FF2B5EF4-FFF2-40B4-BE49-F238E27FC236}">
                <a16:creationId xmlns:a16="http://schemas.microsoft.com/office/drawing/2014/main" id="{48FBE374-F743-1149-90E8-024A31F19436}"/>
              </a:ext>
            </a:extLst>
          </p:cNvPr>
          <p:cNvSpPr txBox="1"/>
          <p:nvPr/>
        </p:nvSpPr>
        <p:spPr>
          <a:xfrm>
            <a:off x="4985100" y="2391589"/>
            <a:ext cx="1146468" cy="246221"/>
          </a:xfrm>
          <a:prstGeom prst="rect">
            <a:avLst/>
          </a:prstGeom>
          <a:noFill/>
          <a:ln>
            <a:noFill/>
          </a:ln>
        </p:spPr>
        <p:txBody>
          <a:bodyPr wrap="none" rtlCol="0">
            <a:spAutoFit/>
          </a:bodyPr>
          <a:lstStyle>
            <a:defPPr marR="0" lvl="0" algn="l" rtl="0">
              <a:lnSpc>
                <a:spcPct val="100000"/>
              </a:lnSpc>
              <a:spcBef>
                <a:spcPts val="0"/>
              </a:spcBef>
              <a:spcAft>
                <a:spcPts val="0"/>
              </a:spcAft>
            </a:defPPr>
            <a:lvl1pPr>
              <a:defRPr sz="10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Weather Station</a:t>
            </a:r>
          </a:p>
        </p:txBody>
      </p:sp>
      <p:sp>
        <p:nvSpPr>
          <p:cNvPr id="101" name="Rectangle 100">
            <a:extLst>
              <a:ext uri="{FF2B5EF4-FFF2-40B4-BE49-F238E27FC236}">
                <a16:creationId xmlns:a16="http://schemas.microsoft.com/office/drawing/2014/main" id="{6A3F6E97-0AE2-EA44-A6F1-0AEA0C384112}"/>
              </a:ext>
            </a:extLst>
          </p:cNvPr>
          <p:cNvSpPr/>
          <p:nvPr/>
        </p:nvSpPr>
        <p:spPr>
          <a:xfrm>
            <a:off x="5311433" y="3625264"/>
            <a:ext cx="474994" cy="474994"/>
          </a:xfrm>
          <a:prstGeom prst="rect">
            <a:avLst/>
          </a:prstGeom>
          <a:no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 name="Graphic 101">
            <a:extLst>
              <a:ext uri="{FF2B5EF4-FFF2-40B4-BE49-F238E27FC236}">
                <a16:creationId xmlns:a16="http://schemas.microsoft.com/office/drawing/2014/main" id="{70B3818C-6596-DC46-AF77-90487E7E114C}"/>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284806" y="3603467"/>
            <a:ext cx="518586" cy="518586"/>
          </a:xfrm>
          <a:prstGeom prst="rect">
            <a:avLst/>
          </a:prstGeom>
        </p:spPr>
      </p:pic>
      <p:sp>
        <p:nvSpPr>
          <p:cNvPr id="103" name="Freeform 102">
            <a:extLst>
              <a:ext uri="{FF2B5EF4-FFF2-40B4-BE49-F238E27FC236}">
                <a16:creationId xmlns:a16="http://schemas.microsoft.com/office/drawing/2014/main" id="{8940E446-A844-6F4F-BC84-8EB348061A6E}"/>
              </a:ext>
            </a:extLst>
          </p:cNvPr>
          <p:cNvSpPr/>
          <p:nvPr/>
        </p:nvSpPr>
        <p:spPr>
          <a:xfrm>
            <a:off x="5208151" y="3503692"/>
            <a:ext cx="206375" cy="244475"/>
          </a:xfrm>
          <a:custGeom>
            <a:avLst/>
            <a:gdLst>
              <a:gd name="connsiteX0" fmla="*/ 98425 w 206375"/>
              <a:gd name="connsiteY0" fmla="*/ 0 h 244475"/>
              <a:gd name="connsiteX1" fmla="*/ 0 w 206375"/>
              <a:gd name="connsiteY1" fmla="*/ 57150 h 244475"/>
              <a:gd name="connsiteX2" fmla="*/ 0 w 206375"/>
              <a:gd name="connsiteY2" fmla="*/ 180975 h 244475"/>
              <a:gd name="connsiteX3" fmla="*/ 104775 w 206375"/>
              <a:gd name="connsiteY3" fmla="*/ 244475 h 244475"/>
              <a:gd name="connsiteX4" fmla="*/ 206375 w 206375"/>
              <a:gd name="connsiteY4" fmla="*/ 184150 h 244475"/>
              <a:gd name="connsiteX5" fmla="*/ 203200 w 206375"/>
              <a:gd name="connsiteY5" fmla="*/ 63500 h 244475"/>
              <a:gd name="connsiteX6" fmla="*/ 98425 w 206375"/>
              <a:gd name="connsiteY6" fmla="*/ 0 h 24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375" h="244475">
                <a:moveTo>
                  <a:pt x="98425" y="0"/>
                </a:moveTo>
                <a:lnTo>
                  <a:pt x="0" y="57150"/>
                </a:lnTo>
                <a:lnTo>
                  <a:pt x="0" y="180975"/>
                </a:lnTo>
                <a:lnTo>
                  <a:pt x="104775" y="244475"/>
                </a:lnTo>
                <a:lnTo>
                  <a:pt x="206375" y="184150"/>
                </a:lnTo>
                <a:cubicBezTo>
                  <a:pt x="205317" y="143933"/>
                  <a:pt x="204258" y="103717"/>
                  <a:pt x="203200" y="63500"/>
                </a:cubicBezTo>
                <a:lnTo>
                  <a:pt x="9842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Graphic 2">
            <a:extLst>
              <a:ext uri="{FF2B5EF4-FFF2-40B4-BE49-F238E27FC236}">
                <a16:creationId xmlns:a16="http://schemas.microsoft.com/office/drawing/2014/main" id="{40687293-876B-3848-A2CE-8F12152CCEA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68430" y="3481378"/>
            <a:ext cx="284397" cy="287897"/>
          </a:xfrm>
          <a:prstGeom prst="rect">
            <a:avLst/>
          </a:prstGeom>
        </p:spPr>
      </p:pic>
      <p:sp>
        <p:nvSpPr>
          <p:cNvPr id="105" name="TextBox 104">
            <a:extLst>
              <a:ext uri="{FF2B5EF4-FFF2-40B4-BE49-F238E27FC236}">
                <a16:creationId xmlns:a16="http://schemas.microsoft.com/office/drawing/2014/main" id="{250070C7-BDC9-864E-A9ED-54C824A4B017}"/>
              </a:ext>
            </a:extLst>
          </p:cNvPr>
          <p:cNvSpPr txBox="1"/>
          <p:nvPr/>
        </p:nvSpPr>
        <p:spPr>
          <a:xfrm>
            <a:off x="5251788" y="4087292"/>
            <a:ext cx="623889" cy="246221"/>
          </a:xfrm>
          <a:prstGeom prst="rect">
            <a:avLst/>
          </a:prstGeom>
          <a:noFill/>
          <a:ln>
            <a:noFill/>
          </a:ln>
        </p:spPr>
        <p:txBody>
          <a:bodyPr wrap="none" rtlCol="0">
            <a:spAutoFit/>
          </a:bodyPr>
          <a:lstStyle/>
          <a:p>
            <a:pPr>
              <a:defRPr/>
            </a:pPr>
            <a:r>
              <a:rPr lang="en-US" sz="1000">
                <a:ln w="0"/>
                <a:solidFill>
                  <a:srgbClr val="1D0D5C"/>
                </a:solidFill>
                <a:latin typeface="Open Sans" panose="020B0606030504020204" pitchFamily="34" charset="0"/>
                <a:ea typeface="Open Sans" panose="020B0606030504020204" pitchFamily="34" charset="0"/>
                <a:cs typeface="Open Sans" panose="020B0606030504020204" pitchFamily="34" charset="0"/>
              </a:rPr>
              <a:t>Runner</a:t>
            </a:r>
          </a:p>
        </p:txBody>
      </p:sp>
    </p:spTree>
    <p:extLst>
      <p:ext uri="{BB962C8B-B14F-4D97-AF65-F5344CB8AC3E}">
        <p14:creationId xmlns:p14="http://schemas.microsoft.com/office/powerpoint/2010/main" val="14904228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5" name="Google Shape;115;p20"/>
          <p:cNvSpPr txBox="1">
            <a:spLocks noGrp="1"/>
          </p:cNvSpPr>
          <p:nvPr>
            <p:ph type="body" sz="quarter" idx="12"/>
          </p:nvPr>
        </p:nvSpPr>
        <p:spPr>
          <a:prstGeom prst="rect">
            <a:avLst/>
          </a:prstGeom>
        </p:spPr>
        <p:txBody>
          <a:bodyPr spcFirstLastPara="1" wrap="square" lIns="91425" tIns="91425" rIns="91425" bIns="91425" anchor="t" anchorCtr="0">
            <a:normAutofit/>
          </a:bodyPr>
          <a:lstStyle/>
          <a:p>
            <a:pPr marL="0" lvl="0" indent="0" rtl="0">
              <a:spcBef>
                <a:spcPts val="0"/>
              </a:spcBef>
              <a:spcAft>
                <a:spcPts val="1200"/>
              </a:spcAft>
              <a:buNone/>
            </a:pPr>
            <a:r>
              <a:rPr lang="en" sz="4000"/>
              <a:t>Monsoon is an open-source, serverless framework for running </a:t>
            </a:r>
            <a:r>
              <a:rPr lang="en" sz="4000">
                <a:solidFill>
                  <a:srgbClr val="649CD9"/>
                </a:solidFill>
              </a:rPr>
              <a:t>browser-based </a:t>
            </a:r>
            <a:r>
              <a:rPr lang="en" sz="4000"/>
              <a:t>load tests in the </a:t>
            </a:r>
            <a:r>
              <a:rPr lang="en" sz="4000">
                <a:solidFill>
                  <a:srgbClr val="916CBF"/>
                </a:solidFill>
              </a:rPr>
              <a:t>cloud</a:t>
            </a:r>
            <a:endParaRPr lang="en-US" sz="4000">
              <a:solidFill>
                <a:srgbClr val="916CBF"/>
              </a:solidFill>
            </a:endParaRPr>
          </a:p>
        </p:txBody>
      </p:sp>
      <p:sp>
        <p:nvSpPr>
          <p:cNvPr id="2" name="Footer Placeholder 1">
            <a:extLst>
              <a:ext uri="{FF2B5EF4-FFF2-40B4-BE49-F238E27FC236}">
                <a16:creationId xmlns:a16="http://schemas.microsoft.com/office/drawing/2014/main" id="{19CE1748-E49B-FC47-B813-E07AEC6FD6C0}"/>
              </a:ext>
            </a:extLst>
          </p:cNvPr>
          <p:cNvSpPr>
            <a:spLocks noGrp="1"/>
          </p:cNvSpPr>
          <p:nvPr>
            <p:ph type="ftr" sz="quarter" idx="10"/>
          </p:nvPr>
        </p:nvSpPr>
        <p:spPr/>
        <p:txBody>
          <a:bodyPr/>
          <a:lstStyle/>
          <a:p>
            <a:r>
              <a:rPr lang="en-US"/>
              <a:t>Introduction</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8"/>
        <p:cNvGrpSpPr/>
        <p:nvPr/>
      </p:nvGrpSpPr>
      <p:grpSpPr>
        <a:xfrm>
          <a:off x="0" y="0"/>
          <a:ext cx="0" cy="0"/>
          <a:chOff x="0" y="0"/>
          <a:chExt cx="0" cy="0"/>
        </a:xfrm>
      </p:grpSpPr>
      <p:sp>
        <p:nvSpPr>
          <p:cNvPr id="12" name="Title 2">
            <a:extLst>
              <a:ext uri="{FF2B5EF4-FFF2-40B4-BE49-F238E27FC236}">
                <a16:creationId xmlns:a16="http://schemas.microsoft.com/office/drawing/2014/main" id="{530D26DC-46E3-BA41-AA81-4EB873FB4D85}"/>
              </a:ext>
            </a:extLst>
          </p:cNvPr>
          <p:cNvSpPr>
            <a:spLocks noGrp="1"/>
          </p:cNvSpPr>
          <p:nvPr>
            <p:ph type="title"/>
          </p:nvPr>
        </p:nvSpPr>
        <p:spPr>
          <a:xfrm>
            <a:off x="868365" y="529405"/>
            <a:ext cx="7959939" cy="528728"/>
          </a:xfrm>
        </p:spPr>
        <p:txBody>
          <a:bodyPr/>
          <a:lstStyle/>
          <a:p>
            <a:r>
              <a:rPr lang="en-US" err="1">
                <a:solidFill>
                  <a:srgbClr val="649CD9"/>
                </a:solidFill>
              </a:rPr>
              <a:t>Fargate</a:t>
            </a:r>
            <a:r>
              <a:rPr lang="en-US"/>
              <a:t> and </a:t>
            </a:r>
            <a:r>
              <a:rPr lang="en-US">
                <a:solidFill>
                  <a:srgbClr val="916CBF"/>
                </a:solidFill>
              </a:rPr>
              <a:t>ECS</a:t>
            </a:r>
          </a:p>
        </p:txBody>
      </p:sp>
      <p:sp>
        <p:nvSpPr>
          <p:cNvPr id="2" name="Footer Placeholder 1">
            <a:extLst>
              <a:ext uri="{FF2B5EF4-FFF2-40B4-BE49-F238E27FC236}">
                <a16:creationId xmlns:a16="http://schemas.microsoft.com/office/drawing/2014/main" id="{A6103FC6-A041-3747-8C07-760690B04001}"/>
              </a:ext>
            </a:extLst>
          </p:cNvPr>
          <p:cNvSpPr>
            <a:spLocks noGrp="1"/>
          </p:cNvSpPr>
          <p:nvPr>
            <p:ph type="ftr" sz="quarter" idx="13"/>
          </p:nvPr>
        </p:nvSpPr>
        <p:spPr/>
        <p:txBody>
          <a:bodyPr/>
          <a:lstStyle/>
          <a:p>
            <a:r>
              <a:rPr lang="en-US"/>
              <a:t>Architecture</a:t>
            </a:r>
          </a:p>
        </p:txBody>
      </p:sp>
      <p:grpSp>
        <p:nvGrpSpPr>
          <p:cNvPr id="19" name="Group 18">
            <a:extLst>
              <a:ext uri="{FF2B5EF4-FFF2-40B4-BE49-F238E27FC236}">
                <a16:creationId xmlns:a16="http://schemas.microsoft.com/office/drawing/2014/main" id="{BCE3B61B-C71A-BD4F-B1C2-C3D4FDF58D3C}"/>
              </a:ext>
            </a:extLst>
          </p:cNvPr>
          <p:cNvGrpSpPr/>
          <p:nvPr/>
        </p:nvGrpSpPr>
        <p:grpSpPr>
          <a:xfrm>
            <a:off x="325669" y="514269"/>
            <a:ext cx="556665" cy="569069"/>
            <a:chOff x="1345002" y="1203763"/>
            <a:chExt cx="445173" cy="455093"/>
          </a:xfrm>
        </p:grpSpPr>
        <p:pic>
          <p:nvPicPr>
            <p:cNvPr id="20" name="Graphic 19">
              <a:extLst>
                <a:ext uri="{FF2B5EF4-FFF2-40B4-BE49-F238E27FC236}">
                  <a16:creationId xmlns:a16="http://schemas.microsoft.com/office/drawing/2014/main" id="{3950D4B8-9DD5-2140-A52E-7CB7AC9F87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45002" y="1203763"/>
              <a:ext cx="420335" cy="421416"/>
            </a:xfrm>
            <a:prstGeom prst="rect">
              <a:avLst/>
            </a:prstGeom>
          </p:spPr>
        </p:pic>
        <p:grpSp>
          <p:nvGrpSpPr>
            <p:cNvPr id="21" name="Group 20">
              <a:extLst>
                <a:ext uri="{FF2B5EF4-FFF2-40B4-BE49-F238E27FC236}">
                  <a16:creationId xmlns:a16="http://schemas.microsoft.com/office/drawing/2014/main" id="{3CA99793-6EC6-8842-B3F4-0BD92A327798}"/>
                </a:ext>
              </a:extLst>
            </p:cNvPr>
            <p:cNvGrpSpPr/>
            <p:nvPr/>
          </p:nvGrpSpPr>
          <p:grpSpPr>
            <a:xfrm>
              <a:off x="1669877" y="1457666"/>
              <a:ext cx="120298" cy="201190"/>
              <a:chOff x="2349842" y="2650268"/>
              <a:chExt cx="223836" cy="374348"/>
            </a:xfrm>
            <a:solidFill>
              <a:schemeClr val="lt1"/>
            </a:solidFill>
          </p:grpSpPr>
          <p:sp>
            <p:nvSpPr>
              <p:cNvPr id="22" name="Oval 21">
                <a:extLst>
                  <a:ext uri="{FF2B5EF4-FFF2-40B4-BE49-F238E27FC236}">
                    <a16:creationId xmlns:a16="http://schemas.microsoft.com/office/drawing/2014/main" id="{17899C8D-4A69-4A45-9086-F39FC0D96670}"/>
                  </a:ext>
                </a:extLst>
              </p:cNvPr>
              <p:cNvSpPr/>
              <p:nvPr/>
            </p:nvSpPr>
            <p:spPr>
              <a:xfrm>
                <a:off x="2393498" y="2650268"/>
                <a:ext cx="136525" cy="136525"/>
              </a:xfrm>
              <a:prstGeom prst="ellipse">
                <a:avLst/>
              </a:prstGeom>
              <a:grpFill/>
              <a:ln w="15875">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Pie 22">
                <a:extLst>
                  <a:ext uri="{FF2B5EF4-FFF2-40B4-BE49-F238E27FC236}">
                    <a16:creationId xmlns:a16="http://schemas.microsoft.com/office/drawing/2014/main" id="{2D61C881-8BFC-D942-B363-1B215892D9FD}"/>
                  </a:ext>
                </a:extLst>
              </p:cNvPr>
              <p:cNvSpPr/>
              <p:nvPr/>
            </p:nvSpPr>
            <p:spPr>
              <a:xfrm rot="5400000">
                <a:off x="2349842" y="2800780"/>
                <a:ext cx="223836" cy="223836"/>
              </a:xfrm>
              <a:prstGeom prst="pie">
                <a:avLst>
                  <a:gd name="adj1" fmla="val 5376454"/>
                  <a:gd name="adj2" fmla="val 16199991"/>
                </a:avLst>
              </a:prstGeom>
              <a:grpFill/>
              <a:ln w="15875">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cxnSp>
        <p:nvCxnSpPr>
          <p:cNvPr id="3" name="Straight Connector 2">
            <a:extLst>
              <a:ext uri="{FF2B5EF4-FFF2-40B4-BE49-F238E27FC236}">
                <a16:creationId xmlns:a16="http://schemas.microsoft.com/office/drawing/2014/main" id="{E81CFB6C-0E5F-48FA-B4E3-51B82AF22929}"/>
              </a:ext>
            </a:extLst>
          </p:cNvPr>
          <p:cNvCxnSpPr/>
          <p:nvPr/>
        </p:nvCxnSpPr>
        <p:spPr>
          <a:xfrm>
            <a:off x="2616057" y="1085985"/>
            <a:ext cx="0" cy="3498207"/>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5EBF459-6ED6-4C8D-A55A-8AA4B709696E}"/>
              </a:ext>
            </a:extLst>
          </p:cNvPr>
          <p:cNvSpPr/>
          <p:nvPr/>
        </p:nvSpPr>
        <p:spPr bwMode="auto">
          <a:xfrm>
            <a:off x="676384" y="2232506"/>
            <a:ext cx="2497787" cy="1707231"/>
          </a:xfrm>
          <a:prstGeom prst="rect">
            <a:avLst/>
          </a:prstGeom>
          <a:solidFill>
            <a:schemeClr val="lt1"/>
          </a:solid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rgbClr val="1D0D5C"/>
                </a:solidFill>
                <a:latin typeface="Arial" panose="020B0604020202020204" pitchFamily="34" charset="0"/>
                <a:cs typeface="Arial" panose="020B0604020202020204" pitchFamily="34" charset="0"/>
              </a:rPr>
              <a:t>VPC</a:t>
            </a:r>
          </a:p>
        </p:txBody>
      </p:sp>
      <p:pic>
        <p:nvPicPr>
          <p:cNvPr id="5" name="Graphic 4">
            <a:extLst>
              <a:ext uri="{FF2B5EF4-FFF2-40B4-BE49-F238E27FC236}">
                <a16:creationId xmlns:a16="http://schemas.microsoft.com/office/drawing/2014/main" id="{1F1FE398-2E19-4FAD-A268-3480942089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76292" y="1216309"/>
            <a:ext cx="420334" cy="420334"/>
          </a:xfrm>
          <a:prstGeom prst="rect">
            <a:avLst/>
          </a:prstGeom>
        </p:spPr>
      </p:pic>
      <p:pic>
        <p:nvPicPr>
          <p:cNvPr id="6" name="Graphic 5">
            <a:extLst>
              <a:ext uri="{FF2B5EF4-FFF2-40B4-BE49-F238E27FC236}">
                <a16:creationId xmlns:a16="http://schemas.microsoft.com/office/drawing/2014/main" id="{ABC915B4-3199-4C31-9BAC-4B8E2A0B5C4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91996" y="1205368"/>
            <a:ext cx="420334" cy="420334"/>
          </a:xfrm>
          <a:prstGeom prst="rect">
            <a:avLst/>
          </a:prstGeom>
        </p:spPr>
      </p:pic>
      <p:pic>
        <p:nvPicPr>
          <p:cNvPr id="7" name="Graphic 6">
            <a:extLst>
              <a:ext uri="{FF2B5EF4-FFF2-40B4-BE49-F238E27FC236}">
                <a16:creationId xmlns:a16="http://schemas.microsoft.com/office/drawing/2014/main" id="{3759479A-0EB6-46CD-872E-2E7D5D7C02A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64526" y="1085985"/>
            <a:ext cx="691993" cy="691993"/>
          </a:xfrm>
          <a:prstGeom prst="rect">
            <a:avLst/>
          </a:prstGeom>
        </p:spPr>
      </p:pic>
      <p:pic>
        <p:nvPicPr>
          <p:cNvPr id="8" name="Graphic 7">
            <a:extLst>
              <a:ext uri="{FF2B5EF4-FFF2-40B4-BE49-F238E27FC236}">
                <a16:creationId xmlns:a16="http://schemas.microsoft.com/office/drawing/2014/main" id="{7247F365-D3C3-40BC-8A61-8766F9A2EC1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82096" y="1283176"/>
            <a:ext cx="348892" cy="229043"/>
          </a:xfrm>
          <a:prstGeom prst="rect">
            <a:avLst/>
          </a:prstGeom>
        </p:spPr>
      </p:pic>
      <p:cxnSp>
        <p:nvCxnSpPr>
          <p:cNvPr id="9" name="Straight Connector 8">
            <a:extLst>
              <a:ext uri="{FF2B5EF4-FFF2-40B4-BE49-F238E27FC236}">
                <a16:creationId xmlns:a16="http://schemas.microsoft.com/office/drawing/2014/main" id="{D5E50176-C7C2-4154-AA8A-7FD4380BACA5}"/>
              </a:ext>
            </a:extLst>
          </p:cNvPr>
          <p:cNvCxnSpPr>
            <a:cxnSpLocks/>
          </p:cNvCxnSpPr>
          <p:nvPr/>
        </p:nvCxnSpPr>
        <p:spPr>
          <a:xfrm>
            <a:off x="7554191" y="1331543"/>
            <a:ext cx="114453" cy="0"/>
          </a:xfrm>
          <a:prstGeom prst="line">
            <a:avLst/>
          </a:prstGeom>
          <a:solidFill>
            <a:schemeClr val="bg1">
              <a:lumMod val="50000"/>
            </a:schemeClr>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05E4BA4-208B-42C2-A9C6-6537F742C54D}"/>
              </a:ext>
            </a:extLst>
          </p:cNvPr>
          <p:cNvCxnSpPr>
            <a:cxnSpLocks/>
          </p:cNvCxnSpPr>
          <p:nvPr/>
        </p:nvCxnSpPr>
        <p:spPr>
          <a:xfrm>
            <a:off x="7554191" y="1361776"/>
            <a:ext cx="114453" cy="0"/>
          </a:xfrm>
          <a:prstGeom prst="line">
            <a:avLst/>
          </a:prstGeom>
          <a:solidFill>
            <a:schemeClr val="bg1">
              <a:lumMod val="50000"/>
            </a:schemeClr>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1F398A8-FF16-403A-BDCE-A68E7066118D}"/>
              </a:ext>
            </a:extLst>
          </p:cNvPr>
          <p:cNvCxnSpPr>
            <a:cxnSpLocks/>
          </p:cNvCxnSpPr>
          <p:nvPr/>
        </p:nvCxnSpPr>
        <p:spPr>
          <a:xfrm>
            <a:off x="7554191" y="1397697"/>
            <a:ext cx="114453" cy="0"/>
          </a:xfrm>
          <a:prstGeom prst="line">
            <a:avLst/>
          </a:prstGeom>
          <a:solidFill>
            <a:schemeClr val="bg1">
              <a:lumMod val="50000"/>
            </a:schemeClr>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CCF1B7B-8B40-4999-B92F-020F5249CAF8}"/>
              </a:ext>
            </a:extLst>
          </p:cNvPr>
          <p:cNvCxnSpPr>
            <a:cxnSpLocks/>
          </p:cNvCxnSpPr>
          <p:nvPr/>
        </p:nvCxnSpPr>
        <p:spPr>
          <a:xfrm>
            <a:off x="7586583" y="1431981"/>
            <a:ext cx="82061" cy="0"/>
          </a:xfrm>
          <a:prstGeom prst="line">
            <a:avLst/>
          </a:prstGeom>
          <a:solidFill>
            <a:schemeClr val="bg1">
              <a:lumMod val="50000"/>
            </a:schemeClr>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7705DF8-A0EC-4A20-AF8F-EC3E132DD7D7}"/>
              </a:ext>
            </a:extLst>
          </p:cNvPr>
          <p:cNvCxnSpPr>
            <a:cxnSpLocks/>
          </p:cNvCxnSpPr>
          <p:nvPr/>
        </p:nvCxnSpPr>
        <p:spPr>
          <a:xfrm>
            <a:off x="7586583" y="1464374"/>
            <a:ext cx="82061" cy="0"/>
          </a:xfrm>
          <a:prstGeom prst="line">
            <a:avLst/>
          </a:prstGeom>
          <a:solidFill>
            <a:schemeClr val="bg1">
              <a:lumMod val="50000"/>
            </a:schemeClr>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1" name="Graphic 19">
            <a:extLst>
              <a:ext uri="{FF2B5EF4-FFF2-40B4-BE49-F238E27FC236}">
                <a16:creationId xmlns:a16="http://schemas.microsoft.com/office/drawing/2014/main" id="{A8E5E274-9863-43CF-9BDE-2E5B23E02A9A}"/>
              </a:ext>
            </a:extLst>
          </p:cNvPr>
          <p:cNvPicPr>
            <a:picLocks noChangeAspect="1" noChangeArrowheads="1"/>
          </p:cNvPicPr>
          <p:nvPr/>
        </p:nvPicPr>
        <p:blipFill>
          <a:blip r:embed="rId13">
            <a:duotone>
              <a:schemeClr val="bg2">
                <a:shade val="45000"/>
                <a:satMod val="135000"/>
              </a:schemeClr>
              <a:prstClr val="white"/>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5964566" y="2858396"/>
            <a:ext cx="475197" cy="47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7">
            <a:extLst>
              <a:ext uri="{FF2B5EF4-FFF2-40B4-BE49-F238E27FC236}">
                <a16:creationId xmlns:a16="http://schemas.microsoft.com/office/drawing/2014/main" id="{923306C1-783D-4418-9FAA-B3DDB9DD8EBE}"/>
              </a:ext>
            </a:extLst>
          </p:cNvPr>
          <p:cNvPicPr>
            <a:picLocks noChangeAspect="1" noChangeArrowheads="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90753" y="2877418"/>
            <a:ext cx="475197" cy="47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Graphic 8">
            <a:extLst>
              <a:ext uri="{FF2B5EF4-FFF2-40B4-BE49-F238E27FC236}">
                <a16:creationId xmlns:a16="http://schemas.microsoft.com/office/drawing/2014/main" id="{0A907506-BE46-4EAB-868C-97E981A29D60}"/>
              </a:ext>
            </a:extLst>
          </p:cNvPr>
          <p:cNvPicPr>
            <a:picLocks noChangeAspect="1" noChangeArrowheads="1"/>
          </p:cNvPicPr>
          <p:nvPr/>
        </p:nvPicPr>
        <p:blipFill>
          <a:blip r:embed="rId1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13462" y="2843782"/>
            <a:ext cx="475197" cy="47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Graphic 18">
            <a:extLst>
              <a:ext uri="{FF2B5EF4-FFF2-40B4-BE49-F238E27FC236}">
                <a16:creationId xmlns:a16="http://schemas.microsoft.com/office/drawing/2014/main" id="{AE797FB5-3C76-44B5-B2A4-EA783DCC7DF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76949" y="2839497"/>
            <a:ext cx="475198" cy="471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Graphic 14">
            <a:extLst>
              <a:ext uri="{FF2B5EF4-FFF2-40B4-BE49-F238E27FC236}">
                <a16:creationId xmlns:a16="http://schemas.microsoft.com/office/drawing/2014/main" id="{F9FC1A6D-6B99-4E8D-8BD2-BD2E2E6A2CB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76325" y="2296961"/>
            <a:ext cx="475197" cy="4751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Rectangle 40">
            <a:extLst>
              <a:ext uri="{FF2B5EF4-FFF2-40B4-BE49-F238E27FC236}">
                <a16:creationId xmlns:a16="http://schemas.microsoft.com/office/drawing/2014/main" id="{494B2909-4F71-43C5-956F-337F327E34F3}"/>
              </a:ext>
            </a:extLst>
          </p:cNvPr>
          <p:cNvSpPr/>
          <p:nvPr/>
        </p:nvSpPr>
        <p:spPr>
          <a:xfrm>
            <a:off x="2153228" y="2303397"/>
            <a:ext cx="955423" cy="1565176"/>
          </a:xfrm>
          <a:prstGeom prst="rect">
            <a:avLst/>
          </a:prstGeom>
          <a:solidFill>
            <a:schemeClr val="lt1"/>
          </a:solid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Graphic 42">
            <a:extLst>
              <a:ext uri="{FF2B5EF4-FFF2-40B4-BE49-F238E27FC236}">
                <a16:creationId xmlns:a16="http://schemas.microsoft.com/office/drawing/2014/main" id="{4CF184DF-EC62-4EC1-9822-C51A70F2FE5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287102" y="2406663"/>
            <a:ext cx="657910" cy="371223"/>
          </a:xfrm>
          <a:prstGeom prst="rect">
            <a:avLst/>
          </a:prstGeom>
        </p:spPr>
      </p:pic>
      <p:pic>
        <p:nvPicPr>
          <p:cNvPr id="45" name="Graphic 44">
            <a:extLst>
              <a:ext uri="{FF2B5EF4-FFF2-40B4-BE49-F238E27FC236}">
                <a16:creationId xmlns:a16="http://schemas.microsoft.com/office/drawing/2014/main" id="{57B62289-0492-465A-A772-833158AB94C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289833" y="2900373"/>
            <a:ext cx="657910" cy="371223"/>
          </a:xfrm>
          <a:prstGeom prst="rect">
            <a:avLst/>
          </a:prstGeom>
        </p:spPr>
      </p:pic>
      <p:pic>
        <p:nvPicPr>
          <p:cNvPr id="47" name="Graphic 46">
            <a:extLst>
              <a:ext uri="{FF2B5EF4-FFF2-40B4-BE49-F238E27FC236}">
                <a16:creationId xmlns:a16="http://schemas.microsoft.com/office/drawing/2014/main" id="{2FBBBD9E-0053-40BE-BC05-BCC2B11BAD5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294006" y="3392763"/>
            <a:ext cx="657910" cy="371223"/>
          </a:xfrm>
          <a:prstGeom prst="rect">
            <a:avLst/>
          </a:prstGeom>
        </p:spPr>
      </p:pic>
      <p:cxnSp>
        <p:nvCxnSpPr>
          <p:cNvPr id="49" name="Straight Arrow Connector 48">
            <a:extLst>
              <a:ext uri="{FF2B5EF4-FFF2-40B4-BE49-F238E27FC236}">
                <a16:creationId xmlns:a16="http://schemas.microsoft.com/office/drawing/2014/main" id="{BF9923C2-6422-4525-960D-5E2B8280B62B}"/>
              </a:ext>
            </a:extLst>
          </p:cNvPr>
          <p:cNvCxnSpPr>
            <a:cxnSpLocks/>
          </p:cNvCxnSpPr>
          <p:nvPr/>
        </p:nvCxnSpPr>
        <p:spPr>
          <a:xfrm>
            <a:off x="3174180" y="3096437"/>
            <a:ext cx="449908"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6EBEA9C-5AC4-4406-B2A5-C31AB573A76E}"/>
              </a:ext>
            </a:extLst>
          </p:cNvPr>
          <p:cNvCxnSpPr>
            <a:cxnSpLocks/>
          </p:cNvCxnSpPr>
          <p:nvPr/>
        </p:nvCxnSpPr>
        <p:spPr>
          <a:xfrm>
            <a:off x="4088659" y="3096437"/>
            <a:ext cx="708350"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18CDC6C-7914-4F09-A498-9D4D420B5B04}"/>
              </a:ext>
            </a:extLst>
          </p:cNvPr>
          <p:cNvCxnSpPr>
            <a:cxnSpLocks/>
          </p:cNvCxnSpPr>
          <p:nvPr/>
        </p:nvCxnSpPr>
        <p:spPr>
          <a:xfrm>
            <a:off x="5265950" y="3096437"/>
            <a:ext cx="708350"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pic>
        <p:nvPicPr>
          <p:cNvPr id="59" name="Graphic 58">
            <a:extLst>
              <a:ext uri="{FF2B5EF4-FFF2-40B4-BE49-F238E27FC236}">
                <a16:creationId xmlns:a16="http://schemas.microsoft.com/office/drawing/2014/main" id="{B6049CC1-85E6-4EA0-B06B-05440E82B7A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80017" y="2237822"/>
            <a:ext cx="384048" cy="384048"/>
          </a:xfrm>
          <a:prstGeom prst="rect">
            <a:avLst/>
          </a:prstGeom>
        </p:spPr>
      </p:pic>
      <p:sp>
        <p:nvSpPr>
          <p:cNvPr id="61" name="Rectangle 60">
            <a:extLst>
              <a:ext uri="{FF2B5EF4-FFF2-40B4-BE49-F238E27FC236}">
                <a16:creationId xmlns:a16="http://schemas.microsoft.com/office/drawing/2014/main" id="{D3E602DB-21B7-4A76-8F0C-CDB7F9884E99}"/>
              </a:ext>
            </a:extLst>
          </p:cNvPr>
          <p:cNvSpPr>
            <a:spLocks noChangeAspect="1"/>
          </p:cNvSpPr>
          <p:nvPr/>
        </p:nvSpPr>
        <p:spPr>
          <a:xfrm>
            <a:off x="680017" y="2232072"/>
            <a:ext cx="384048" cy="383507"/>
          </a:xfrm>
          <a:prstGeom prst="rect">
            <a:avLst/>
          </a:prstGeom>
          <a:no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2C00F158-FF80-420B-B3E8-E0E5CD41FBB8}"/>
              </a:ext>
            </a:extLst>
          </p:cNvPr>
          <p:cNvSpPr txBox="1"/>
          <p:nvPr/>
        </p:nvSpPr>
        <p:spPr>
          <a:xfrm>
            <a:off x="756835" y="1603835"/>
            <a:ext cx="1600118" cy="307777"/>
          </a:xfrm>
          <a:prstGeom prst="rect">
            <a:avLst/>
          </a:prstGeom>
          <a:noFill/>
        </p:spPr>
        <p:txBody>
          <a:bodyPr wrap="none" rtlCol="0">
            <a:spAutoFit/>
          </a:bodyPr>
          <a:lstStyle/>
          <a:p>
            <a:r>
              <a:rPr lang="en-US" b="1">
                <a:solidFill>
                  <a:srgbClr val="1D0D5C"/>
                </a:solidFill>
                <a:latin typeface="Raleway SemiBold" panose="020B0203030101060003" pitchFamily="34" charset="77"/>
              </a:rPr>
              <a:t>Load Generation</a:t>
            </a:r>
          </a:p>
        </p:txBody>
      </p:sp>
      <p:sp>
        <p:nvSpPr>
          <p:cNvPr id="448" name="TextBox 447">
            <a:extLst>
              <a:ext uri="{FF2B5EF4-FFF2-40B4-BE49-F238E27FC236}">
                <a16:creationId xmlns:a16="http://schemas.microsoft.com/office/drawing/2014/main" id="{63C41A07-80CA-4298-94EA-DB78403EED8F}"/>
              </a:ext>
            </a:extLst>
          </p:cNvPr>
          <p:cNvSpPr txBox="1"/>
          <p:nvPr/>
        </p:nvSpPr>
        <p:spPr>
          <a:xfrm>
            <a:off x="3343247" y="1603835"/>
            <a:ext cx="1491114" cy="307777"/>
          </a:xfrm>
          <a:prstGeom prst="rect">
            <a:avLst/>
          </a:prstGeom>
          <a:noFill/>
        </p:spPr>
        <p:txBody>
          <a:bodyPr wrap="none" rtlCol="0">
            <a:spAutoFit/>
          </a:bodyPr>
          <a:lstStyle/>
          <a:p>
            <a:r>
              <a:rPr lang="en-US" b="1">
                <a:solidFill>
                  <a:schemeClr val="bg1">
                    <a:lumMod val="50000"/>
                  </a:schemeClr>
                </a:solidFill>
                <a:latin typeface="Raleway SemiBold" panose="020B0203030101060003" pitchFamily="34" charset="77"/>
              </a:rPr>
              <a:t>Transformation</a:t>
            </a:r>
          </a:p>
        </p:txBody>
      </p:sp>
      <p:sp>
        <p:nvSpPr>
          <p:cNvPr id="449" name="TextBox 448">
            <a:extLst>
              <a:ext uri="{FF2B5EF4-FFF2-40B4-BE49-F238E27FC236}">
                <a16:creationId xmlns:a16="http://schemas.microsoft.com/office/drawing/2014/main" id="{41615761-0B5B-410F-87F5-0649752EB3E1}"/>
              </a:ext>
            </a:extLst>
          </p:cNvPr>
          <p:cNvSpPr txBox="1"/>
          <p:nvPr/>
        </p:nvSpPr>
        <p:spPr>
          <a:xfrm>
            <a:off x="5774803" y="1603835"/>
            <a:ext cx="854721" cy="307777"/>
          </a:xfrm>
          <a:prstGeom prst="rect">
            <a:avLst/>
          </a:prstGeom>
          <a:noFill/>
        </p:spPr>
        <p:txBody>
          <a:bodyPr wrap="none" rtlCol="0">
            <a:spAutoFit/>
          </a:bodyPr>
          <a:lstStyle/>
          <a:p>
            <a:r>
              <a:rPr lang="en-US" b="1">
                <a:solidFill>
                  <a:schemeClr val="bg1">
                    <a:lumMod val="50000"/>
                  </a:schemeClr>
                </a:solidFill>
                <a:latin typeface="Raleway SemiBold" panose="020B0203030101060003" pitchFamily="34" charset="77"/>
              </a:rPr>
              <a:t>Storage</a:t>
            </a:r>
          </a:p>
        </p:txBody>
      </p:sp>
      <p:sp>
        <p:nvSpPr>
          <p:cNvPr id="450" name="TextBox 449">
            <a:extLst>
              <a:ext uri="{FF2B5EF4-FFF2-40B4-BE49-F238E27FC236}">
                <a16:creationId xmlns:a16="http://schemas.microsoft.com/office/drawing/2014/main" id="{227E8017-8398-474F-9884-DA81F7F1F72C}"/>
              </a:ext>
            </a:extLst>
          </p:cNvPr>
          <p:cNvSpPr txBox="1"/>
          <p:nvPr/>
        </p:nvSpPr>
        <p:spPr>
          <a:xfrm>
            <a:off x="6888192" y="1603835"/>
            <a:ext cx="1260281" cy="307777"/>
          </a:xfrm>
          <a:prstGeom prst="rect">
            <a:avLst/>
          </a:prstGeom>
          <a:noFill/>
        </p:spPr>
        <p:txBody>
          <a:bodyPr wrap="square" rtlCol="0">
            <a:spAutoFit/>
          </a:bodyPr>
          <a:lstStyle/>
          <a:p>
            <a:r>
              <a:rPr lang="en-US" b="1">
                <a:solidFill>
                  <a:schemeClr val="bg1">
                    <a:lumMod val="50000"/>
                  </a:schemeClr>
                </a:solidFill>
                <a:latin typeface="Raleway SemiBold" panose="020B0203030101060003" pitchFamily="34" charset="77"/>
              </a:rPr>
              <a:t>Visualization</a:t>
            </a:r>
          </a:p>
        </p:txBody>
      </p:sp>
      <p:cxnSp>
        <p:nvCxnSpPr>
          <p:cNvPr id="451" name="Straight Connector 450">
            <a:extLst>
              <a:ext uri="{FF2B5EF4-FFF2-40B4-BE49-F238E27FC236}">
                <a16:creationId xmlns:a16="http://schemas.microsoft.com/office/drawing/2014/main" id="{5484884E-B16E-41FA-B611-71C714F59132}"/>
              </a:ext>
            </a:extLst>
          </p:cNvPr>
          <p:cNvCxnSpPr/>
          <p:nvPr/>
        </p:nvCxnSpPr>
        <p:spPr>
          <a:xfrm>
            <a:off x="5620125" y="1085985"/>
            <a:ext cx="0" cy="3498207"/>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CAAC5A1D-F2A1-43ED-AFD9-1477235F4229}"/>
              </a:ext>
            </a:extLst>
          </p:cNvPr>
          <p:cNvCxnSpPr/>
          <p:nvPr/>
        </p:nvCxnSpPr>
        <p:spPr>
          <a:xfrm>
            <a:off x="6793938" y="1085985"/>
            <a:ext cx="0" cy="3498207"/>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grpSp>
        <p:nvGrpSpPr>
          <p:cNvPr id="453" name="Group 452">
            <a:extLst>
              <a:ext uri="{FF2B5EF4-FFF2-40B4-BE49-F238E27FC236}">
                <a16:creationId xmlns:a16="http://schemas.microsoft.com/office/drawing/2014/main" id="{2C485556-D45B-432B-9498-EB0EE11071B5}"/>
              </a:ext>
            </a:extLst>
          </p:cNvPr>
          <p:cNvGrpSpPr/>
          <p:nvPr/>
        </p:nvGrpSpPr>
        <p:grpSpPr>
          <a:xfrm>
            <a:off x="1345002" y="1203763"/>
            <a:ext cx="445173" cy="455093"/>
            <a:chOff x="1345002" y="1203763"/>
            <a:chExt cx="445173" cy="455093"/>
          </a:xfrm>
        </p:grpSpPr>
        <p:pic>
          <p:nvPicPr>
            <p:cNvPr id="77" name="Graphic 76">
              <a:extLst>
                <a:ext uri="{FF2B5EF4-FFF2-40B4-BE49-F238E27FC236}">
                  <a16:creationId xmlns:a16="http://schemas.microsoft.com/office/drawing/2014/main" id="{0AC65B08-8804-434B-BDCB-C1DEE2BC35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45002" y="1203763"/>
              <a:ext cx="420335" cy="421416"/>
            </a:xfrm>
            <a:prstGeom prst="rect">
              <a:avLst/>
            </a:prstGeom>
          </p:spPr>
        </p:pic>
        <p:grpSp>
          <p:nvGrpSpPr>
            <p:cNvPr id="78" name="Group 77">
              <a:extLst>
                <a:ext uri="{FF2B5EF4-FFF2-40B4-BE49-F238E27FC236}">
                  <a16:creationId xmlns:a16="http://schemas.microsoft.com/office/drawing/2014/main" id="{484362DA-1253-49C3-B2F6-1AFF36F6CEB5}"/>
                </a:ext>
              </a:extLst>
            </p:cNvPr>
            <p:cNvGrpSpPr/>
            <p:nvPr/>
          </p:nvGrpSpPr>
          <p:grpSpPr>
            <a:xfrm>
              <a:off x="1669877" y="1457666"/>
              <a:ext cx="120298" cy="201190"/>
              <a:chOff x="2349842" y="2650268"/>
              <a:chExt cx="223836" cy="374348"/>
            </a:xfrm>
            <a:solidFill>
              <a:schemeClr val="lt1"/>
            </a:solidFill>
          </p:grpSpPr>
          <p:sp>
            <p:nvSpPr>
              <p:cNvPr id="79" name="Oval 78">
                <a:extLst>
                  <a:ext uri="{FF2B5EF4-FFF2-40B4-BE49-F238E27FC236}">
                    <a16:creationId xmlns:a16="http://schemas.microsoft.com/office/drawing/2014/main" id="{4C7E6B37-BD80-46B7-A6B2-583CABC8115A}"/>
                  </a:ext>
                </a:extLst>
              </p:cNvPr>
              <p:cNvSpPr/>
              <p:nvPr/>
            </p:nvSpPr>
            <p:spPr>
              <a:xfrm>
                <a:off x="2393498" y="2650268"/>
                <a:ext cx="136525" cy="136525"/>
              </a:xfrm>
              <a:prstGeom prst="ellipse">
                <a:avLst/>
              </a:prstGeom>
              <a:grpFill/>
              <a:ln w="15875">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Pie 52">
                <a:extLst>
                  <a:ext uri="{FF2B5EF4-FFF2-40B4-BE49-F238E27FC236}">
                    <a16:creationId xmlns:a16="http://schemas.microsoft.com/office/drawing/2014/main" id="{4C7534C6-FAA4-46B3-AAC0-DCB175A9E7B4}"/>
                  </a:ext>
                </a:extLst>
              </p:cNvPr>
              <p:cNvSpPr/>
              <p:nvPr/>
            </p:nvSpPr>
            <p:spPr>
              <a:xfrm rot="5400000">
                <a:off x="2349842" y="2800780"/>
                <a:ext cx="223836" cy="223836"/>
              </a:xfrm>
              <a:prstGeom prst="pie">
                <a:avLst>
                  <a:gd name="adj1" fmla="val 5376454"/>
                  <a:gd name="adj2" fmla="val 16199991"/>
                </a:avLst>
              </a:prstGeom>
              <a:grpFill/>
              <a:ln w="15875">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pic>
        <p:nvPicPr>
          <p:cNvPr id="457" name="Graphic 2">
            <a:extLst>
              <a:ext uri="{FF2B5EF4-FFF2-40B4-BE49-F238E27FC236}">
                <a16:creationId xmlns:a16="http://schemas.microsoft.com/office/drawing/2014/main" id="{B1134C5C-98BE-4B41-92A8-D804BD04811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241824" y="2364701"/>
            <a:ext cx="182974" cy="185226"/>
          </a:xfrm>
          <a:prstGeom prst="rect">
            <a:avLst/>
          </a:prstGeom>
        </p:spPr>
      </p:pic>
      <p:pic>
        <p:nvPicPr>
          <p:cNvPr id="458" name="Graphic 2">
            <a:extLst>
              <a:ext uri="{FF2B5EF4-FFF2-40B4-BE49-F238E27FC236}">
                <a16:creationId xmlns:a16="http://schemas.microsoft.com/office/drawing/2014/main" id="{F3A8BC6B-DD8E-4BC5-BF6A-E3109D04052E}"/>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241824" y="2858411"/>
            <a:ext cx="182974" cy="185226"/>
          </a:xfrm>
          <a:prstGeom prst="rect">
            <a:avLst/>
          </a:prstGeom>
        </p:spPr>
      </p:pic>
      <p:pic>
        <p:nvPicPr>
          <p:cNvPr id="459" name="Graphic 2">
            <a:extLst>
              <a:ext uri="{FF2B5EF4-FFF2-40B4-BE49-F238E27FC236}">
                <a16:creationId xmlns:a16="http://schemas.microsoft.com/office/drawing/2014/main" id="{A5619CC0-671F-402D-BA7E-0872DE376A4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241824" y="3350801"/>
            <a:ext cx="182974" cy="185226"/>
          </a:xfrm>
          <a:prstGeom prst="rect">
            <a:avLst/>
          </a:prstGeom>
        </p:spPr>
      </p:pic>
      <p:cxnSp>
        <p:nvCxnSpPr>
          <p:cNvPr id="62" name="Straight Arrow Connector 61">
            <a:extLst>
              <a:ext uri="{FF2B5EF4-FFF2-40B4-BE49-F238E27FC236}">
                <a16:creationId xmlns:a16="http://schemas.microsoft.com/office/drawing/2014/main" id="{C8401D7F-5697-0845-823B-787F918AE596}"/>
              </a:ext>
            </a:extLst>
          </p:cNvPr>
          <p:cNvCxnSpPr>
            <a:cxnSpLocks/>
          </p:cNvCxnSpPr>
          <p:nvPr/>
        </p:nvCxnSpPr>
        <p:spPr>
          <a:xfrm>
            <a:off x="6439763" y="3096438"/>
            <a:ext cx="842333"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B4AE1302-EA86-1C48-A1F4-0C89E146F277}"/>
              </a:ext>
            </a:extLst>
          </p:cNvPr>
          <p:cNvGrpSpPr/>
          <p:nvPr/>
        </p:nvGrpSpPr>
        <p:grpSpPr>
          <a:xfrm>
            <a:off x="7238538" y="2806883"/>
            <a:ext cx="578222" cy="578222"/>
            <a:chOff x="7238538" y="2806883"/>
            <a:chExt cx="578222" cy="578222"/>
          </a:xfrm>
        </p:grpSpPr>
        <p:sp>
          <p:nvSpPr>
            <p:cNvPr id="65" name="Rectangle 64">
              <a:extLst>
                <a:ext uri="{FF2B5EF4-FFF2-40B4-BE49-F238E27FC236}">
                  <a16:creationId xmlns:a16="http://schemas.microsoft.com/office/drawing/2014/main" id="{C01B5073-9D25-CE4F-9E8D-981256893C44}"/>
                </a:ext>
              </a:extLst>
            </p:cNvPr>
            <p:cNvSpPr/>
            <p:nvPr/>
          </p:nvSpPr>
          <p:spPr>
            <a:xfrm>
              <a:off x="7289001" y="2857346"/>
              <a:ext cx="477297" cy="477297"/>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a:extLst>
                <a:ext uri="{FF2B5EF4-FFF2-40B4-BE49-F238E27FC236}">
                  <a16:creationId xmlns:a16="http://schemas.microsoft.com/office/drawing/2014/main" id="{01521AE4-62AB-BD42-A771-8BE2E545FABC}"/>
                </a:ext>
              </a:extLst>
            </p:cNvPr>
            <p:cNvGrpSpPr/>
            <p:nvPr/>
          </p:nvGrpSpPr>
          <p:grpSpPr>
            <a:xfrm>
              <a:off x="7238538" y="2806883"/>
              <a:ext cx="578222" cy="578222"/>
              <a:chOff x="8066080" y="3059139"/>
              <a:chExt cx="637419" cy="637419"/>
            </a:xfrm>
            <a:solidFill>
              <a:schemeClr val="bg1"/>
            </a:solidFill>
          </p:grpSpPr>
          <p:pic>
            <p:nvPicPr>
              <p:cNvPr id="68" name="Graphic 67">
                <a:extLst>
                  <a:ext uri="{FF2B5EF4-FFF2-40B4-BE49-F238E27FC236}">
                    <a16:creationId xmlns:a16="http://schemas.microsoft.com/office/drawing/2014/main" id="{86D4CF4B-65E2-3A44-8BBA-FB60BA56860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066080" y="3059139"/>
                <a:ext cx="637419" cy="637419"/>
              </a:xfrm>
              <a:prstGeom prst="rect">
                <a:avLst/>
              </a:prstGeom>
            </p:spPr>
          </p:pic>
          <p:cxnSp>
            <p:nvCxnSpPr>
              <p:cNvPr id="69" name="Straight Connector 68">
                <a:extLst>
                  <a:ext uri="{FF2B5EF4-FFF2-40B4-BE49-F238E27FC236}">
                    <a16:creationId xmlns:a16="http://schemas.microsoft.com/office/drawing/2014/main" id="{1B1A11AE-94F5-6045-A3A8-5BDFD46E3827}"/>
                  </a:ext>
                </a:extLst>
              </p:cNvPr>
              <p:cNvCxnSpPr>
                <a:cxnSpLocks/>
              </p:cNvCxnSpPr>
              <p:nvPr/>
            </p:nvCxnSpPr>
            <p:spPr>
              <a:xfrm>
                <a:off x="8425014" y="3285331"/>
                <a:ext cx="105427" cy="0"/>
              </a:xfrm>
              <a:prstGeom prst="line">
                <a:avLst/>
              </a:prstGeom>
              <a:grpFill/>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7760A05-82A6-B24D-A066-47889DD746D9}"/>
                  </a:ext>
                </a:extLst>
              </p:cNvPr>
              <p:cNvCxnSpPr>
                <a:cxnSpLocks/>
              </p:cNvCxnSpPr>
              <p:nvPr/>
            </p:nvCxnSpPr>
            <p:spPr>
              <a:xfrm>
                <a:off x="8425014" y="3313180"/>
                <a:ext cx="105427" cy="0"/>
              </a:xfrm>
              <a:prstGeom prst="line">
                <a:avLst/>
              </a:prstGeom>
              <a:grpFill/>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0979E19-4177-014F-A14D-CF29445A4B87}"/>
                  </a:ext>
                </a:extLst>
              </p:cNvPr>
              <p:cNvCxnSpPr>
                <a:cxnSpLocks/>
              </p:cNvCxnSpPr>
              <p:nvPr/>
            </p:nvCxnSpPr>
            <p:spPr>
              <a:xfrm>
                <a:off x="8425014" y="3346268"/>
                <a:ext cx="105427" cy="0"/>
              </a:xfrm>
              <a:prstGeom prst="line">
                <a:avLst/>
              </a:prstGeom>
              <a:grpFill/>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B5584DE-4D1E-0B4A-96F3-257282E817E3}"/>
                  </a:ext>
                </a:extLst>
              </p:cNvPr>
              <p:cNvCxnSpPr>
                <a:cxnSpLocks/>
              </p:cNvCxnSpPr>
              <p:nvPr/>
            </p:nvCxnSpPr>
            <p:spPr>
              <a:xfrm>
                <a:off x="8454852" y="3377848"/>
                <a:ext cx="75589" cy="0"/>
              </a:xfrm>
              <a:prstGeom prst="line">
                <a:avLst/>
              </a:prstGeom>
              <a:grpFill/>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77B23BC-7C26-2A4D-BF20-D422F672F160}"/>
                  </a:ext>
                </a:extLst>
              </p:cNvPr>
              <p:cNvCxnSpPr>
                <a:cxnSpLocks/>
              </p:cNvCxnSpPr>
              <p:nvPr/>
            </p:nvCxnSpPr>
            <p:spPr>
              <a:xfrm>
                <a:off x="8454852" y="3407686"/>
                <a:ext cx="75589" cy="0"/>
              </a:xfrm>
              <a:prstGeom prst="line">
                <a:avLst/>
              </a:prstGeom>
              <a:grpFill/>
              <a:ln w="15875">
                <a:solidFill>
                  <a:schemeClr val="bg1"/>
                </a:solidFill>
              </a:ln>
            </p:spPr>
            <p:style>
              <a:lnRef idx="1">
                <a:schemeClr val="accent1"/>
              </a:lnRef>
              <a:fillRef idx="0">
                <a:schemeClr val="accent1"/>
              </a:fillRef>
              <a:effectRef idx="0">
                <a:schemeClr val="accent1"/>
              </a:effectRef>
              <a:fontRef idx="minor">
                <a:schemeClr val="tx1"/>
              </a:fontRef>
            </p:style>
          </p:cxnSp>
          <p:pic>
            <p:nvPicPr>
              <p:cNvPr id="74" name="Graphic 73">
                <a:extLst>
                  <a:ext uri="{FF2B5EF4-FFF2-40B4-BE49-F238E27FC236}">
                    <a16:creationId xmlns:a16="http://schemas.microsoft.com/office/drawing/2014/main" id="{5DE54853-EBA8-844C-BEF0-AE229A7387B5}"/>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156350" y="3240777"/>
                <a:ext cx="321377" cy="210981"/>
              </a:xfrm>
              <a:prstGeom prst="rect">
                <a:avLst/>
              </a:prstGeom>
            </p:spPr>
          </p:pic>
        </p:grpSp>
        <p:pic>
          <p:nvPicPr>
            <p:cNvPr id="67" name="Graphic 66">
              <a:extLst>
                <a:ext uri="{FF2B5EF4-FFF2-40B4-BE49-F238E27FC236}">
                  <a16:creationId xmlns:a16="http://schemas.microsoft.com/office/drawing/2014/main" id="{455E1670-F093-6944-963B-97CED137C7CC}"/>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277398" y="2868053"/>
              <a:ext cx="130986" cy="92892"/>
            </a:xfrm>
            <a:prstGeom prst="rect">
              <a:avLst/>
            </a:prstGeom>
          </p:spPr>
        </p:pic>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5"/>
        <p:cNvGrpSpPr/>
        <p:nvPr/>
      </p:nvGrpSpPr>
      <p:grpSpPr>
        <a:xfrm>
          <a:off x="0" y="0"/>
          <a:ext cx="0" cy="0"/>
          <a:chOff x="0" y="0"/>
          <a:chExt cx="0" cy="0"/>
        </a:xfrm>
      </p:grpSpPr>
      <p:sp>
        <p:nvSpPr>
          <p:cNvPr id="20" name="Title 2">
            <a:extLst>
              <a:ext uri="{FF2B5EF4-FFF2-40B4-BE49-F238E27FC236}">
                <a16:creationId xmlns:a16="http://schemas.microsoft.com/office/drawing/2014/main" id="{F814279F-043B-134C-955B-FC6255E8A43E}"/>
              </a:ext>
            </a:extLst>
          </p:cNvPr>
          <p:cNvSpPr>
            <a:spLocks noGrp="1"/>
          </p:cNvSpPr>
          <p:nvPr>
            <p:ph type="title"/>
          </p:nvPr>
        </p:nvSpPr>
        <p:spPr>
          <a:xfrm>
            <a:off x="868365" y="529405"/>
            <a:ext cx="7959939" cy="528728"/>
          </a:xfrm>
        </p:spPr>
        <p:txBody>
          <a:bodyPr/>
          <a:lstStyle/>
          <a:p>
            <a:r>
              <a:rPr lang="en-US" err="1">
                <a:solidFill>
                  <a:srgbClr val="649CD9"/>
                </a:solidFill>
              </a:rPr>
              <a:t>Fargate</a:t>
            </a:r>
            <a:r>
              <a:rPr lang="en-US"/>
              <a:t> and </a:t>
            </a:r>
            <a:r>
              <a:rPr lang="en-US">
                <a:solidFill>
                  <a:srgbClr val="916CBF"/>
                </a:solidFill>
              </a:rPr>
              <a:t>ECS</a:t>
            </a:r>
          </a:p>
        </p:txBody>
      </p:sp>
      <p:sp>
        <p:nvSpPr>
          <p:cNvPr id="2" name="Footer Placeholder 1">
            <a:extLst>
              <a:ext uri="{FF2B5EF4-FFF2-40B4-BE49-F238E27FC236}">
                <a16:creationId xmlns:a16="http://schemas.microsoft.com/office/drawing/2014/main" id="{2DE40935-A16A-8F49-AD0E-71A0101345FC}"/>
              </a:ext>
            </a:extLst>
          </p:cNvPr>
          <p:cNvSpPr>
            <a:spLocks noGrp="1"/>
          </p:cNvSpPr>
          <p:nvPr>
            <p:ph type="ftr" sz="quarter" idx="13"/>
          </p:nvPr>
        </p:nvSpPr>
        <p:spPr/>
        <p:txBody>
          <a:bodyPr/>
          <a:lstStyle/>
          <a:p>
            <a:r>
              <a:rPr lang="en-US"/>
              <a:t>Architecture</a:t>
            </a:r>
          </a:p>
        </p:txBody>
      </p:sp>
      <p:grpSp>
        <p:nvGrpSpPr>
          <p:cNvPr id="14" name="Group 13">
            <a:extLst>
              <a:ext uri="{FF2B5EF4-FFF2-40B4-BE49-F238E27FC236}">
                <a16:creationId xmlns:a16="http://schemas.microsoft.com/office/drawing/2014/main" id="{34B11495-EF52-4442-B1AF-71C33F260BF9}"/>
              </a:ext>
            </a:extLst>
          </p:cNvPr>
          <p:cNvGrpSpPr/>
          <p:nvPr/>
        </p:nvGrpSpPr>
        <p:grpSpPr>
          <a:xfrm>
            <a:off x="325669" y="514269"/>
            <a:ext cx="556665" cy="569069"/>
            <a:chOff x="1345002" y="1203763"/>
            <a:chExt cx="445173" cy="455093"/>
          </a:xfrm>
        </p:grpSpPr>
        <p:pic>
          <p:nvPicPr>
            <p:cNvPr id="15" name="Graphic 14">
              <a:extLst>
                <a:ext uri="{FF2B5EF4-FFF2-40B4-BE49-F238E27FC236}">
                  <a16:creationId xmlns:a16="http://schemas.microsoft.com/office/drawing/2014/main" id="{CE408EAC-B366-BF4C-9EAB-C8F5CDCC46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45002" y="1203763"/>
              <a:ext cx="420335" cy="421416"/>
            </a:xfrm>
            <a:prstGeom prst="rect">
              <a:avLst/>
            </a:prstGeom>
          </p:spPr>
        </p:pic>
        <p:grpSp>
          <p:nvGrpSpPr>
            <p:cNvPr id="16" name="Group 15">
              <a:extLst>
                <a:ext uri="{FF2B5EF4-FFF2-40B4-BE49-F238E27FC236}">
                  <a16:creationId xmlns:a16="http://schemas.microsoft.com/office/drawing/2014/main" id="{B6C51A08-86E0-174C-B08B-1BD2C1CFF094}"/>
                </a:ext>
              </a:extLst>
            </p:cNvPr>
            <p:cNvGrpSpPr/>
            <p:nvPr/>
          </p:nvGrpSpPr>
          <p:grpSpPr>
            <a:xfrm>
              <a:off x="1669877" y="1457666"/>
              <a:ext cx="120298" cy="201190"/>
              <a:chOff x="2349842" y="2650268"/>
              <a:chExt cx="223836" cy="374348"/>
            </a:xfrm>
            <a:solidFill>
              <a:schemeClr val="lt1"/>
            </a:solidFill>
          </p:grpSpPr>
          <p:sp>
            <p:nvSpPr>
              <p:cNvPr id="17" name="Oval 16">
                <a:extLst>
                  <a:ext uri="{FF2B5EF4-FFF2-40B4-BE49-F238E27FC236}">
                    <a16:creationId xmlns:a16="http://schemas.microsoft.com/office/drawing/2014/main" id="{A15225DE-4837-1145-89A7-FB75BAC8832B}"/>
                  </a:ext>
                </a:extLst>
              </p:cNvPr>
              <p:cNvSpPr/>
              <p:nvPr/>
            </p:nvSpPr>
            <p:spPr>
              <a:xfrm>
                <a:off x="2393498" y="2650268"/>
                <a:ext cx="136525" cy="136525"/>
              </a:xfrm>
              <a:prstGeom prst="ellipse">
                <a:avLst/>
              </a:prstGeom>
              <a:grpFill/>
              <a:ln w="15875">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e 17">
                <a:extLst>
                  <a:ext uri="{FF2B5EF4-FFF2-40B4-BE49-F238E27FC236}">
                    <a16:creationId xmlns:a16="http://schemas.microsoft.com/office/drawing/2014/main" id="{497B0456-7546-6E40-A4A9-75779051911A}"/>
                  </a:ext>
                </a:extLst>
              </p:cNvPr>
              <p:cNvSpPr/>
              <p:nvPr/>
            </p:nvSpPr>
            <p:spPr>
              <a:xfrm rot="5400000">
                <a:off x="2349842" y="2800780"/>
                <a:ext cx="223836" cy="223836"/>
              </a:xfrm>
              <a:prstGeom prst="pie">
                <a:avLst>
                  <a:gd name="adj1" fmla="val 5376454"/>
                  <a:gd name="adj2" fmla="val 16199991"/>
                </a:avLst>
              </a:prstGeom>
              <a:grpFill/>
              <a:ln w="15875">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cxnSp>
        <p:nvCxnSpPr>
          <p:cNvPr id="3" name="Straight Connector 2">
            <a:extLst>
              <a:ext uri="{FF2B5EF4-FFF2-40B4-BE49-F238E27FC236}">
                <a16:creationId xmlns:a16="http://schemas.microsoft.com/office/drawing/2014/main" id="{ED933CBA-B9A2-4680-8CF7-9A8027C3CBAC}"/>
              </a:ext>
            </a:extLst>
          </p:cNvPr>
          <p:cNvCxnSpPr/>
          <p:nvPr/>
        </p:nvCxnSpPr>
        <p:spPr>
          <a:xfrm>
            <a:off x="2616057" y="1085985"/>
            <a:ext cx="0" cy="3498207"/>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AE10457-30B4-45B1-AE14-07551379B7DA}"/>
              </a:ext>
            </a:extLst>
          </p:cNvPr>
          <p:cNvSpPr/>
          <p:nvPr/>
        </p:nvSpPr>
        <p:spPr bwMode="auto">
          <a:xfrm>
            <a:off x="676384" y="2232506"/>
            <a:ext cx="2497787" cy="1707231"/>
          </a:xfrm>
          <a:prstGeom prst="rect">
            <a:avLst/>
          </a:prstGeom>
          <a:solidFill>
            <a:schemeClr val="lt1"/>
          </a:solid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rgbClr val="1D0D5C"/>
                </a:solidFill>
                <a:latin typeface="Arial" panose="020B0604020202020204" pitchFamily="34" charset="0"/>
                <a:cs typeface="Arial" panose="020B0604020202020204" pitchFamily="34" charset="0"/>
              </a:rPr>
              <a:t>VPC</a:t>
            </a:r>
          </a:p>
        </p:txBody>
      </p:sp>
      <p:pic>
        <p:nvPicPr>
          <p:cNvPr id="5" name="Graphic 4">
            <a:extLst>
              <a:ext uri="{FF2B5EF4-FFF2-40B4-BE49-F238E27FC236}">
                <a16:creationId xmlns:a16="http://schemas.microsoft.com/office/drawing/2014/main" id="{07F23E09-D2E6-476B-A19E-33F6A6BFE4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76292" y="1216309"/>
            <a:ext cx="420334" cy="420334"/>
          </a:xfrm>
          <a:prstGeom prst="rect">
            <a:avLst/>
          </a:prstGeom>
        </p:spPr>
      </p:pic>
      <p:pic>
        <p:nvPicPr>
          <p:cNvPr id="6" name="Graphic 5">
            <a:extLst>
              <a:ext uri="{FF2B5EF4-FFF2-40B4-BE49-F238E27FC236}">
                <a16:creationId xmlns:a16="http://schemas.microsoft.com/office/drawing/2014/main" id="{D00340FE-26F6-4CFD-B466-A859EA1875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91996" y="1205368"/>
            <a:ext cx="420334" cy="420334"/>
          </a:xfrm>
          <a:prstGeom prst="rect">
            <a:avLst/>
          </a:prstGeom>
        </p:spPr>
      </p:pic>
      <p:pic>
        <p:nvPicPr>
          <p:cNvPr id="7" name="Graphic 6">
            <a:extLst>
              <a:ext uri="{FF2B5EF4-FFF2-40B4-BE49-F238E27FC236}">
                <a16:creationId xmlns:a16="http://schemas.microsoft.com/office/drawing/2014/main" id="{F6780586-236A-4CA0-B85C-55CC73905A9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64526" y="1085985"/>
            <a:ext cx="691993" cy="691993"/>
          </a:xfrm>
          <a:prstGeom prst="rect">
            <a:avLst/>
          </a:prstGeom>
        </p:spPr>
      </p:pic>
      <p:pic>
        <p:nvPicPr>
          <p:cNvPr id="8" name="Graphic 7">
            <a:extLst>
              <a:ext uri="{FF2B5EF4-FFF2-40B4-BE49-F238E27FC236}">
                <a16:creationId xmlns:a16="http://schemas.microsoft.com/office/drawing/2014/main" id="{3A5634F8-C48E-487F-84C3-F1CE11D14AD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82096" y="1283176"/>
            <a:ext cx="348892" cy="229043"/>
          </a:xfrm>
          <a:prstGeom prst="rect">
            <a:avLst/>
          </a:prstGeom>
        </p:spPr>
      </p:pic>
      <p:cxnSp>
        <p:nvCxnSpPr>
          <p:cNvPr id="9" name="Straight Connector 8">
            <a:extLst>
              <a:ext uri="{FF2B5EF4-FFF2-40B4-BE49-F238E27FC236}">
                <a16:creationId xmlns:a16="http://schemas.microsoft.com/office/drawing/2014/main" id="{38B9523D-5A03-4C05-9630-EB78562C27E5}"/>
              </a:ext>
            </a:extLst>
          </p:cNvPr>
          <p:cNvCxnSpPr>
            <a:cxnSpLocks/>
          </p:cNvCxnSpPr>
          <p:nvPr/>
        </p:nvCxnSpPr>
        <p:spPr>
          <a:xfrm>
            <a:off x="7554191" y="1331543"/>
            <a:ext cx="114453" cy="0"/>
          </a:xfrm>
          <a:prstGeom prst="line">
            <a:avLst/>
          </a:prstGeom>
          <a:solidFill>
            <a:schemeClr val="bg1">
              <a:lumMod val="50000"/>
            </a:schemeClr>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409B3F8-5C8C-4258-B06B-0D779AE05DAF}"/>
              </a:ext>
            </a:extLst>
          </p:cNvPr>
          <p:cNvCxnSpPr>
            <a:cxnSpLocks/>
          </p:cNvCxnSpPr>
          <p:nvPr/>
        </p:nvCxnSpPr>
        <p:spPr>
          <a:xfrm>
            <a:off x="7554191" y="1361776"/>
            <a:ext cx="114453" cy="0"/>
          </a:xfrm>
          <a:prstGeom prst="line">
            <a:avLst/>
          </a:prstGeom>
          <a:solidFill>
            <a:schemeClr val="bg1">
              <a:lumMod val="50000"/>
            </a:schemeClr>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5F7B0EB-24FB-433B-BDDB-96420828DFAD}"/>
              </a:ext>
            </a:extLst>
          </p:cNvPr>
          <p:cNvCxnSpPr>
            <a:cxnSpLocks/>
          </p:cNvCxnSpPr>
          <p:nvPr/>
        </p:nvCxnSpPr>
        <p:spPr>
          <a:xfrm>
            <a:off x="7554191" y="1397697"/>
            <a:ext cx="114453" cy="0"/>
          </a:xfrm>
          <a:prstGeom prst="line">
            <a:avLst/>
          </a:prstGeom>
          <a:solidFill>
            <a:schemeClr val="bg1">
              <a:lumMod val="50000"/>
            </a:schemeClr>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2D9C12D-28F2-49D4-AE4A-734E7C472B0F}"/>
              </a:ext>
            </a:extLst>
          </p:cNvPr>
          <p:cNvCxnSpPr>
            <a:cxnSpLocks/>
          </p:cNvCxnSpPr>
          <p:nvPr/>
        </p:nvCxnSpPr>
        <p:spPr>
          <a:xfrm>
            <a:off x="7586583" y="1431981"/>
            <a:ext cx="82061" cy="0"/>
          </a:xfrm>
          <a:prstGeom prst="line">
            <a:avLst/>
          </a:prstGeom>
          <a:solidFill>
            <a:schemeClr val="bg1">
              <a:lumMod val="50000"/>
            </a:schemeClr>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B80CE5D-195E-4391-BFCE-9D6B596249B3}"/>
              </a:ext>
            </a:extLst>
          </p:cNvPr>
          <p:cNvCxnSpPr>
            <a:cxnSpLocks/>
          </p:cNvCxnSpPr>
          <p:nvPr/>
        </p:nvCxnSpPr>
        <p:spPr>
          <a:xfrm>
            <a:off x="7586583" y="1464374"/>
            <a:ext cx="82061" cy="0"/>
          </a:xfrm>
          <a:prstGeom prst="line">
            <a:avLst/>
          </a:prstGeom>
          <a:solidFill>
            <a:schemeClr val="bg1">
              <a:lumMod val="50000"/>
            </a:schemeClr>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0" name="Graphic 19">
            <a:extLst>
              <a:ext uri="{FF2B5EF4-FFF2-40B4-BE49-F238E27FC236}">
                <a16:creationId xmlns:a16="http://schemas.microsoft.com/office/drawing/2014/main" id="{CD26C3F9-69FC-4AC9-A32C-4BDE4C372409}"/>
              </a:ext>
            </a:extLst>
          </p:cNvPr>
          <p:cNvPicPr>
            <a:picLocks noChangeAspect="1" noChangeArrowheads="1"/>
          </p:cNvPicPr>
          <p:nvPr/>
        </p:nvPicPr>
        <p:blipFill>
          <a:blip r:embed="rId13">
            <a:duotone>
              <a:schemeClr val="bg2">
                <a:shade val="45000"/>
                <a:satMod val="135000"/>
              </a:schemeClr>
              <a:prstClr val="white"/>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5964566" y="2858396"/>
            <a:ext cx="475197" cy="47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7">
            <a:extLst>
              <a:ext uri="{FF2B5EF4-FFF2-40B4-BE49-F238E27FC236}">
                <a16:creationId xmlns:a16="http://schemas.microsoft.com/office/drawing/2014/main" id="{B767B5FF-B045-49BA-A849-6DC9DD585AE0}"/>
              </a:ext>
            </a:extLst>
          </p:cNvPr>
          <p:cNvPicPr>
            <a:picLocks noChangeAspect="1" noChangeArrowheads="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90753" y="2877418"/>
            <a:ext cx="475197" cy="47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Graphic 8">
            <a:extLst>
              <a:ext uri="{FF2B5EF4-FFF2-40B4-BE49-F238E27FC236}">
                <a16:creationId xmlns:a16="http://schemas.microsoft.com/office/drawing/2014/main" id="{B4480B98-CFDB-46C7-8E8B-0084B14CBFA2}"/>
              </a:ext>
            </a:extLst>
          </p:cNvPr>
          <p:cNvPicPr>
            <a:picLocks noChangeAspect="1" noChangeArrowheads="1"/>
          </p:cNvPicPr>
          <p:nvPr/>
        </p:nvPicPr>
        <p:blipFill>
          <a:blip r:embed="rId1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13462" y="2843782"/>
            <a:ext cx="475197" cy="47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Graphic 18">
            <a:extLst>
              <a:ext uri="{FF2B5EF4-FFF2-40B4-BE49-F238E27FC236}">
                <a16:creationId xmlns:a16="http://schemas.microsoft.com/office/drawing/2014/main" id="{BBE98D2D-9AB0-413E-A590-C722D12C8429}"/>
              </a:ext>
            </a:extLst>
          </p:cNvPr>
          <p:cNvPicPr>
            <a:picLocks noChangeAspect="1" noChangeArrowheads="1"/>
          </p:cNvPicPr>
          <p:nvPr/>
        </p:nvPicPr>
        <p:blipFill>
          <a:blip r:embed="rId17">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76949" y="2839497"/>
            <a:ext cx="475198" cy="471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Graphic 14">
            <a:extLst>
              <a:ext uri="{FF2B5EF4-FFF2-40B4-BE49-F238E27FC236}">
                <a16:creationId xmlns:a16="http://schemas.microsoft.com/office/drawing/2014/main" id="{160B6BAB-77A8-44DE-BA69-95C0288C374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76325" y="2296961"/>
            <a:ext cx="475197" cy="4751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39">
            <a:extLst>
              <a:ext uri="{FF2B5EF4-FFF2-40B4-BE49-F238E27FC236}">
                <a16:creationId xmlns:a16="http://schemas.microsoft.com/office/drawing/2014/main" id="{064FE571-BAEB-41E0-8AE3-866B5472F461}"/>
              </a:ext>
            </a:extLst>
          </p:cNvPr>
          <p:cNvSpPr/>
          <p:nvPr/>
        </p:nvSpPr>
        <p:spPr>
          <a:xfrm>
            <a:off x="2153228" y="2303397"/>
            <a:ext cx="955423" cy="1565176"/>
          </a:xfrm>
          <a:prstGeom prst="rect">
            <a:avLst/>
          </a:prstGeom>
          <a:solidFill>
            <a:schemeClr val="lt1"/>
          </a:solid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Graphic 41">
            <a:extLst>
              <a:ext uri="{FF2B5EF4-FFF2-40B4-BE49-F238E27FC236}">
                <a16:creationId xmlns:a16="http://schemas.microsoft.com/office/drawing/2014/main" id="{B992D9BD-BBA7-48B3-944A-546F46091388}"/>
              </a:ext>
            </a:extLst>
          </p:cNvPr>
          <p:cNvPicPr>
            <a:picLocks noChangeAspect="1"/>
          </p:cNvPicPr>
          <p:nvPr/>
        </p:nvPicPr>
        <p:blipFill>
          <a:blip r:embed="rId19">
            <a:duotone>
              <a:schemeClr val="bg2">
                <a:shade val="45000"/>
                <a:satMod val="135000"/>
              </a:schemeClr>
              <a:prstClr val="white"/>
            </a:duotone>
            <a:extLst>
              <a:ext uri="{96DAC541-7B7A-43D3-8B79-37D633B846F1}">
                <asvg:svgBlip xmlns:asvg="http://schemas.microsoft.com/office/drawing/2016/SVG/main" r:embed="rId20"/>
              </a:ext>
            </a:extLst>
          </a:blip>
          <a:stretch>
            <a:fillRect/>
          </a:stretch>
        </p:blipFill>
        <p:spPr>
          <a:xfrm>
            <a:off x="2287102" y="2406663"/>
            <a:ext cx="657910" cy="371223"/>
          </a:xfrm>
          <a:prstGeom prst="rect">
            <a:avLst/>
          </a:prstGeom>
        </p:spPr>
      </p:pic>
      <p:pic>
        <p:nvPicPr>
          <p:cNvPr id="44" name="Graphic 43">
            <a:extLst>
              <a:ext uri="{FF2B5EF4-FFF2-40B4-BE49-F238E27FC236}">
                <a16:creationId xmlns:a16="http://schemas.microsoft.com/office/drawing/2014/main" id="{2913F49A-E005-4DCC-9CAB-340A725C3A29}"/>
              </a:ext>
            </a:extLst>
          </p:cNvPr>
          <p:cNvPicPr>
            <a:picLocks noChangeAspect="1"/>
          </p:cNvPicPr>
          <p:nvPr/>
        </p:nvPicPr>
        <p:blipFill>
          <a:blip r:embed="rId19">
            <a:duotone>
              <a:schemeClr val="bg2">
                <a:shade val="45000"/>
                <a:satMod val="135000"/>
              </a:schemeClr>
              <a:prstClr val="white"/>
            </a:duotone>
            <a:extLst>
              <a:ext uri="{96DAC541-7B7A-43D3-8B79-37D633B846F1}">
                <asvg:svgBlip xmlns:asvg="http://schemas.microsoft.com/office/drawing/2016/SVG/main" r:embed="rId20"/>
              </a:ext>
            </a:extLst>
          </a:blip>
          <a:stretch>
            <a:fillRect/>
          </a:stretch>
        </p:blipFill>
        <p:spPr>
          <a:xfrm>
            <a:off x="2289833" y="2900373"/>
            <a:ext cx="657910" cy="371223"/>
          </a:xfrm>
          <a:prstGeom prst="rect">
            <a:avLst/>
          </a:prstGeom>
        </p:spPr>
      </p:pic>
      <p:pic>
        <p:nvPicPr>
          <p:cNvPr id="46" name="Graphic 45">
            <a:extLst>
              <a:ext uri="{FF2B5EF4-FFF2-40B4-BE49-F238E27FC236}">
                <a16:creationId xmlns:a16="http://schemas.microsoft.com/office/drawing/2014/main" id="{CAF4B6E4-9426-450E-9C66-16F4E79427EB}"/>
              </a:ext>
            </a:extLst>
          </p:cNvPr>
          <p:cNvPicPr>
            <a:picLocks noChangeAspect="1"/>
          </p:cNvPicPr>
          <p:nvPr/>
        </p:nvPicPr>
        <p:blipFill>
          <a:blip r:embed="rId19">
            <a:duotone>
              <a:schemeClr val="bg2">
                <a:shade val="45000"/>
                <a:satMod val="135000"/>
              </a:schemeClr>
              <a:prstClr val="white"/>
            </a:duotone>
            <a:extLst>
              <a:ext uri="{96DAC541-7B7A-43D3-8B79-37D633B846F1}">
                <asvg:svgBlip xmlns:asvg="http://schemas.microsoft.com/office/drawing/2016/SVG/main" r:embed="rId20"/>
              </a:ext>
            </a:extLst>
          </a:blip>
          <a:stretch>
            <a:fillRect/>
          </a:stretch>
        </p:blipFill>
        <p:spPr>
          <a:xfrm>
            <a:off x="2294006" y="3392763"/>
            <a:ext cx="657910" cy="371223"/>
          </a:xfrm>
          <a:prstGeom prst="rect">
            <a:avLst/>
          </a:prstGeom>
        </p:spPr>
      </p:pic>
      <p:cxnSp>
        <p:nvCxnSpPr>
          <p:cNvPr id="48" name="Straight Arrow Connector 47">
            <a:extLst>
              <a:ext uri="{FF2B5EF4-FFF2-40B4-BE49-F238E27FC236}">
                <a16:creationId xmlns:a16="http://schemas.microsoft.com/office/drawing/2014/main" id="{962F26B1-E8B5-4AEC-9582-E0BC5AF984AF}"/>
              </a:ext>
            </a:extLst>
          </p:cNvPr>
          <p:cNvCxnSpPr>
            <a:cxnSpLocks/>
          </p:cNvCxnSpPr>
          <p:nvPr/>
        </p:nvCxnSpPr>
        <p:spPr>
          <a:xfrm>
            <a:off x="3174180" y="3096437"/>
            <a:ext cx="449908"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D2C8988-102A-4B42-B46D-8C6C52CF5722}"/>
              </a:ext>
            </a:extLst>
          </p:cNvPr>
          <p:cNvCxnSpPr>
            <a:cxnSpLocks/>
          </p:cNvCxnSpPr>
          <p:nvPr/>
        </p:nvCxnSpPr>
        <p:spPr>
          <a:xfrm>
            <a:off x="4088659" y="3096437"/>
            <a:ext cx="708350"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62A016D-377B-485A-AA6A-E225154C14A1}"/>
              </a:ext>
            </a:extLst>
          </p:cNvPr>
          <p:cNvCxnSpPr>
            <a:cxnSpLocks/>
          </p:cNvCxnSpPr>
          <p:nvPr/>
        </p:nvCxnSpPr>
        <p:spPr>
          <a:xfrm>
            <a:off x="5265950" y="3096437"/>
            <a:ext cx="708350"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ED52A820-E336-44F1-A95E-AB5A7D605DC9}"/>
              </a:ext>
            </a:extLst>
          </p:cNvPr>
          <p:cNvSpPr>
            <a:spLocks noChangeAspect="1"/>
          </p:cNvSpPr>
          <p:nvPr/>
        </p:nvSpPr>
        <p:spPr>
          <a:xfrm>
            <a:off x="680017" y="2232072"/>
            <a:ext cx="384048" cy="383507"/>
          </a:xfrm>
          <a:prstGeom prst="rect">
            <a:avLst/>
          </a:prstGeom>
          <a:no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73B2C0FF-4CC9-4166-843F-19D803B1685F}"/>
              </a:ext>
            </a:extLst>
          </p:cNvPr>
          <p:cNvSpPr txBox="1"/>
          <p:nvPr/>
        </p:nvSpPr>
        <p:spPr>
          <a:xfrm>
            <a:off x="756835" y="1603835"/>
            <a:ext cx="1600118" cy="307777"/>
          </a:xfrm>
          <a:prstGeom prst="rect">
            <a:avLst/>
          </a:prstGeom>
          <a:noFill/>
        </p:spPr>
        <p:txBody>
          <a:bodyPr wrap="none" rtlCol="0">
            <a:spAutoFit/>
          </a:bodyPr>
          <a:lstStyle/>
          <a:p>
            <a:r>
              <a:rPr lang="en-US" b="1">
                <a:solidFill>
                  <a:srgbClr val="1D0D5C"/>
                </a:solidFill>
                <a:latin typeface="Raleway SemiBold" panose="020B0203030101060003" pitchFamily="34" charset="77"/>
              </a:rPr>
              <a:t>Load Generation</a:t>
            </a:r>
          </a:p>
        </p:txBody>
      </p:sp>
      <p:sp>
        <p:nvSpPr>
          <p:cNvPr id="448" name="TextBox 447">
            <a:extLst>
              <a:ext uri="{FF2B5EF4-FFF2-40B4-BE49-F238E27FC236}">
                <a16:creationId xmlns:a16="http://schemas.microsoft.com/office/drawing/2014/main" id="{1F1BC788-790D-46DB-A2CB-B666D0DCB16F}"/>
              </a:ext>
            </a:extLst>
          </p:cNvPr>
          <p:cNvSpPr txBox="1"/>
          <p:nvPr/>
        </p:nvSpPr>
        <p:spPr>
          <a:xfrm>
            <a:off x="3343247" y="1603835"/>
            <a:ext cx="1491114" cy="307777"/>
          </a:xfrm>
          <a:prstGeom prst="rect">
            <a:avLst/>
          </a:prstGeom>
          <a:noFill/>
        </p:spPr>
        <p:txBody>
          <a:bodyPr wrap="none" rtlCol="0">
            <a:spAutoFit/>
          </a:bodyPr>
          <a:lstStyle/>
          <a:p>
            <a:r>
              <a:rPr lang="en-US" b="1">
                <a:solidFill>
                  <a:schemeClr val="bg1">
                    <a:lumMod val="50000"/>
                  </a:schemeClr>
                </a:solidFill>
                <a:latin typeface="Raleway SemiBold" panose="020B0203030101060003" pitchFamily="34" charset="77"/>
              </a:rPr>
              <a:t>Transformation</a:t>
            </a:r>
          </a:p>
        </p:txBody>
      </p:sp>
      <p:sp>
        <p:nvSpPr>
          <p:cNvPr id="449" name="TextBox 448">
            <a:extLst>
              <a:ext uri="{FF2B5EF4-FFF2-40B4-BE49-F238E27FC236}">
                <a16:creationId xmlns:a16="http://schemas.microsoft.com/office/drawing/2014/main" id="{D7A5F99F-2D79-4682-BE53-51E91B48752D}"/>
              </a:ext>
            </a:extLst>
          </p:cNvPr>
          <p:cNvSpPr txBox="1"/>
          <p:nvPr/>
        </p:nvSpPr>
        <p:spPr>
          <a:xfrm>
            <a:off x="5774803" y="1603835"/>
            <a:ext cx="854721" cy="307777"/>
          </a:xfrm>
          <a:prstGeom prst="rect">
            <a:avLst/>
          </a:prstGeom>
          <a:noFill/>
        </p:spPr>
        <p:txBody>
          <a:bodyPr wrap="none" rtlCol="0">
            <a:spAutoFit/>
          </a:bodyPr>
          <a:lstStyle/>
          <a:p>
            <a:r>
              <a:rPr lang="en-US" b="1">
                <a:solidFill>
                  <a:schemeClr val="bg1">
                    <a:lumMod val="50000"/>
                  </a:schemeClr>
                </a:solidFill>
                <a:latin typeface="Raleway SemiBold" panose="020B0203030101060003" pitchFamily="34" charset="77"/>
              </a:rPr>
              <a:t>Storage</a:t>
            </a:r>
          </a:p>
        </p:txBody>
      </p:sp>
      <p:sp>
        <p:nvSpPr>
          <p:cNvPr id="450" name="TextBox 449">
            <a:extLst>
              <a:ext uri="{FF2B5EF4-FFF2-40B4-BE49-F238E27FC236}">
                <a16:creationId xmlns:a16="http://schemas.microsoft.com/office/drawing/2014/main" id="{D387D207-8EBD-44C2-9965-D314E78BB6C8}"/>
              </a:ext>
            </a:extLst>
          </p:cNvPr>
          <p:cNvSpPr txBox="1"/>
          <p:nvPr/>
        </p:nvSpPr>
        <p:spPr>
          <a:xfrm>
            <a:off x="6888192" y="1603835"/>
            <a:ext cx="1260281" cy="307777"/>
          </a:xfrm>
          <a:prstGeom prst="rect">
            <a:avLst/>
          </a:prstGeom>
          <a:noFill/>
        </p:spPr>
        <p:txBody>
          <a:bodyPr wrap="square" rtlCol="0">
            <a:spAutoFit/>
          </a:bodyPr>
          <a:lstStyle/>
          <a:p>
            <a:r>
              <a:rPr lang="en-US" b="1">
                <a:solidFill>
                  <a:schemeClr val="bg1">
                    <a:lumMod val="50000"/>
                  </a:schemeClr>
                </a:solidFill>
                <a:latin typeface="Raleway SemiBold" panose="020B0203030101060003" pitchFamily="34" charset="77"/>
              </a:rPr>
              <a:t>Visualization</a:t>
            </a:r>
          </a:p>
        </p:txBody>
      </p:sp>
      <p:cxnSp>
        <p:nvCxnSpPr>
          <p:cNvPr id="451" name="Straight Connector 450">
            <a:extLst>
              <a:ext uri="{FF2B5EF4-FFF2-40B4-BE49-F238E27FC236}">
                <a16:creationId xmlns:a16="http://schemas.microsoft.com/office/drawing/2014/main" id="{49543CBD-8519-4C8B-BD7E-1D6513905863}"/>
              </a:ext>
            </a:extLst>
          </p:cNvPr>
          <p:cNvCxnSpPr/>
          <p:nvPr/>
        </p:nvCxnSpPr>
        <p:spPr>
          <a:xfrm>
            <a:off x="5620125" y="1085985"/>
            <a:ext cx="0" cy="3498207"/>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F80CDDFC-27EB-4DEF-B6AB-5F58165AB0E5}"/>
              </a:ext>
            </a:extLst>
          </p:cNvPr>
          <p:cNvCxnSpPr/>
          <p:nvPr/>
        </p:nvCxnSpPr>
        <p:spPr>
          <a:xfrm>
            <a:off x="6793938" y="1085985"/>
            <a:ext cx="0" cy="3498207"/>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grpSp>
        <p:nvGrpSpPr>
          <p:cNvPr id="453" name="Group 452">
            <a:extLst>
              <a:ext uri="{FF2B5EF4-FFF2-40B4-BE49-F238E27FC236}">
                <a16:creationId xmlns:a16="http://schemas.microsoft.com/office/drawing/2014/main" id="{9151BD2E-6D6C-4B35-8D53-0D74EAD63941}"/>
              </a:ext>
            </a:extLst>
          </p:cNvPr>
          <p:cNvGrpSpPr/>
          <p:nvPr/>
        </p:nvGrpSpPr>
        <p:grpSpPr>
          <a:xfrm>
            <a:off x="1345002" y="1203763"/>
            <a:ext cx="445173" cy="455093"/>
            <a:chOff x="1345002" y="1203763"/>
            <a:chExt cx="445173" cy="455093"/>
          </a:xfrm>
        </p:grpSpPr>
        <p:pic>
          <p:nvPicPr>
            <p:cNvPr id="78" name="Graphic 77">
              <a:extLst>
                <a:ext uri="{FF2B5EF4-FFF2-40B4-BE49-F238E27FC236}">
                  <a16:creationId xmlns:a16="http://schemas.microsoft.com/office/drawing/2014/main" id="{80841D4C-B2C9-4055-B49B-732FB234E5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45002" y="1203763"/>
              <a:ext cx="420335" cy="421416"/>
            </a:xfrm>
            <a:prstGeom prst="rect">
              <a:avLst/>
            </a:prstGeom>
          </p:spPr>
        </p:pic>
        <p:grpSp>
          <p:nvGrpSpPr>
            <p:cNvPr id="79" name="Group 78">
              <a:extLst>
                <a:ext uri="{FF2B5EF4-FFF2-40B4-BE49-F238E27FC236}">
                  <a16:creationId xmlns:a16="http://schemas.microsoft.com/office/drawing/2014/main" id="{A3885992-2283-4522-AB8E-D9E0D44D8C21}"/>
                </a:ext>
              </a:extLst>
            </p:cNvPr>
            <p:cNvGrpSpPr/>
            <p:nvPr/>
          </p:nvGrpSpPr>
          <p:grpSpPr>
            <a:xfrm>
              <a:off x="1669877" y="1457666"/>
              <a:ext cx="120298" cy="201190"/>
              <a:chOff x="2349842" y="2650268"/>
              <a:chExt cx="223836" cy="374348"/>
            </a:xfrm>
            <a:solidFill>
              <a:schemeClr val="lt1"/>
            </a:solidFill>
          </p:grpSpPr>
          <p:sp>
            <p:nvSpPr>
              <p:cNvPr id="80" name="Oval 79">
                <a:extLst>
                  <a:ext uri="{FF2B5EF4-FFF2-40B4-BE49-F238E27FC236}">
                    <a16:creationId xmlns:a16="http://schemas.microsoft.com/office/drawing/2014/main" id="{0BA83272-8B41-4763-A75B-36F04F1879DA}"/>
                  </a:ext>
                </a:extLst>
              </p:cNvPr>
              <p:cNvSpPr/>
              <p:nvPr/>
            </p:nvSpPr>
            <p:spPr>
              <a:xfrm>
                <a:off x="2393498" y="2650268"/>
                <a:ext cx="136525" cy="136525"/>
              </a:xfrm>
              <a:prstGeom prst="ellipse">
                <a:avLst/>
              </a:prstGeom>
              <a:grpFill/>
              <a:ln w="15875">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ie 52">
                <a:extLst>
                  <a:ext uri="{FF2B5EF4-FFF2-40B4-BE49-F238E27FC236}">
                    <a16:creationId xmlns:a16="http://schemas.microsoft.com/office/drawing/2014/main" id="{C20BFC37-08FB-4298-AA24-A9A31739A240}"/>
                  </a:ext>
                </a:extLst>
              </p:cNvPr>
              <p:cNvSpPr/>
              <p:nvPr/>
            </p:nvSpPr>
            <p:spPr>
              <a:xfrm rot="5400000">
                <a:off x="2349842" y="2800780"/>
                <a:ext cx="223836" cy="223836"/>
              </a:xfrm>
              <a:prstGeom prst="pie">
                <a:avLst>
                  <a:gd name="adj1" fmla="val 5376454"/>
                  <a:gd name="adj2" fmla="val 16199991"/>
                </a:avLst>
              </a:prstGeom>
              <a:grpFill/>
              <a:ln w="15875">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pic>
        <p:nvPicPr>
          <p:cNvPr id="457" name="Graphic 2">
            <a:extLst>
              <a:ext uri="{FF2B5EF4-FFF2-40B4-BE49-F238E27FC236}">
                <a16:creationId xmlns:a16="http://schemas.microsoft.com/office/drawing/2014/main" id="{7588901D-378B-4F85-A5B6-189FA7B3D1D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241824" y="2364701"/>
            <a:ext cx="182974" cy="185226"/>
          </a:xfrm>
          <a:prstGeom prst="rect">
            <a:avLst/>
          </a:prstGeom>
        </p:spPr>
      </p:pic>
      <p:pic>
        <p:nvPicPr>
          <p:cNvPr id="458" name="Graphic 2">
            <a:extLst>
              <a:ext uri="{FF2B5EF4-FFF2-40B4-BE49-F238E27FC236}">
                <a16:creationId xmlns:a16="http://schemas.microsoft.com/office/drawing/2014/main" id="{62104935-3177-4152-9BE5-80F947DFD4A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241824" y="2858411"/>
            <a:ext cx="182974" cy="185226"/>
          </a:xfrm>
          <a:prstGeom prst="rect">
            <a:avLst/>
          </a:prstGeom>
        </p:spPr>
      </p:pic>
      <p:pic>
        <p:nvPicPr>
          <p:cNvPr id="459" name="Graphic 2">
            <a:extLst>
              <a:ext uri="{FF2B5EF4-FFF2-40B4-BE49-F238E27FC236}">
                <a16:creationId xmlns:a16="http://schemas.microsoft.com/office/drawing/2014/main" id="{6F4AF8D1-3A65-40EB-82E5-16EE5450AECB}"/>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241824" y="3350801"/>
            <a:ext cx="182974" cy="185226"/>
          </a:xfrm>
          <a:prstGeom prst="rect">
            <a:avLst/>
          </a:prstGeom>
        </p:spPr>
      </p:pic>
      <p:cxnSp>
        <p:nvCxnSpPr>
          <p:cNvPr id="61" name="Straight Arrow Connector 60">
            <a:extLst>
              <a:ext uri="{FF2B5EF4-FFF2-40B4-BE49-F238E27FC236}">
                <a16:creationId xmlns:a16="http://schemas.microsoft.com/office/drawing/2014/main" id="{09FB25AB-237E-7A4C-8B4F-70B7C58727CE}"/>
              </a:ext>
            </a:extLst>
          </p:cNvPr>
          <p:cNvCxnSpPr>
            <a:cxnSpLocks/>
          </p:cNvCxnSpPr>
          <p:nvPr/>
        </p:nvCxnSpPr>
        <p:spPr>
          <a:xfrm>
            <a:off x="6439763" y="3096438"/>
            <a:ext cx="842333"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05342A58-62B0-F64D-8F68-4441D86FC743}"/>
              </a:ext>
            </a:extLst>
          </p:cNvPr>
          <p:cNvGrpSpPr/>
          <p:nvPr/>
        </p:nvGrpSpPr>
        <p:grpSpPr>
          <a:xfrm>
            <a:off x="7238538" y="2806883"/>
            <a:ext cx="578222" cy="578222"/>
            <a:chOff x="7238538" y="2806883"/>
            <a:chExt cx="578222" cy="578222"/>
          </a:xfrm>
        </p:grpSpPr>
        <p:sp>
          <p:nvSpPr>
            <p:cNvPr id="64" name="Rectangle 63">
              <a:extLst>
                <a:ext uri="{FF2B5EF4-FFF2-40B4-BE49-F238E27FC236}">
                  <a16:creationId xmlns:a16="http://schemas.microsoft.com/office/drawing/2014/main" id="{E63BBA99-DE43-C643-9C46-A562746EEEDA}"/>
                </a:ext>
              </a:extLst>
            </p:cNvPr>
            <p:cNvSpPr/>
            <p:nvPr/>
          </p:nvSpPr>
          <p:spPr>
            <a:xfrm>
              <a:off x="7289001" y="2857346"/>
              <a:ext cx="477297" cy="477297"/>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8BAE802D-C1AF-9144-8003-23C1D52D851F}"/>
                </a:ext>
              </a:extLst>
            </p:cNvPr>
            <p:cNvGrpSpPr/>
            <p:nvPr/>
          </p:nvGrpSpPr>
          <p:grpSpPr>
            <a:xfrm>
              <a:off x="7238538" y="2806883"/>
              <a:ext cx="578222" cy="578222"/>
              <a:chOff x="8066080" y="3059139"/>
              <a:chExt cx="637419" cy="637419"/>
            </a:xfrm>
            <a:solidFill>
              <a:schemeClr val="bg1"/>
            </a:solidFill>
          </p:grpSpPr>
          <p:pic>
            <p:nvPicPr>
              <p:cNvPr id="67" name="Graphic 66">
                <a:extLst>
                  <a:ext uri="{FF2B5EF4-FFF2-40B4-BE49-F238E27FC236}">
                    <a16:creationId xmlns:a16="http://schemas.microsoft.com/office/drawing/2014/main" id="{B8419EC0-A7DB-DA46-85B2-0C8DB07B10D7}"/>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066080" y="3059139"/>
                <a:ext cx="637419" cy="637419"/>
              </a:xfrm>
              <a:prstGeom prst="rect">
                <a:avLst/>
              </a:prstGeom>
            </p:spPr>
          </p:pic>
          <p:cxnSp>
            <p:nvCxnSpPr>
              <p:cNvPr id="68" name="Straight Connector 67">
                <a:extLst>
                  <a:ext uri="{FF2B5EF4-FFF2-40B4-BE49-F238E27FC236}">
                    <a16:creationId xmlns:a16="http://schemas.microsoft.com/office/drawing/2014/main" id="{7CEE16E1-686A-2D4D-AA18-6BC24115CA3C}"/>
                  </a:ext>
                </a:extLst>
              </p:cNvPr>
              <p:cNvCxnSpPr>
                <a:cxnSpLocks/>
              </p:cNvCxnSpPr>
              <p:nvPr/>
            </p:nvCxnSpPr>
            <p:spPr>
              <a:xfrm>
                <a:off x="8425014" y="3285331"/>
                <a:ext cx="105427" cy="0"/>
              </a:xfrm>
              <a:prstGeom prst="line">
                <a:avLst/>
              </a:prstGeom>
              <a:grpFill/>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7180053-1FD5-CA47-9126-30940ED3EE6D}"/>
                  </a:ext>
                </a:extLst>
              </p:cNvPr>
              <p:cNvCxnSpPr>
                <a:cxnSpLocks/>
              </p:cNvCxnSpPr>
              <p:nvPr/>
            </p:nvCxnSpPr>
            <p:spPr>
              <a:xfrm>
                <a:off x="8425014" y="3313180"/>
                <a:ext cx="105427" cy="0"/>
              </a:xfrm>
              <a:prstGeom prst="line">
                <a:avLst/>
              </a:prstGeom>
              <a:grpFill/>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6A47EEB-6276-C342-A25B-B87C19F5F655}"/>
                  </a:ext>
                </a:extLst>
              </p:cNvPr>
              <p:cNvCxnSpPr>
                <a:cxnSpLocks/>
              </p:cNvCxnSpPr>
              <p:nvPr/>
            </p:nvCxnSpPr>
            <p:spPr>
              <a:xfrm>
                <a:off x="8425014" y="3346268"/>
                <a:ext cx="105427" cy="0"/>
              </a:xfrm>
              <a:prstGeom prst="line">
                <a:avLst/>
              </a:prstGeom>
              <a:grpFill/>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88998B9-36A8-FF48-90DE-31CC1BE62ECC}"/>
                  </a:ext>
                </a:extLst>
              </p:cNvPr>
              <p:cNvCxnSpPr>
                <a:cxnSpLocks/>
              </p:cNvCxnSpPr>
              <p:nvPr/>
            </p:nvCxnSpPr>
            <p:spPr>
              <a:xfrm>
                <a:off x="8454852" y="3377848"/>
                <a:ext cx="75589" cy="0"/>
              </a:xfrm>
              <a:prstGeom prst="line">
                <a:avLst/>
              </a:prstGeom>
              <a:grpFill/>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9C48690-CF32-0F47-A8AF-032EC256B940}"/>
                  </a:ext>
                </a:extLst>
              </p:cNvPr>
              <p:cNvCxnSpPr>
                <a:cxnSpLocks/>
              </p:cNvCxnSpPr>
              <p:nvPr/>
            </p:nvCxnSpPr>
            <p:spPr>
              <a:xfrm>
                <a:off x="8454852" y="3407686"/>
                <a:ext cx="75589" cy="0"/>
              </a:xfrm>
              <a:prstGeom prst="line">
                <a:avLst/>
              </a:prstGeom>
              <a:grpFill/>
              <a:ln w="15875">
                <a:solidFill>
                  <a:schemeClr val="bg1"/>
                </a:solidFill>
              </a:ln>
            </p:spPr>
            <p:style>
              <a:lnRef idx="1">
                <a:schemeClr val="accent1"/>
              </a:lnRef>
              <a:fillRef idx="0">
                <a:schemeClr val="accent1"/>
              </a:fillRef>
              <a:effectRef idx="0">
                <a:schemeClr val="accent1"/>
              </a:effectRef>
              <a:fontRef idx="minor">
                <a:schemeClr val="tx1"/>
              </a:fontRef>
            </p:style>
          </p:cxnSp>
          <p:pic>
            <p:nvPicPr>
              <p:cNvPr id="73" name="Graphic 72">
                <a:extLst>
                  <a:ext uri="{FF2B5EF4-FFF2-40B4-BE49-F238E27FC236}">
                    <a16:creationId xmlns:a16="http://schemas.microsoft.com/office/drawing/2014/main" id="{C764DFF0-FF6C-4F47-AB80-5A1B014A140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156350" y="3240777"/>
                <a:ext cx="321377" cy="210981"/>
              </a:xfrm>
              <a:prstGeom prst="rect">
                <a:avLst/>
              </a:prstGeom>
            </p:spPr>
          </p:pic>
        </p:grpSp>
        <p:pic>
          <p:nvPicPr>
            <p:cNvPr id="66" name="Graphic 65">
              <a:extLst>
                <a:ext uri="{FF2B5EF4-FFF2-40B4-BE49-F238E27FC236}">
                  <a16:creationId xmlns:a16="http://schemas.microsoft.com/office/drawing/2014/main" id="{59617D7D-5D9C-874F-8500-B4B575F16A53}"/>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277398" y="2868053"/>
              <a:ext cx="130986" cy="92892"/>
            </a:xfrm>
            <a:prstGeom prst="rect">
              <a:avLst/>
            </a:prstGeom>
          </p:spPr>
        </p:pic>
      </p:grpSp>
      <p:pic>
        <p:nvPicPr>
          <p:cNvPr id="74" name="Graphic 73">
            <a:extLst>
              <a:ext uri="{FF2B5EF4-FFF2-40B4-BE49-F238E27FC236}">
                <a16:creationId xmlns:a16="http://schemas.microsoft.com/office/drawing/2014/main" id="{0DF6662C-231B-8040-A9A1-5156A93F1B3A}"/>
              </a:ext>
            </a:extLst>
          </p:cNvPr>
          <p:cNvPicPr>
            <a:picLocks noChangeAspect="1"/>
          </p:cNvPicPr>
          <p:nvPr/>
        </p:nvPicPr>
        <p:blipFill>
          <a:blip r:embed="rId29">
            <a:duotone>
              <a:schemeClr val="bg2">
                <a:shade val="45000"/>
                <a:satMod val="135000"/>
              </a:schemeClr>
              <a:prstClr val="white"/>
            </a:duotone>
            <a:extLst>
              <a:ext uri="{96DAC541-7B7A-43D3-8B79-37D633B846F1}">
                <asvg:svgBlip xmlns:asvg="http://schemas.microsoft.com/office/drawing/2016/SVG/main" r:embed="rId30"/>
              </a:ext>
            </a:extLst>
          </a:blip>
          <a:stretch>
            <a:fillRect/>
          </a:stretch>
        </p:blipFill>
        <p:spPr>
          <a:xfrm>
            <a:off x="680017" y="2237822"/>
            <a:ext cx="384048" cy="384048"/>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3"/>
        <p:cNvGrpSpPr/>
        <p:nvPr/>
      </p:nvGrpSpPr>
      <p:grpSpPr>
        <a:xfrm>
          <a:off x="0" y="0"/>
          <a:ext cx="0" cy="0"/>
          <a:chOff x="0" y="0"/>
          <a:chExt cx="0" cy="0"/>
        </a:xfrm>
      </p:grpSpPr>
      <p:sp>
        <p:nvSpPr>
          <p:cNvPr id="13" name="Title 2">
            <a:extLst>
              <a:ext uri="{FF2B5EF4-FFF2-40B4-BE49-F238E27FC236}">
                <a16:creationId xmlns:a16="http://schemas.microsoft.com/office/drawing/2014/main" id="{E2F2F1C5-CF09-2E43-BDC0-1E7B4EB54DC9}"/>
              </a:ext>
            </a:extLst>
          </p:cNvPr>
          <p:cNvSpPr>
            <a:spLocks noGrp="1"/>
          </p:cNvSpPr>
          <p:nvPr>
            <p:ph type="title"/>
          </p:nvPr>
        </p:nvSpPr>
        <p:spPr>
          <a:xfrm>
            <a:off x="868365" y="529405"/>
            <a:ext cx="7959939" cy="528728"/>
          </a:xfrm>
        </p:spPr>
        <p:txBody>
          <a:bodyPr/>
          <a:lstStyle/>
          <a:p>
            <a:r>
              <a:rPr lang="en-US" err="1">
                <a:solidFill>
                  <a:srgbClr val="649CD9"/>
                </a:solidFill>
              </a:rPr>
              <a:t>Fargate</a:t>
            </a:r>
            <a:r>
              <a:rPr lang="en-US"/>
              <a:t> and </a:t>
            </a:r>
            <a:r>
              <a:rPr lang="en-US">
                <a:solidFill>
                  <a:srgbClr val="916CBF"/>
                </a:solidFill>
              </a:rPr>
              <a:t>ECS</a:t>
            </a:r>
          </a:p>
        </p:txBody>
      </p:sp>
      <p:sp>
        <p:nvSpPr>
          <p:cNvPr id="2" name="Footer Placeholder 1">
            <a:extLst>
              <a:ext uri="{FF2B5EF4-FFF2-40B4-BE49-F238E27FC236}">
                <a16:creationId xmlns:a16="http://schemas.microsoft.com/office/drawing/2014/main" id="{A044C3BD-CC14-F743-91BC-81530C27BF30}"/>
              </a:ext>
            </a:extLst>
          </p:cNvPr>
          <p:cNvSpPr>
            <a:spLocks noGrp="1"/>
          </p:cNvSpPr>
          <p:nvPr>
            <p:ph type="ftr" sz="quarter" idx="13"/>
          </p:nvPr>
        </p:nvSpPr>
        <p:spPr/>
        <p:txBody>
          <a:bodyPr/>
          <a:lstStyle/>
          <a:p>
            <a:r>
              <a:rPr lang="en-US"/>
              <a:t>Architecture</a:t>
            </a:r>
          </a:p>
        </p:txBody>
      </p:sp>
      <p:grpSp>
        <p:nvGrpSpPr>
          <p:cNvPr id="20" name="Group 19">
            <a:extLst>
              <a:ext uri="{FF2B5EF4-FFF2-40B4-BE49-F238E27FC236}">
                <a16:creationId xmlns:a16="http://schemas.microsoft.com/office/drawing/2014/main" id="{8BD9A849-9D86-7F44-B577-CC1501108EAA}"/>
              </a:ext>
            </a:extLst>
          </p:cNvPr>
          <p:cNvGrpSpPr/>
          <p:nvPr/>
        </p:nvGrpSpPr>
        <p:grpSpPr>
          <a:xfrm>
            <a:off x="325669" y="514269"/>
            <a:ext cx="556665" cy="569069"/>
            <a:chOff x="1345002" y="1203763"/>
            <a:chExt cx="445173" cy="455093"/>
          </a:xfrm>
        </p:grpSpPr>
        <p:pic>
          <p:nvPicPr>
            <p:cNvPr id="21" name="Graphic 20">
              <a:extLst>
                <a:ext uri="{FF2B5EF4-FFF2-40B4-BE49-F238E27FC236}">
                  <a16:creationId xmlns:a16="http://schemas.microsoft.com/office/drawing/2014/main" id="{76C7DEE8-22D3-9F44-9E6D-FC78F9723E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45002" y="1203763"/>
              <a:ext cx="420335" cy="421416"/>
            </a:xfrm>
            <a:prstGeom prst="rect">
              <a:avLst/>
            </a:prstGeom>
          </p:spPr>
        </p:pic>
        <p:grpSp>
          <p:nvGrpSpPr>
            <p:cNvPr id="22" name="Group 21">
              <a:extLst>
                <a:ext uri="{FF2B5EF4-FFF2-40B4-BE49-F238E27FC236}">
                  <a16:creationId xmlns:a16="http://schemas.microsoft.com/office/drawing/2014/main" id="{19E8222F-DBB6-254E-82CA-80CDF27EFDDF}"/>
                </a:ext>
              </a:extLst>
            </p:cNvPr>
            <p:cNvGrpSpPr/>
            <p:nvPr/>
          </p:nvGrpSpPr>
          <p:grpSpPr>
            <a:xfrm>
              <a:off x="1669877" y="1457666"/>
              <a:ext cx="120298" cy="201190"/>
              <a:chOff x="2349842" y="2650268"/>
              <a:chExt cx="223836" cy="374348"/>
            </a:xfrm>
            <a:solidFill>
              <a:schemeClr val="lt1"/>
            </a:solidFill>
          </p:grpSpPr>
          <p:sp>
            <p:nvSpPr>
              <p:cNvPr id="23" name="Oval 22">
                <a:extLst>
                  <a:ext uri="{FF2B5EF4-FFF2-40B4-BE49-F238E27FC236}">
                    <a16:creationId xmlns:a16="http://schemas.microsoft.com/office/drawing/2014/main" id="{7466907C-1A2A-A148-A4C0-3F44F59C78F0}"/>
                  </a:ext>
                </a:extLst>
              </p:cNvPr>
              <p:cNvSpPr/>
              <p:nvPr/>
            </p:nvSpPr>
            <p:spPr>
              <a:xfrm>
                <a:off x="2393498" y="2650268"/>
                <a:ext cx="136525" cy="136525"/>
              </a:xfrm>
              <a:prstGeom prst="ellipse">
                <a:avLst/>
              </a:prstGeom>
              <a:grpFill/>
              <a:ln w="15875">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ie 23">
                <a:extLst>
                  <a:ext uri="{FF2B5EF4-FFF2-40B4-BE49-F238E27FC236}">
                    <a16:creationId xmlns:a16="http://schemas.microsoft.com/office/drawing/2014/main" id="{A36CE256-1AE2-5F48-8656-AD9FE9B6548A}"/>
                  </a:ext>
                </a:extLst>
              </p:cNvPr>
              <p:cNvSpPr/>
              <p:nvPr/>
            </p:nvSpPr>
            <p:spPr>
              <a:xfrm rot="5400000">
                <a:off x="2349842" y="2800780"/>
                <a:ext cx="223836" cy="223836"/>
              </a:xfrm>
              <a:prstGeom prst="pie">
                <a:avLst>
                  <a:gd name="adj1" fmla="val 5376454"/>
                  <a:gd name="adj2" fmla="val 16199991"/>
                </a:avLst>
              </a:prstGeom>
              <a:grpFill/>
              <a:ln w="15875">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cxnSp>
        <p:nvCxnSpPr>
          <p:cNvPr id="3" name="Straight Connector 2">
            <a:extLst>
              <a:ext uri="{FF2B5EF4-FFF2-40B4-BE49-F238E27FC236}">
                <a16:creationId xmlns:a16="http://schemas.microsoft.com/office/drawing/2014/main" id="{2A93A983-5F02-46F8-8782-6BFDE505746C}"/>
              </a:ext>
            </a:extLst>
          </p:cNvPr>
          <p:cNvCxnSpPr/>
          <p:nvPr/>
        </p:nvCxnSpPr>
        <p:spPr>
          <a:xfrm>
            <a:off x="2616057" y="1085985"/>
            <a:ext cx="0" cy="3498207"/>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71A17C2-85DE-43A8-92B0-91744BC3A525}"/>
              </a:ext>
            </a:extLst>
          </p:cNvPr>
          <p:cNvSpPr/>
          <p:nvPr/>
        </p:nvSpPr>
        <p:spPr bwMode="auto">
          <a:xfrm>
            <a:off x="676384" y="2232506"/>
            <a:ext cx="2497787" cy="1707231"/>
          </a:xfrm>
          <a:prstGeom prst="rect">
            <a:avLst/>
          </a:prstGeom>
          <a:solidFill>
            <a:schemeClr val="lt1"/>
          </a:solid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rgbClr val="1D0D5C"/>
                </a:solidFill>
                <a:latin typeface="Arial" panose="020B0604020202020204" pitchFamily="34" charset="0"/>
                <a:cs typeface="Arial" panose="020B0604020202020204" pitchFamily="34" charset="0"/>
              </a:rPr>
              <a:t>VPC</a:t>
            </a:r>
          </a:p>
        </p:txBody>
      </p:sp>
      <p:pic>
        <p:nvPicPr>
          <p:cNvPr id="5" name="Graphic 4">
            <a:extLst>
              <a:ext uri="{FF2B5EF4-FFF2-40B4-BE49-F238E27FC236}">
                <a16:creationId xmlns:a16="http://schemas.microsoft.com/office/drawing/2014/main" id="{C7DDBC53-184A-4E77-868F-58D830872B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76292" y="1216309"/>
            <a:ext cx="420334" cy="420334"/>
          </a:xfrm>
          <a:prstGeom prst="rect">
            <a:avLst/>
          </a:prstGeom>
        </p:spPr>
      </p:pic>
      <p:pic>
        <p:nvPicPr>
          <p:cNvPr id="6" name="Graphic 5">
            <a:extLst>
              <a:ext uri="{FF2B5EF4-FFF2-40B4-BE49-F238E27FC236}">
                <a16:creationId xmlns:a16="http://schemas.microsoft.com/office/drawing/2014/main" id="{FD759207-3E48-4371-BCF3-DBCD52139DF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91996" y="1205368"/>
            <a:ext cx="420334" cy="420334"/>
          </a:xfrm>
          <a:prstGeom prst="rect">
            <a:avLst/>
          </a:prstGeom>
        </p:spPr>
      </p:pic>
      <p:pic>
        <p:nvPicPr>
          <p:cNvPr id="7" name="Graphic 6">
            <a:extLst>
              <a:ext uri="{FF2B5EF4-FFF2-40B4-BE49-F238E27FC236}">
                <a16:creationId xmlns:a16="http://schemas.microsoft.com/office/drawing/2014/main" id="{97DC8A90-088C-4BDD-82A1-65E6D022598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64526" y="1085985"/>
            <a:ext cx="691993" cy="691993"/>
          </a:xfrm>
          <a:prstGeom prst="rect">
            <a:avLst/>
          </a:prstGeom>
        </p:spPr>
      </p:pic>
      <p:pic>
        <p:nvPicPr>
          <p:cNvPr id="8" name="Graphic 7">
            <a:extLst>
              <a:ext uri="{FF2B5EF4-FFF2-40B4-BE49-F238E27FC236}">
                <a16:creationId xmlns:a16="http://schemas.microsoft.com/office/drawing/2014/main" id="{DAF6D5CE-EC2C-44ED-A219-4E9BCE59DF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82096" y="1283176"/>
            <a:ext cx="348892" cy="229043"/>
          </a:xfrm>
          <a:prstGeom prst="rect">
            <a:avLst/>
          </a:prstGeom>
        </p:spPr>
      </p:pic>
      <p:cxnSp>
        <p:nvCxnSpPr>
          <p:cNvPr id="9" name="Straight Connector 8">
            <a:extLst>
              <a:ext uri="{FF2B5EF4-FFF2-40B4-BE49-F238E27FC236}">
                <a16:creationId xmlns:a16="http://schemas.microsoft.com/office/drawing/2014/main" id="{5C0F9DC4-9E66-4CF4-9A35-D42686DF4883}"/>
              </a:ext>
            </a:extLst>
          </p:cNvPr>
          <p:cNvCxnSpPr>
            <a:cxnSpLocks/>
          </p:cNvCxnSpPr>
          <p:nvPr/>
        </p:nvCxnSpPr>
        <p:spPr>
          <a:xfrm>
            <a:off x="7554191" y="1331543"/>
            <a:ext cx="114453" cy="0"/>
          </a:xfrm>
          <a:prstGeom prst="line">
            <a:avLst/>
          </a:prstGeom>
          <a:solidFill>
            <a:schemeClr val="bg1">
              <a:lumMod val="50000"/>
            </a:schemeClr>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270A05F-ABD5-4531-9286-6C4D1AF0CD4F}"/>
              </a:ext>
            </a:extLst>
          </p:cNvPr>
          <p:cNvCxnSpPr>
            <a:cxnSpLocks/>
          </p:cNvCxnSpPr>
          <p:nvPr/>
        </p:nvCxnSpPr>
        <p:spPr>
          <a:xfrm>
            <a:off x="7554191" y="1361776"/>
            <a:ext cx="114453" cy="0"/>
          </a:xfrm>
          <a:prstGeom prst="line">
            <a:avLst/>
          </a:prstGeom>
          <a:solidFill>
            <a:schemeClr val="bg1">
              <a:lumMod val="50000"/>
            </a:schemeClr>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D8B7A9D-574A-4FE6-84FC-29C666DFB9BA}"/>
              </a:ext>
            </a:extLst>
          </p:cNvPr>
          <p:cNvCxnSpPr>
            <a:cxnSpLocks/>
          </p:cNvCxnSpPr>
          <p:nvPr/>
        </p:nvCxnSpPr>
        <p:spPr>
          <a:xfrm>
            <a:off x="7554191" y="1397697"/>
            <a:ext cx="114453" cy="0"/>
          </a:xfrm>
          <a:prstGeom prst="line">
            <a:avLst/>
          </a:prstGeom>
          <a:solidFill>
            <a:schemeClr val="bg1">
              <a:lumMod val="50000"/>
            </a:schemeClr>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3B4A644-EE60-41BE-B13F-D08D790C3884}"/>
              </a:ext>
            </a:extLst>
          </p:cNvPr>
          <p:cNvCxnSpPr>
            <a:cxnSpLocks/>
          </p:cNvCxnSpPr>
          <p:nvPr/>
        </p:nvCxnSpPr>
        <p:spPr>
          <a:xfrm>
            <a:off x="7586583" y="1431981"/>
            <a:ext cx="82061" cy="0"/>
          </a:xfrm>
          <a:prstGeom prst="line">
            <a:avLst/>
          </a:prstGeom>
          <a:solidFill>
            <a:schemeClr val="bg1">
              <a:lumMod val="50000"/>
            </a:schemeClr>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20D9775-D1CE-4B0D-B387-A23BC1E3B3B3}"/>
              </a:ext>
            </a:extLst>
          </p:cNvPr>
          <p:cNvCxnSpPr>
            <a:cxnSpLocks/>
          </p:cNvCxnSpPr>
          <p:nvPr/>
        </p:nvCxnSpPr>
        <p:spPr>
          <a:xfrm>
            <a:off x="7586583" y="1464374"/>
            <a:ext cx="82061" cy="0"/>
          </a:xfrm>
          <a:prstGeom prst="line">
            <a:avLst/>
          </a:prstGeom>
          <a:solidFill>
            <a:schemeClr val="bg1">
              <a:lumMod val="50000"/>
            </a:schemeClr>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0" name="Graphic 19">
            <a:extLst>
              <a:ext uri="{FF2B5EF4-FFF2-40B4-BE49-F238E27FC236}">
                <a16:creationId xmlns:a16="http://schemas.microsoft.com/office/drawing/2014/main" id="{5783553E-BC44-49CF-9856-A6C8BC0215E5}"/>
              </a:ext>
            </a:extLst>
          </p:cNvPr>
          <p:cNvPicPr>
            <a:picLocks noChangeAspect="1" noChangeArrowheads="1"/>
          </p:cNvPicPr>
          <p:nvPr/>
        </p:nvPicPr>
        <p:blipFill>
          <a:blip r:embed="rId13">
            <a:duotone>
              <a:schemeClr val="bg2">
                <a:shade val="45000"/>
                <a:satMod val="135000"/>
              </a:schemeClr>
              <a:prstClr val="white"/>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5964566" y="2858396"/>
            <a:ext cx="475197" cy="47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7">
            <a:extLst>
              <a:ext uri="{FF2B5EF4-FFF2-40B4-BE49-F238E27FC236}">
                <a16:creationId xmlns:a16="http://schemas.microsoft.com/office/drawing/2014/main" id="{DBD6E995-5A56-4D0A-AF82-7FACF4EAF8A2}"/>
              </a:ext>
            </a:extLst>
          </p:cNvPr>
          <p:cNvPicPr>
            <a:picLocks noChangeAspect="1" noChangeArrowheads="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90753" y="2877418"/>
            <a:ext cx="475197" cy="47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Graphic 8">
            <a:extLst>
              <a:ext uri="{FF2B5EF4-FFF2-40B4-BE49-F238E27FC236}">
                <a16:creationId xmlns:a16="http://schemas.microsoft.com/office/drawing/2014/main" id="{A9AC1A12-2AEE-4396-9FBE-9EEF097ABACE}"/>
              </a:ext>
            </a:extLst>
          </p:cNvPr>
          <p:cNvPicPr>
            <a:picLocks noChangeAspect="1" noChangeArrowheads="1"/>
          </p:cNvPicPr>
          <p:nvPr/>
        </p:nvPicPr>
        <p:blipFill>
          <a:blip r:embed="rId1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13462" y="2843782"/>
            <a:ext cx="475197" cy="47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Graphic 18">
            <a:extLst>
              <a:ext uri="{FF2B5EF4-FFF2-40B4-BE49-F238E27FC236}">
                <a16:creationId xmlns:a16="http://schemas.microsoft.com/office/drawing/2014/main" id="{1DF119C9-CCF8-4A66-AE90-4710C147791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76949" y="2839497"/>
            <a:ext cx="475198" cy="471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Graphic 14">
            <a:extLst>
              <a:ext uri="{FF2B5EF4-FFF2-40B4-BE49-F238E27FC236}">
                <a16:creationId xmlns:a16="http://schemas.microsoft.com/office/drawing/2014/main" id="{CBB25F7D-F8F7-4E37-8562-E9395875DC03}"/>
              </a:ext>
            </a:extLst>
          </p:cNvPr>
          <p:cNvPicPr>
            <a:picLocks noChangeAspect="1" noChangeArrowheads="1"/>
          </p:cNvPicPr>
          <p:nvPr/>
        </p:nvPicPr>
        <p:blipFill>
          <a:blip r:embed="rId1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76325" y="2296961"/>
            <a:ext cx="475197" cy="4751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39">
            <a:extLst>
              <a:ext uri="{FF2B5EF4-FFF2-40B4-BE49-F238E27FC236}">
                <a16:creationId xmlns:a16="http://schemas.microsoft.com/office/drawing/2014/main" id="{EAA9549F-2C5F-41A9-9471-3622F94D8CC2}"/>
              </a:ext>
            </a:extLst>
          </p:cNvPr>
          <p:cNvSpPr/>
          <p:nvPr/>
        </p:nvSpPr>
        <p:spPr>
          <a:xfrm>
            <a:off x="2153228" y="2303397"/>
            <a:ext cx="955423" cy="1565176"/>
          </a:xfrm>
          <a:prstGeom prst="rect">
            <a:avLst/>
          </a:prstGeom>
          <a:solidFill>
            <a:schemeClr val="lt1"/>
          </a:solid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Graphic 41">
            <a:extLst>
              <a:ext uri="{FF2B5EF4-FFF2-40B4-BE49-F238E27FC236}">
                <a16:creationId xmlns:a16="http://schemas.microsoft.com/office/drawing/2014/main" id="{0B12584B-2743-4325-87DB-6B666BE79CE2}"/>
              </a:ext>
            </a:extLst>
          </p:cNvPr>
          <p:cNvPicPr>
            <a:picLocks noChangeAspect="1"/>
          </p:cNvPicPr>
          <p:nvPr/>
        </p:nvPicPr>
        <p:blipFill>
          <a:blip r:embed="rId19">
            <a:duotone>
              <a:schemeClr val="bg2">
                <a:shade val="45000"/>
                <a:satMod val="135000"/>
              </a:schemeClr>
              <a:prstClr val="white"/>
            </a:duotone>
            <a:extLst>
              <a:ext uri="{96DAC541-7B7A-43D3-8B79-37D633B846F1}">
                <asvg:svgBlip xmlns:asvg="http://schemas.microsoft.com/office/drawing/2016/SVG/main" r:embed="rId20"/>
              </a:ext>
            </a:extLst>
          </a:blip>
          <a:stretch>
            <a:fillRect/>
          </a:stretch>
        </p:blipFill>
        <p:spPr>
          <a:xfrm>
            <a:off x="2287102" y="2406663"/>
            <a:ext cx="657910" cy="371223"/>
          </a:xfrm>
          <a:prstGeom prst="rect">
            <a:avLst/>
          </a:prstGeom>
        </p:spPr>
      </p:pic>
      <p:pic>
        <p:nvPicPr>
          <p:cNvPr id="44" name="Graphic 43">
            <a:extLst>
              <a:ext uri="{FF2B5EF4-FFF2-40B4-BE49-F238E27FC236}">
                <a16:creationId xmlns:a16="http://schemas.microsoft.com/office/drawing/2014/main" id="{5F8138EE-0BDC-45F3-A900-5C67B86B9BD4}"/>
              </a:ext>
            </a:extLst>
          </p:cNvPr>
          <p:cNvPicPr>
            <a:picLocks noChangeAspect="1"/>
          </p:cNvPicPr>
          <p:nvPr/>
        </p:nvPicPr>
        <p:blipFill>
          <a:blip r:embed="rId19">
            <a:duotone>
              <a:schemeClr val="bg2">
                <a:shade val="45000"/>
                <a:satMod val="135000"/>
              </a:schemeClr>
              <a:prstClr val="white"/>
            </a:duotone>
            <a:extLst>
              <a:ext uri="{96DAC541-7B7A-43D3-8B79-37D633B846F1}">
                <asvg:svgBlip xmlns:asvg="http://schemas.microsoft.com/office/drawing/2016/SVG/main" r:embed="rId20"/>
              </a:ext>
            </a:extLst>
          </a:blip>
          <a:stretch>
            <a:fillRect/>
          </a:stretch>
        </p:blipFill>
        <p:spPr>
          <a:xfrm>
            <a:off x="2289833" y="2900373"/>
            <a:ext cx="657910" cy="371223"/>
          </a:xfrm>
          <a:prstGeom prst="rect">
            <a:avLst/>
          </a:prstGeom>
        </p:spPr>
      </p:pic>
      <p:pic>
        <p:nvPicPr>
          <p:cNvPr id="46" name="Graphic 45">
            <a:extLst>
              <a:ext uri="{FF2B5EF4-FFF2-40B4-BE49-F238E27FC236}">
                <a16:creationId xmlns:a16="http://schemas.microsoft.com/office/drawing/2014/main" id="{F76646F9-4C0D-467D-93FC-82E8C6848F53}"/>
              </a:ext>
            </a:extLst>
          </p:cNvPr>
          <p:cNvPicPr>
            <a:picLocks noChangeAspect="1"/>
          </p:cNvPicPr>
          <p:nvPr/>
        </p:nvPicPr>
        <p:blipFill>
          <a:blip r:embed="rId19">
            <a:duotone>
              <a:schemeClr val="bg2">
                <a:shade val="45000"/>
                <a:satMod val="135000"/>
              </a:schemeClr>
              <a:prstClr val="white"/>
            </a:duotone>
            <a:extLst>
              <a:ext uri="{96DAC541-7B7A-43D3-8B79-37D633B846F1}">
                <asvg:svgBlip xmlns:asvg="http://schemas.microsoft.com/office/drawing/2016/SVG/main" r:embed="rId20"/>
              </a:ext>
            </a:extLst>
          </a:blip>
          <a:stretch>
            <a:fillRect/>
          </a:stretch>
        </p:blipFill>
        <p:spPr>
          <a:xfrm>
            <a:off x="2294006" y="3392763"/>
            <a:ext cx="657910" cy="371223"/>
          </a:xfrm>
          <a:prstGeom prst="rect">
            <a:avLst/>
          </a:prstGeom>
        </p:spPr>
      </p:pic>
      <p:cxnSp>
        <p:nvCxnSpPr>
          <p:cNvPr id="48" name="Straight Arrow Connector 47">
            <a:extLst>
              <a:ext uri="{FF2B5EF4-FFF2-40B4-BE49-F238E27FC236}">
                <a16:creationId xmlns:a16="http://schemas.microsoft.com/office/drawing/2014/main" id="{45D36F59-25D3-4682-BE2F-8191958252A3}"/>
              </a:ext>
            </a:extLst>
          </p:cNvPr>
          <p:cNvCxnSpPr>
            <a:cxnSpLocks/>
          </p:cNvCxnSpPr>
          <p:nvPr/>
        </p:nvCxnSpPr>
        <p:spPr>
          <a:xfrm>
            <a:off x="3174180" y="3096437"/>
            <a:ext cx="449908"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0609693-E6BA-4116-897C-FBCEAFD3DF78}"/>
              </a:ext>
            </a:extLst>
          </p:cNvPr>
          <p:cNvCxnSpPr>
            <a:cxnSpLocks/>
          </p:cNvCxnSpPr>
          <p:nvPr/>
        </p:nvCxnSpPr>
        <p:spPr>
          <a:xfrm>
            <a:off x="4088659" y="3096437"/>
            <a:ext cx="708350"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62ABDF7-E359-4C93-9C70-97909C7E84A3}"/>
              </a:ext>
            </a:extLst>
          </p:cNvPr>
          <p:cNvCxnSpPr>
            <a:cxnSpLocks/>
          </p:cNvCxnSpPr>
          <p:nvPr/>
        </p:nvCxnSpPr>
        <p:spPr>
          <a:xfrm>
            <a:off x="5265950" y="3096437"/>
            <a:ext cx="708350"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pic>
        <p:nvPicPr>
          <p:cNvPr id="58" name="Graphic 57">
            <a:extLst>
              <a:ext uri="{FF2B5EF4-FFF2-40B4-BE49-F238E27FC236}">
                <a16:creationId xmlns:a16="http://schemas.microsoft.com/office/drawing/2014/main" id="{1B2D07C6-FDC8-454C-B721-888DE9A4F051}"/>
              </a:ext>
            </a:extLst>
          </p:cNvPr>
          <p:cNvPicPr>
            <a:picLocks noChangeAspect="1"/>
          </p:cNvPicPr>
          <p:nvPr/>
        </p:nvPicPr>
        <p:blipFill>
          <a:blip r:embed="rId21">
            <a:duotone>
              <a:schemeClr val="bg2">
                <a:shade val="45000"/>
                <a:satMod val="135000"/>
              </a:schemeClr>
              <a:prstClr val="white"/>
            </a:duotone>
            <a:extLst>
              <a:ext uri="{96DAC541-7B7A-43D3-8B79-37D633B846F1}">
                <asvg:svgBlip xmlns:asvg="http://schemas.microsoft.com/office/drawing/2016/SVG/main" r:embed="rId22"/>
              </a:ext>
            </a:extLst>
          </a:blip>
          <a:stretch>
            <a:fillRect/>
          </a:stretch>
        </p:blipFill>
        <p:spPr>
          <a:xfrm>
            <a:off x="680017" y="2237822"/>
            <a:ext cx="384048" cy="384048"/>
          </a:xfrm>
          <a:prstGeom prst="rect">
            <a:avLst/>
          </a:prstGeom>
        </p:spPr>
      </p:pic>
      <p:sp>
        <p:nvSpPr>
          <p:cNvPr id="60" name="Rectangle 59">
            <a:extLst>
              <a:ext uri="{FF2B5EF4-FFF2-40B4-BE49-F238E27FC236}">
                <a16:creationId xmlns:a16="http://schemas.microsoft.com/office/drawing/2014/main" id="{DC278DFD-FEC9-4F17-95D8-D6225F9BB98C}"/>
              </a:ext>
            </a:extLst>
          </p:cNvPr>
          <p:cNvSpPr>
            <a:spLocks noChangeAspect="1"/>
          </p:cNvSpPr>
          <p:nvPr/>
        </p:nvSpPr>
        <p:spPr>
          <a:xfrm>
            <a:off x="680017" y="2232072"/>
            <a:ext cx="384048" cy="383507"/>
          </a:xfrm>
          <a:prstGeom prst="rect">
            <a:avLst/>
          </a:prstGeom>
          <a:no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B9E6E049-E2FD-4129-AF3D-AC9960E80AA6}"/>
              </a:ext>
            </a:extLst>
          </p:cNvPr>
          <p:cNvSpPr txBox="1"/>
          <p:nvPr/>
        </p:nvSpPr>
        <p:spPr>
          <a:xfrm>
            <a:off x="756835" y="1603835"/>
            <a:ext cx="1600118" cy="307777"/>
          </a:xfrm>
          <a:prstGeom prst="rect">
            <a:avLst/>
          </a:prstGeom>
          <a:noFill/>
        </p:spPr>
        <p:txBody>
          <a:bodyPr wrap="none" rtlCol="0">
            <a:spAutoFit/>
          </a:bodyPr>
          <a:lstStyle/>
          <a:p>
            <a:r>
              <a:rPr lang="en-US" b="1">
                <a:solidFill>
                  <a:srgbClr val="1D0D5C"/>
                </a:solidFill>
                <a:latin typeface="Raleway SemiBold" panose="020B0203030101060003" pitchFamily="34" charset="77"/>
              </a:rPr>
              <a:t>Load Generation</a:t>
            </a:r>
          </a:p>
        </p:txBody>
      </p:sp>
      <p:sp>
        <p:nvSpPr>
          <p:cNvPr id="448" name="TextBox 447">
            <a:extLst>
              <a:ext uri="{FF2B5EF4-FFF2-40B4-BE49-F238E27FC236}">
                <a16:creationId xmlns:a16="http://schemas.microsoft.com/office/drawing/2014/main" id="{AC0E8DC1-E15F-484E-AC18-E7AA91EBE578}"/>
              </a:ext>
            </a:extLst>
          </p:cNvPr>
          <p:cNvSpPr txBox="1"/>
          <p:nvPr/>
        </p:nvSpPr>
        <p:spPr>
          <a:xfrm>
            <a:off x="3343247" y="1603835"/>
            <a:ext cx="1491114" cy="307777"/>
          </a:xfrm>
          <a:prstGeom prst="rect">
            <a:avLst/>
          </a:prstGeom>
          <a:noFill/>
        </p:spPr>
        <p:txBody>
          <a:bodyPr wrap="none" rtlCol="0">
            <a:spAutoFit/>
          </a:bodyPr>
          <a:lstStyle/>
          <a:p>
            <a:r>
              <a:rPr lang="en-US" b="1">
                <a:solidFill>
                  <a:schemeClr val="bg1">
                    <a:lumMod val="50000"/>
                  </a:schemeClr>
                </a:solidFill>
                <a:latin typeface="Raleway SemiBold" panose="020B0203030101060003" pitchFamily="34" charset="77"/>
              </a:rPr>
              <a:t>Transformation</a:t>
            </a:r>
          </a:p>
        </p:txBody>
      </p:sp>
      <p:sp>
        <p:nvSpPr>
          <p:cNvPr id="449" name="TextBox 448">
            <a:extLst>
              <a:ext uri="{FF2B5EF4-FFF2-40B4-BE49-F238E27FC236}">
                <a16:creationId xmlns:a16="http://schemas.microsoft.com/office/drawing/2014/main" id="{38E9371A-5590-4CCE-8373-6B19928724E1}"/>
              </a:ext>
            </a:extLst>
          </p:cNvPr>
          <p:cNvSpPr txBox="1"/>
          <p:nvPr/>
        </p:nvSpPr>
        <p:spPr>
          <a:xfrm>
            <a:off x="5774803" y="1603835"/>
            <a:ext cx="854721" cy="307777"/>
          </a:xfrm>
          <a:prstGeom prst="rect">
            <a:avLst/>
          </a:prstGeom>
          <a:noFill/>
        </p:spPr>
        <p:txBody>
          <a:bodyPr wrap="none" rtlCol="0">
            <a:spAutoFit/>
          </a:bodyPr>
          <a:lstStyle/>
          <a:p>
            <a:r>
              <a:rPr lang="en-US" b="1">
                <a:solidFill>
                  <a:schemeClr val="bg1">
                    <a:lumMod val="50000"/>
                  </a:schemeClr>
                </a:solidFill>
                <a:latin typeface="Raleway SemiBold" panose="020B0203030101060003" pitchFamily="34" charset="77"/>
              </a:rPr>
              <a:t>Storage</a:t>
            </a:r>
          </a:p>
        </p:txBody>
      </p:sp>
      <p:sp>
        <p:nvSpPr>
          <p:cNvPr id="450" name="TextBox 449">
            <a:extLst>
              <a:ext uri="{FF2B5EF4-FFF2-40B4-BE49-F238E27FC236}">
                <a16:creationId xmlns:a16="http://schemas.microsoft.com/office/drawing/2014/main" id="{EFB36DB2-DF40-4159-AEE2-DFCBCA7C563F}"/>
              </a:ext>
            </a:extLst>
          </p:cNvPr>
          <p:cNvSpPr txBox="1"/>
          <p:nvPr/>
        </p:nvSpPr>
        <p:spPr>
          <a:xfrm>
            <a:off x="6888192" y="1603835"/>
            <a:ext cx="1260281" cy="307777"/>
          </a:xfrm>
          <a:prstGeom prst="rect">
            <a:avLst/>
          </a:prstGeom>
          <a:noFill/>
        </p:spPr>
        <p:txBody>
          <a:bodyPr wrap="square" rtlCol="0">
            <a:spAutoFit/>
          </a:bodyPr>
          <a:lstStyle/>
          <a:p>
            <a:r>
              <a:rPr lang="en-US" b="1">
                <a:solidFill>
                  <a:schemeClr val="bg1">
                    <a:lumMod val="50000"/>
                  </a:schemeClr>
                </a:solidFill>
                <a:latin typeface="Raleway SemiBold" panose="020B0203030101060003" pitchFamily="34" charset="77"/>
              </a:rPr>
              <a:t>Visualization</a:t>
            </a:r>
          </a:p>
        </p:txBody>
      </p:sp>
      <p:cxnSp>
        <p:nvCxnSpPr>
          <p:cNvPr id="451" name="Straight Connector 450">
            <a:extLst>
              <a:ext uri="{FF2B5EF4-FFF2-40B4-BE49-F238E27FC236}">
                <a16:creationId xmlns:a16="http://schemas.microsoft.com/office/drawing/2014/main" id="{CFBAA800-2107-48B0-8187-77904203986E}"/>
              </a:ext>
            </a:extLst>
          </p:cNvPr>
          <p:cNvCxnSpPr/>
          <p:nvPr/>
        </p:nvCxnSpPr>
        <p:spPr>
          <a:xfrm>
            <a:off x="5620125" y="1085985"/>
            <a:ext cx="0" cy="3498207"/>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B43627FD-339A-4706-AB7B-5ABADB25F17D}"/>
              </a:ext>
            </a:extLst>
          </p:cNvPr>
          <p:cNvCxnSpPr/>
          <p:nvPr/>
        </p:nvCxnSpPr>
        <p:spPr>
          <a:xfrm>
            <a:off x="6793938" y="1085985"/>
            <a:ext cx="0" cy="3498207"/>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grpSp>
        <p:nvGrpSpPr>
          <p:cNvPr id="453" name="Group 452">
            <a:extLst>
              <a:ext uri="{FF2B5EF4-FFF2-40B4-BE49-F238E27FC236}">
                <a16:creationId xmlns:a16="http://schemas.microsoft.com/office/drawing/2014/main" id="{1E8AFB99-3EDF-4EA7-BADF-718ECDD39F37}"/>
              </a:ext>
            </a:extLst>
          </p:cNvPr>
          <p:cNvGrpSpPr/>
          <p:nvPr/>
        </p:nvGrpSpPr>
        <p:grpSpPr>
          <a:xfrm>
            <a:off x="1345002" y="1203763"/>
            <a:ext cx="445173" cy="455093"/>
            <a:chOff x="1345002" y="1203763"/>
            <a:chExt cx="445173" cy="455093"/>
          </a:xfrm>
        </p:grpSpPr>
        <p:pic>
          <p:nvPicPr>
            <p:cNvPr id="78" name="Graphic 77">
              <a:extLst>
                <a:ext uri="{FF2B5EF4-FFF2-40B4-BE49-F238E27FC236}">
                  <a16:creationId xmlns:a16="http://schemas.microsoft.com/office/drawing/2014/main" id="{5494E2F8-0CAF-4F18-9E84-0C442B33F6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45002" y="1203763"/>
              <a:ext cx="420335" cy="421416"/>
            </a:xfrm>
            <a:prstGeom prst="rect">
              <a:avLst/>
            </a:prstGeom>
          </p:spPr>
        </p:pic>
        <p:grpSp>
          <p:nvGrpSpPr>
            <p:cNvPr id="79" name="Group 78">
              <a:extLst>
                <a:ext uri="{FF2B5EF4-FFF2-40B4-BE49-F238E27FC236}">
                  <a16:creationId xmlns:a16="http://schemas.microsoft.com/office/drawing/2014/main" id="{8DBFAB35-EAEB-40D5-BD85-35446E6F41EB}"/>
                </a:ext>
              </a:extLst>
            </p:cNvPr>
            <p:cNvGrpSpPr/>
            <p:nvPr/>
          </p:nvGrpSpPr>
          <p:grpSpPr>
            <a:xfrm>
              <a:off x="1669877" y="1457666"/>
              <a:ext cx="120298" cy="201190"/>
              <a:chOff x="2349842" y="2650268"/>
              <a:chExt cx="223836" cy="374348"/>
            </a:xfrm>
            <a:solidFill>
              <a:schemeClr val="lt1"/>
            </a:solidFill>
          </p:grpSpPr>
          <p:sp>
            <p:nvSpPr>
              <p:cNvPr id="80" name="Oval 79">
                <a:extLst>
                  <a:ext uri="{FF2B5EF4-FFF2-40B4-BE49-F238E27FC236}">
                    <a16:creationId xmlns:a16="http://schemas.microsoft.com/office/drawing/2014/main" id="{B4CE1CD4-2363-4DC2-AFD6-43F91445BAB2}"/>
                  </a:ext>
                </a:extLst>
              </p:cNvPr>
              <p:cNvSpPr/>
              <p:nvPr/>
            </p:nvSpPr>
            <p:spPr>
              <a:xfrm>
                <a:off x="2393498" y="2650268"/>
                <a:ext cx="136525" cy="136525"/>
              </a:xfrm>
              <a:prstGeom prst="ellipse">
                <a:avLst/>
              </a:prstGeom>
              <a:grpFill/>
              <a:ln w="15875">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ie 52">
                <a:extLst>
                  <a:ext uri="{FF2B5EF4-FFF2-40B4-BE49-F238E27FC236}">
                    <a16:creationId xmlns:a16="http://schemas.microsoft.com/office/drawing/2014/main" id="{7E51F7C8-1F73-4914-A2D9-3452108F6E86}"/>
                  </a:ext>
                </a:extLst>
              </p:cNvPr>
              <p:cNvSpPr/>
              <p:nvPr/>
            </p:nvSpPr>
            <p:spPr>
              <a:xfrm rot="5400000">
                <a:off x="2349842" y="2800780"/>
                <a:ext cx="223836" cy="223836"/>
              </a:xfrm>
              <a:prstGeom prst="pie">
                <a:avLst>
                  <a:gd name="adj1" fmla="val 5376454"/>
                  <a:gd name="adj2" fmla="val 16199991"/>
                </a:avLst>
              </a:prstGeom>
              <a:grpFill/>
              <a:ln w="15875">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pic>
        <p:nvPicPr>
          <p:cNvPr id="457" name="Graphic 2">
            <a:extLst>
              <a:ext uri="{FF2B5EF4-FFF2-40B4-BE49-F238E27FC236}">
                <a16:creationId xmlns:a16="http://schemas.microsoft.com/office/drawing/2014/main" id="{44C2273B-A06D-4623-8005-0FAA69E6473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241824" y="2364701"/>
            <a:ext cx="182974" cy="185226"/>
          </a:xfrm>
          <a:prstGeom prst="rect">
            <a:avLst/>
          </a:prstGeom>
        </p:spPr>
      </p:pic>
      <p:pic>
        <p:nvPicPr>
          <p:cNvPr id="458" name="Graphic 2">
            <a:extLst>
              <a:ext uri="{FF2B5EF4-FFF2-40B4-BE49-F238E27FC236}">
                <a16:creationId xmlns:a16="http://schemas.microsoft.com/office/drawing/2014/main" id="{63BCFD70-A416-4EE4-AD03-3BD3579C48A6}"/>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241824" y="2858411"/>
            <a:ext cx="182974" cy="185226"/>
          </a:xfrm>
          <a:prstGeom prst="rect">
            <a:avLst/>
          </a:prstGeom>
        </p:spPr>
      </p:pic>
      <p:pic>
        <p:nvPicPr>
          <p:cNvPr id="459" name="Graphic 2">
            <a:extLst>
              <a:ext uri="{FF2B5EF4-FFF2-40B4-BE49-F238E27FC236}">
                <a16:creationId xmlns:a16="http://schemas.microsoft.com/office/drawing/2014/main" id="{CB577CC0-2C9F-4224-BE11-42476E91184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241824" y="3350801"/>
            <a:ext cx="182974" cy="185226"/>
          </a:xfrm>
          <a:prstGeom prst="rect">
            <a:avLst/>
          </a:prstGeom>
        </p:spPr>
      </p:pic>
      <p:cxnSp>
        <p:nvCxnSpPr>
          <p:cNvPr id="61" name="Straight Arrow Connector 60">
            <a:extLst>
              <a:ext uri="{FF2B5EF4-FFF2-40B4-BE49-F238E27FC236}">
                <a16:creationId xmlns:a16="http://schemas.microsoft.com/office/drawing/2014/main" id="{0E951A3D-32BC-B746-AACB-912A1DA910CC}"/>
              </a:ext>
            </a:extLst>
          </p:cNvPr>
          <p:cNvCxnSpPr>
            <a:cxnSpLocks/>
          </p:cNvCxnSpPr>
          <p:nvPr/>
        </p:nvCxnSpPr>
        <p:spPr>
          <a:xfrm>
            <a:off x="6439763" y="3096438"/>
            <a:ext cx="842333"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71446479-1C3B-0D45-A572-8A46455254C3}"/>
              </a:ext>
            </a:extLst>
          </p:cNvPr>
          <p:cNvGrpSpPr/>
          <p:nvPr/>
        </p:nvGrpSpPr>
        <p:grpSpPr>
          <a:xfrm>
            <a:off x="7238538" y="2806883"/>
            <a:ext cx="578222" cy="578222"/>
            <a:chOff x="7238538" y="2806883"/>
            <a:chExt cx="578222" cy="578222"/>
          </a:xfrm>
        </p:grpSpPr>
        <p:sp>
          <p:nvSpPr>
            <p:cNvPr id="64" name="Rectangle 63">
              <a:extLst>
                <a:ext uri="{FF2B5EF4-FFF2-40B4-BE49-F238E27FC236}">
                  <a16:creationId xmlns:a16="http://schemas.microsoft.com/office/drawing/2014/main" id="{3B74E023-A36B-BD4A-8C33-688951F181E5}"/>
                </a:ext>
              </a:extLst>
            </p:cNvPr>
            <p:cNvSpPr/>
            <p:nvPr/>
          </p:nvSpPr>
          <p:spPr>
            <a:xfrm>
              <a:off x="7289001" y="2857346"/>
              <a:ext cx="477297" cy="477297"/>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15BEB3CA-F5F2-154B-804F-39F9CFFB5464}"/>
                </a:ext>
              </a:extLst>
            </p:cNvPr>
            <p:cNvGrpSpPr/>
            <p:nvPr/>
          </p:nvGrpSpPr>
          <p:grpSpPr>
            <a:xfrm>
              <a:off x="7238538" y="2806883"/>
              <a:ext cx="578222" cy="578222"/>
              <a:chOff x="8066080" y="3059139"/>
              <a:chExt cx="637419" cy="637419"/>
            </a:xfrm>
            <a:solidFill>
              <a:schemeClr val="bg1"/>
            </a:solidFill>
          </p:grpSpPr>
          <p:pic>
            <p:nvPicPr>
              <p:cNvPr id="67" name="Graphic 66">
                <a:extLst>
                  <a:ext uri="{FF2B5EF4-FFF2-40B4-BE49-F238E27FC236}">
                    <a16:creationId xmlns:a16="http://schemas.microsoft.com/office/drawing/2014/main" id="{57CD8B8B-9E16-CE45-A00D-8A06BADDACB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066080" y="3059139"/>
                <a:ext cx="637419" cy="637419"/>
              </a:xfrm>
              <a:prstGeom prst="rect">
                <a:avLst/>
              </a:prstGeom>
            </p:spPr>
          </p:pic>
          <p:cxnSp>
            <p:nvCxnSpPr>
              <p:cNvPr id="68" name="Straight Connector 67">
                <a:extLst>
                  <a:ext uri="{FF2B5EF4-FFF2-40B4-BE49-F238E27FC236}">
                    <a16:creationId xmlns:a16="http://schemas.microsoft.com/office/drawing/2014/main" id="{C1623A39-3618-634E-9034-6DD42B7E9219}"/>
                  </a:ext>
                </a:extLst>
              </p:cNvPr>
              <p:cNvCxnSpPr>
                <a:cxnSpLocks/>
              </p:cNvCxnSpPr>
              <p:nvPr/>
            </p:nvCxnSpPr>
            <p:spPr>
              <a:xfrm>
                <a:off x="8425014" y="3285331"/>
                <a:ext cx="105427" cy="0"/>
              </a:xfrm>
              <a:prstGeom prst="line">
                <a:avLst/>
              </a:prstGeom>
              <a:grpFill/>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1B0F13A-E92E-344A-AC2F-C9F6B594DEAC}"/>
                  </a:ext>
                </a:extLst>
              </p:cNvPr>
              <p:cNvCxnSpPr>
                <a:cxnSpLocks/>
              </p:cNvCxnSpPr>
              <p:nvPr/>
            </p:nvCxnSpPr>
            <p:spPr>
              <a:xfrm>
                <a:off x="8425014" y="3313180"/>
                <a:ext cx="105427" cy="0"/>
              </a:xfrm>
              <a:prstGeom prst="line">
                <a:avLst/>
              </a:prstGeom>
              <a:grpFill/>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EB743C1-1BE8-E945-86CA-E1C4D7DE5A93}"/>
                  </a:ext>
                </a:extLst>
              </p:cNvPr>
              <p:cNvCxnSpPr>
                <a:cxnSpLocks/>
              </p:cNvCxnSpPr>
              <p:nvPr/>
            </p:nvCxnSpPr>
            <p:spPr>
              <a:xfrm>
                <a:off x="8425014" y="3346268"/>
                <a:ext cx="105427" cy="0"/>
              </a:xfrm>
              <a:prstGeom prst="line">
                <a:avLst/>
              </a:prstGeom>
              <a:grpFill/>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0AADE78-6FA1-1C4B-A06F-5597AB1CDC79}"/>
                  </a:ext>
                </a:extLst>
              </p:cNvPr>
              <p:cNvCxnSpPr>
                <a:cxnSpLocks/>
              </p:cNvCxnSpPr>
              <p:nvPr/>
            </p:nvCxnSpPr>
            <p:spPr>
              <a:xfrm>
                <a:off x="8454852" y="3377848"/>
                <a:ext cx="75589" cy="0"/>
              </a:xfrm>
              <a:prstGeom prst="line">
                <a:avLst/>
              </a:prstGeom>
              <a:grpFill/>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1D0563DA-8F1D-9745-BCB4-6632303758D0}"/>
                  </a:ext>
                </a:extLst>
              </p:cNvPr>
              <p:cNvCxnSpPr>
                <a:cxnSpLocks/>
              </p:cNvCxnSpPr>
              <p:nvPr/>
            </p:nvCxnSpPr>
            <p:spPr>
              <a:xfrm>
                <a:off x="8454852" y="3407686"/>
                <a:ext cx="75589" cy="0"/>
              </a:xfrm>
              <a:prstGeom prst="line">
                <a:avLst/>
              </a:prstGeom>
              <a:grpFill/>
              <a:ln w="15875">
                <a:solidFill>
                  <a:schemeClr val="bg1"/>
                </a:solidFill>
              </a:ln>
            </p:spPr>
            <p:style>
              <a:lnRef idx="1">
                <a:schemeClr val="accent1"/>
              </a:lnRef>
              <a:fillRef idx="0">
                <a:schemeClr val="accent1"/>
              </a:fillRef>
              <a:effectRef idx="0">
                <a:schemeClr val="accent1"/>
              </a:effectRef>
              <a:fontRef idx="minor">
                <a:schemeClr val="tx1"/>
              </a:fontRef>
            </p:style>
          </p:cxnSp>
          <p:pic>
            <p:nvPicPr>
              <p:cNvPr id="73" name="Graphic 72">
                <a:extLst>
                  <a:ext uri="{FF2B5EF4-FFF2-40B4-BE49-F238E27FC236}">
                    <a16:creationId xmlns:a16="http://schemas.microsoft.com/office/drawing/2014/main" id="{30C1C9A5-E1E2-9246-9A6D-13190B8AB506}"/>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156350" y="3240777"/>
                <a:ext cx="321377" cy="210981"/>
              </a:xfrm>
              <a:prstGeom prst="rect">
                <a:avLst/>
              </a:prstGeom>
            </p:spPr>
          </p:pic>
        </p:grpSp>
        <p:pic>
          <p:nvPicPr>
            <p:cNvPr id="66" name="Graphic 65">
              <a:extLst>
                <a:ext uri="{FF2B5EF4-FFF2-40B4-BE49-F238E27FC236}">
                  <a16:creationId xmlns:a16="http://schemas.microsoft.com/office/drawing/2014/main" id="{8D1B1F6E-F346-154F-B525-EFFD9260CA81}"/>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277398" y="2868053"/>
              <a:ext cx="130986" cy="92892"/>
            </a:xfrm>
            <a:prstGeom prst="rect">
              <a:avLst/>
            </a:prstGeom>
          </p:spPr>
        </p:pic>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1"/>
        <p:cNvGrpSpPr/>
        <p:nvPr/>
      </p:nvGrpSpPr>
      <p:grpSpPr>
        <a:xfrm>
          <a:off x="0" y="0"/>
          <a:ext cx="0" cy="0"/>
          <a:chOff x="0" y="0"/>
          <a:chExt cx="0" cy="0"/>
        </a:xfrm>
      </p:grpSpPr>
      <p:sp>
        <p:nvSpPr>
          <p:cNvPr id="13" name="Title 2">
            <a:extLst>
              <a:ext uri="{FF2B5EF4-FFF2-40B4-BE49-F238E27FC236}">
                <a16:creationId xmlns:a16="http://schemas.microsoft.com/office/drawing/2014/main" id="{D7C3ECAC-FCA9-714C-8EFC-CC59CB6EBC52}"/>
              </a:ext>
            </a:extLst>
          </p:cNvPr>
          <p:cNvSpPr>
            <a:spLocks noGrp="1"/>
          </p:cNvSpPr>
          <p:nvPr>
            <p:ph type="title"/>
          </p:nvPr>
        </p:nvSpPr>
        <p:spPr>
          <a:xfrm>
            <a:off x="868365" y="529405"/>
            <a:ext cx="7959939" cy="528728"/>
          </a:xfrm>
        </p:spPr>
        <p:txBody>
          <a:bodyPr/>
          <a:lstStyle/>
          <a:p>
            <a:r>
              <a:rPr lang="en-US"/>
              <a:t>Transformation</a:t>
            </a:r>
          </a:p>
        </p:txBody>
      </p:sp>
      <p:pic>
        <p:nvPicPr>
          <p:cNvPr id="20" name="Graphic 19">
            <a:extLst>
              <a:ext uri="{FF2B5EF4-FFF2-40B4-BE49-F238E27FC236}">
                <a16:creationId xmlns:a16="http://schemas.microsoft.com/office/drawing/2014/main" id="{C8D72DC9-AAFF-8C47-B512-FB8C2B7689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8365" y="497759"/>
            <a:ext cx="591273" cy="591273"/>
          </a:xfrm>
          <a:prstGeom prst="rect">
            <a:avLst/>
          </a:prstGeom>
        </p:spPr>
      </p:pic>
      <p:sp>
        <p:nvSpPr>
          <p:cNvPr id="2" name="Footer Placeholder 1">
            <a:extLst>
              <a:ext uri="{FF2B5EF4-FFF2-40B4-BE49-F238E27FC236}">
                <a16:creationId xmlns:a16="http://schemas.microsoft.com/office/drawing/2014/main" id="{F5ADAC08-AE58-634A-81B9-D38F315BBB9A}"/>
              </a:ext>
            </a:extLst>
          </p:cNvPr>
          <p:cNvSpPr>
            <a:spLocks noGrp="1"/>
          </p:cNvSpPr>
          <p:nvPr>
            <p:ph type="ftr" sz="quarter" idx="13"/>
          </p:nvPr>
        </p:nvSpPr>
        <p:spPr/>
        <p:txBody>
          <a:bodyPr/>
          <a:lstStyle/>
          <a:p>
            <a:r>
              <a:rPr lang="en-US"/>
              <a:t>Architecture</a:t>
            </a:r>
          </a:p>
        </p:txBody>
      </p:sp>
      <p:cxnSp>
        <p:nvCxnSpPr>
          <p:cNvPr id="3" name="Straight Connector 2">
            <a:extLst>
              <a:ext uri="{FF2B5EF4-FFF2-40B4-BE49-F238E27FC236}">
                <a16:creationId xmlns:a16="http://schemas.microsoft.com/office/drawing/2014/main" id="{10AA3B18-F0AA-441D-9B7E-B3EFE1CE7631}"/>
              </a:ext>
            </a:extLst>
          </p:cNvPr>
          <p:cNvCxnSpPr/>
          <p:nvPr/>
        </p:nvCxnSpPr>
        <p:spPr>
          <a:xfrm>
            <a:off x="2616057" y="1085985"/>
            <a:ext cx="0" cy="3498207"/>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6403387-44CC-401D-95A5-246031E9AF94}"/>
              </a:ext>
            </a:extLst>
          </p:cNvPr>
          <p:cNvSpPr/>
          <p:nvPr/>
        </p:nvSpPr>
        <p:spPr bwMode="auto">
          <a:xfrm>
            <a:off x="676384" y="2232506"/>
            <a:ext cx="2497787" cy="1707231"/>
          </a:xfrm>
          <a:prstGeom prst="rect">
            <a:avLst/>
          </a:prstGeom>
          <a:solidFill>
            <a:schemeClr val="lt1"/>
          </a:solid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a:defRPr/>
            </a:pPr>
            <a:r>
              <a:rPr lang="en-US" sz="1200">
                <a:ln w="0"/>
                <a:solidFill>
                  <a:srgbClr val="A2A2A2"/>
                </a:solidFill>
                <a:latin typeface="Arial" panose="020B0604020202020204" pitchFamily="34" charset="0"/>
                <a:cs typeface="Arial" panose="020B0604020202020204" pitchFamily="34" charset="0"/>
              </a:rPr>
              <a:t>VPC</a:t>
            </a:r>
          </a:p>
        </p:txBody>
      </p:sp>
      <p:pic>
        <p:nvPicPr>
          <p:cNvPr id="5" name="Graphic 4">
            <a:extLst>
              <a:ext uri="{FF2B5EF4-FFF2-40B4-BE49-F238E27FC236}">
                <a16:creationId xmlns:a16="http://schemas.microsoft.com/office/drawing/2014/main" id="{D8E3A3FB-3C6F-4DDC-BB4B-8CF2BE060D33}"/>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3876292" y="1216309"/>
            <a:ext cx="420334" cy="420334"/>
          </a:xfrm>
          <a:prstGeom prst="rect">
            <a:avLst/>
          </a:prstGeom>
        </p:spPr>
      </p:pic>
      <p:pic>
        <p:nvPicPr>
          <p:cNvPr id="6" name="Graphic 5">
            <a:extLst>
              <a:ext uri="{FF2B5EF4-FFF2-40B4-BE49-F238E27FC236}">
                <a16:creationId xmlns:a16="http://schemas.microsoft.com/office/drawing/2014/main" id="{258C4DAE-E297-44FC-942B-5850439236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91996" y="1205368"/>
            <a:ext cx="420334" cy="420334"/>
          </a:xfrm>
          <a:prstGeom prst="rect">
            <a:avLst/>
          </a:prstGeom>
        </p:spPr>
      </p:pic>
      <p:pic>
        <p:nvPicPr>
          <p:cNvPr id="8" name="Graphic 7">
            <a:extLst>
              <a:ext uri="{FF2B5EF4-FFF2-40B4-BE49-F238E27FC236}">
                <a16:creationId xmlns:a16="http://schemas.microsoft.com/office/drawing/2014/main" id="{397B7B91-CC2B-40F5-BA6D-2DAB0B62C1F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64526" y="1085985"/>
            <a:ext cx="691993" cy="691993"/>
          </a:xfrm>
          <a:prstGeom prst="rect">
            <a:avLst/>
          </a:prstGeom>
        </p:spPr>
      </p:pic>
      <p:pic>
        <p:nvPicPr>
          <p:cNvPr id="10" name="Graphic 9">
            <a:extLst>
              <a:ext uri="{FF2B5EF4-FFF2-40B4-BE49-F238E27FC236}">
                <a16:creationId xmlns:a16="http://schemas.microsoft.com/office/drawing/2014/main" id="{8DE5D09A-0D0E-45AE-BCC0-DB5504ADED9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282096" y="1283176"/>
            <a:ext cx="348892" cy="229043"/>
          </a:xfrm>
          <a:prstGeom prst="rect">
            <a:avLst/>
          </a:prstGeom>
        </p:spPr>
      </p:pic>
      <p:cxnSp>
        <p:nvCxnSpPr>
          <p:cNvPr id="12" name="Straight Connector 11">
            <a:extLst>
              <a:ext uri="{FF2B5EF4-FFF2-40B4-BE49-F238E27FC236}">
                <a16:creationId xmlns:a16="http://schemas.microsoft.com/office/drawing/2014/main" id="{D54782D5-2161-403D-BB40-BBCD5BDEA3BB}"/>
              </a:ext>
            </a:extLst>
          </p:cNvPr>
          <p:cNvCxnSpPr>
            <a:cxnSpLocks/>
          </p:cNvCxnSpPr>
          <p:nvPr/>
        </p:nvCxnSpPr>
        <p:spPr>
          <a:xfrm>
            <a:off x="7554191" y="1331543"/>
            <a:ext cx="114453" cy="0"/>
          </a:xfrm>
          <a:prstGeom prst="line">
            <a:avLst/>
          </a:prstGeom>
          <a:solidFill>
            <a:schemeClr val="bg1">
              <a:lumMod val="50000"/>
            </a:schemeClr>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AFC02CA-E106-4450-BFE3-986ACCE7D9B9}"/>
              </a:ext>
            </a:extLst>
          </p:cNvPr>
          <p:cNvCxnSpPr>
            <a:cxnSpLocks/>
          </p:cNvCxnSpPr>
          <p:nvPr/>
        </p:nvCxnSpPr>
        <p:spPr>
          <a:xfrm>
            <a:off x="7554191" y="1361776"/>
            <a:ext cx="114453" cy="0"/>
          </a:xfrm>
          <a:prstGeom prst="line">
            <a:avLst/>
          </a:prstGeom>
          <a:solidFill>
            <a:schemeClr val="bg1">
              <a:lumMod val="50000"/>
            </a:schemeClr>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98F89A4-32FD-4900-8A0D-467F72963D9B}"/>
              </a:ext>
            </a:extLst>
          </p:cNvPr>
          <p:cNvCxnSpPr>
            <a:cxnSpLocks/>
          </p:cNvCxnSpPr>
          <p:nvPr/>
        </p:nvCxnSpPr>
        <p:spPr>
          <a:xfrm>
            <a:off x="7554191" y="1397697"/>
            <a:ext cx="114453" cy="0"/>
          </a:xfrm>
          <a:prstGeom prst="line">
            <a:avLst/>
          </a:prstGeom>
          <a:solidFill>
            <a:schemeClr val="bg1">
              <a:lumMod val="50000"/>
            </a:schemeClr>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2C45C22-5FD7-4F3C-A65A-645254D99C34}"/>
              </a:ext>
            </a:extLst>
          </p:cNvPr>
          <p:cNvCxnSpPr>
            <a:cxnSpLocks/>
          </p:cNvCxnSpPr>
          <p:nvPr/>
        </p:nvCxnSpPr>
        <p:spPr>
          <a:xfrm>
            <a:off x="7586583" y="1431981"/>
            <a:ext cx="82061" cy="0"/>
          </a:xfrm>
          <a:prstGeom prst="line">
            <a:avLst/>
          </a:prstGeom>
          <a:solidFill>
            <a:schemeClr val="bg1">
              <a:lumMod val="50000"/>
            </a:schemeClr>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0FF3EE2-5EB5-4270-80F0-44E97B4DFAED}"/>
              </a:ext>
            </a:extLst>
          </p:cNvPr>
          <p:cNvCxnSpPr>
            <a:cxnSpLocks/>
          </p:cNvCxnSpPr>
          <p:nvPr/>
        </p:nvCxnSpPr>
        <p:spPr>
          <a:xfrm>
            <a:off x="7586583" y="1464374"/>
            <a:ext cx="82061" cy="0"/>
          </a:xfrm>
          <a:prstGeom prst="line">
            <a:avLst/>
          </a:prstGeom>
          <a:solidFill>
            <a:schemeClr val="bg1">
              <a:lumMod val="50000"/>
            </a:schemeClr>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6" name="Graphic 19">
            <a:extLst>
              <a:ext uri="{FF2B5EF4-FFF2-40B4-BE49-F238E27FC236}">
                <a16:creationId xmlns:a16="http://schemas.microsoft.com/office/drawing/2014/main" id="{DA1B3DC6-333C-4A2E-B20A-7AE383DA9C24}"/>
              </a:ext>
            </a:extLst>
          </p:cNvPr>
          <p:cNvPicPr>
            <a:picLocks noChangeAspect="1" noChangeArrowheads="1"/>
          </p:cNvPicPr>
          <p:nvPr/>
        </p:nvPicPr>
        <p:blipFill>
          <a:blip r:embed="rId12">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5964566" y="2858396"/>
            <a:ext cx="475197" cy="47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7">
            <a:extLst>
              <a:ext uri="{FF2B5EF4-FFF2-40B4-BE49-F238E27FC236}">
                <a16:creationId xmlns:a16="http://schemas.microsoft.com/office/drawing/2014/main" id="{0D42AF9B-2436-420F-A884-94EA4DADFC7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90753" y="2877418"/>
            <a:ext cx="475197" cy="47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Graphic 8">
            <a:extLst>
              <a:ext uri="{FF2B5EF4-FFF2-40B4-BE49-F238E27FC236}">
                <a16:creationId xmlns:a16="http://schemas.microsoft.com/office/drawing/2014/main" id="{26B944EA-CDD1-4A7B-84AB-A62D18D2901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13462" y="2843782"/>
            <a:ext cx="475197" cy="47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18">
            <a:extLst>
              <a:ext uri="{FF2B5EF4-FFF2-40B4-BE49-F238E27FC236}">
                <a16:creationId xmlns:a16="http://schemas.microsoft.com/office/drawing/2014/main" id="{1F60F7BA-F65C-4274-B020-8C7298F93515}"/>
              </a:ext>
            </a:extLst>
          </p:cNvPr>
          <p:cNvPicPr>
            <a:picLocks noChangeAspect="1" noChangeArrowheads="1"/>
          </p:cNvPicPr>
          <p:nvPr/>
        </p:nvPicPr>
        <p:blipFill>
          <a:blip r:embed="rId1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76949" y="2839497"/>
            <a:ext cx="475198" cy="471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Graphic 14">
            <a:extLst>
              <a:ext uri="{FF2B5EF4-FFF2-40B4-BE49-F238E27FC236}">
                <a16:creationId xmlns:a16="http://schemas.microsoft.com/office/drawing/2014/main" id="{DD52F5DE-A6DD-4C53-A868-F35D7C3773FE}"/>
              </a:ext>
            </a:extLst>
          </p:cNvPr>
          <p:cNvPicPr>
            <a:picLocks noChangeAspect="1" noChangeArrowheads="1"/>
          </p:cNvPicPr>
          <p:nvPr/>
        </p:nvPicPr>
        <p:blipFill>
          <a:blip r:embed="rId17">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76325" y="2296961"/>
            <a:ext cx="475197" cy="4751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ectangle 35">
            <a:extLst>
              <a:ext uri="{FF2B5EF4-FFF2-40B4-BE49-F238E27FC236}">
                <a16:creationId xmlns:a16="http://schemas.microsoft.com/office/drawing/2014/main" id="{17323E1C-5E4E-48D4-8EB0-DC77CD9D8E00}"/>
              </a:ext>
            </a:extLst>
          </p:cNvPr>
          <p:cNvSpPr/>
          <p:nvPr/>
        </p:nvSpPr>
        <p:spPr>
          <a:xfrm>
            <a:off x="2153228" y="2303397"/>
            <a:ext cx="955423" cy="1565176"/>
          </a:xfrm>
          <a:prstGeom prst="rect">
            <a:avLst/>
          </a:prstGeom>
          <a:solidFill>
            <a:schemeClr val="lt1"/>
          </a:solid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Graphic 37">
            <a:extLst>
              <a:ext uri="{FF2B5EF4-FFF2-40B4-BE49-F238E27FC236}">
                <a16:creationId xmlns:a16="http://schemas.microsoft.com/office/drawing/2014/main" id="{3ABF5FA3-E78F-43CE-BBE2-A4CF170BB47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287102" y="2406663"/>
            <a:ext cx="657910" cy="371223"/>
          </a:xfrm>
          <a:prstGeom prst="rect">
            <a:avLst/>
          </a:prstGeom>
        </p:spPr>
      </p:pic>
      <p:pic>
        <p:nvPicPr>
          <p:cNvPr id="40" name="Graphic 39">
            <a:extLst>
              <a:ext uri="{FF2B5EF4-FFF2-40B4-BE49-F238E27FC236}">
                <a16:creationId xmlns:a16="http://schemas.microsoft.com/office/drawing/2014/main" id="{6FB28D65-C440-4FD5-A29B-EAAEA7A9FB5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289833" y="2900373"/>
            <a:ext cx="657910" cy="371223"/>
          </a:xfrm>
          <a:prstGeom prst="rect">
            <a:avLst/>
          </a:prstGeom>
        </p:spPr>
      </p:pic>
      <p:pic>
        <p:nvPicPr>
          <p:cNvPr id="42" name="Graphic 41">
            <a:extLst>
              <a:ext uri="{FF2B5EF4-FFF2-40B4-BE49-F238E27FC236}">
                <a16:creationId xmlns:a16="http://schemas.microsoft.com/office/drawing/2014/main" id="{AA92CB0E-8B74-473E-B358-CE298E4C69C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294006" y="3392763"/>
            <a:ext cx="657910" cy="371223"/>
          </a:xfrm>
          <a:prstGeom prst="rect">
            <a:avLst/>
          </a:prstGeom>
        </p:spPr>
      </p:pic>
      <p:cxnSp>
        <p:nvCxnSpPr>
          <p:cNvPr id="44" name="Straight Arrow Connector 43">
            <a:extLst>
              <a:ext uri="{FF2B5EF4-FFF2-40B4-BE49-F238E27FC236}">
                <a16:creationId xmlns:a16="http://schemas.microsoft.com/office/drawing/2014/main" id="{B5065179-AA00-4B53-B252-2C7EED6E4EFC}"/>
              </a:ext>
            </a:extLst>
          </p:cNvPr>
          <p:cNvCxnSpPr>
            <a:cxnSpLocks/>
          </p:cNvCxnSpPr>
          <p:nvPr/>
        </p:nvCxnSpPr>
        <p:spPr>
          <a:xfrm>
            <a:off x="3174180" y="3096437"/>
            <a:ext cx="449908"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C61396D-EA56-4E24-8554-5C48BCD41215}"/>
              </a:ext>
            </a:extLst>
          </p:cNvPr>
          <p:cNvCxnSpPr>
            <a:cxnSpLocks/>
          </p:cNvCxnSpPr>
          <p:nvPr/>
        </p:nvCxnSpPr>
        <p:spPr>
          <a:xfrm>
            <a:off x="4088659" y="3096437"/>
            <a:ext cx="708350"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415252A-E2D7-4CB2-B9F2-B199A264F5CA}"/>
              </a:ext>
            </a:extLst>
          </p:cNvPr>
          <p:cNvCxnSpPr>
            <a:cxnSpLocks/>
          </p:cNvCxnSpPr>
          <p:nvPr/>
        </p:nvCxnSpPr>
        <p:spPr>
          <a:xfrm>
            <a:off x="5265950" y="3096437"/>
            <a:ext cx="708350"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pic>
        <p:nvPicPr>
          <p:cNvPr id="54" name="Graphic 53">
            <a:extLst>
              <a:ext uri="{FF2B5EF4-FFF2-40B4-BE49-F238E27FC236}">
                <a16:creationId xmlns:a16="http://schemas.microsoft.com/office/drawing/2014/main" id="{03757071-3D5F-4BA2-8608-12783176EE9E}"/>
              </a:ext>
            </a:extLst>
          </p:cNvPr>
          <p:cNvPicPr>
            <a:picLocks noChangeAspect="1"/>
          </p:cNvPicPr>
          <p:nvPr/>
        </p:nvPicPr>
        <p:blipFill>
          <a:blip r:embed="rId20">
            <a:duotone>
              <a:schemeClr val="bg2">
                <a:shade val="45000"/>
                <a:satMod val="135000"/>
              </a:schemeClr>
              <a:prstClr val="white"/>
            </a:duotone>
            <a:extLst>
              <a:ext uri="{96DAC541-7B7A-43D3-8B79-37D633B846F1}">
                <asvg:svgBlip xmlns:asvg="http://schemas.microsoft.com/office/drawing/2016/SVG/main" r:embed="rId21"/>
              </a:ext>
            </a:extLst>
          </a:blip>
          <a:stretch>
            <a:fillRect/>
          </a:stretch>
        </p:blipFill>
        <p:spPr>
          <a:xfrm>
            <a:off x="680017" y="2237822"/>
            <a:ext cx="384048" cy="384048"/>
          </a:xfrm>
          <a:prstGeom prst="rect">
            <a:avLst/>
          </a:prstGeom>
        </p:spPr>
      </p:pic>
      <p:sp>
        <p:nvSpPr>
          <p:cNvPr id="56" name="Rectangle 55">
            <a:extLst>
              <a:ext uri="{FF2B5EF4-FFF2-40B4-BE49-F238E27FC236}">
                <a16:creationId xmlns:a16="http://schemas.microsoft.com/office/drawing/2014/main" id="{A5F83C3C-710D-48F1-A832-4F9FBD43CE1F}"/>
              </a:ext>
            </a:extLst>
          </p:cNvPr>
          <p:cNvSpPr>
            <a:spLocks noChangeAspect="1"/>
          </p:cNvSpPr>
          <p:nvPr/>
        </p:nvSpPr>
        <p:spPr>
          <a:xfrm>
            <a:off x="680017" y="2232072"/>
            <a:ext cx="384048" cy="383507"/>
          </a:xfrm>
          <a:prstGeom prst="rect">
            <a:avLst/>
          </a:prstGeom>
          <a:no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61B6F60-19CB-44E3-9BF6-7B6BC4D9D26E}"/>
              </a:ext>
            </a:extLst>
          </p:cNvPr>
          <p:cNvSpPr txBox="1"/>
          <p:nvPr/>
        </p:nvSpPr>
        <p:spPr>
          <a:xfrm>
            <a:off x="756835" y="1603835"/>
            <a:ext cx="1600118" cy="307777"/>
          </a:xfrm>
          <a:prstGeom prst="rect">
            <a:avLst/>
          </a:prstGeom>
          <a:noFill/>
        </p:spPr>
        <p:txBody>
          <a:bodyPr wrap="none" rtlCol="0">
            <a:spAutoFit/>
          </a:bodyPr>
          <a:lstStyle/>
          <a:p>
            <a:r>
              <a:rPr lang="en-US" b="1">
                <a:solidFill>
                  <a:schemeClr val="bg1">
                    <a:lumMod val="50000"/>
                  </a:schemeClr>
                </a:solidFill>
                <a:latin typeface="Raleway SemiBold" panose="020B0203030101060003" pitchFamily="34" charset="77"/>
              </a:rPr>
              <a:t>Load Generation</a:t>
            </a:r>
          </a:p>
        </p:txBody>
      </p:sp>
      <p:sp>
        <p:nvSpPr>
          <p:cNvPr id="60" name="TextBox 59">
            <a:extLst>
              <a:ext uri="{FF2B5EF4-FFF2-40B4-BE49-F238E27FC236}">
                <a16:creationId xmlns:a16="http://schemas.microsoft.com/office/drawing/2014/main" id="{16F83441-673A-438D-B8B9-198A1D094758}"/>
              </a:ext>
            </a:extLst>
          </p:cNvPr>
          <p:cNvSpPr txBox="1"/>
          <p:nvPr/>
        </p:nvSpPr>
        <p:spPr>
          <a:xfrm>
            <a:off x="3343247" y="1603835"/>
            <a:ext cx="1491114" cy="307777"/>
          </a:xfrm>
          <a:prstGeom prst="rect">
            <a:avLst/>
          </a:prstGeom>
          <a:noFill/>
        </p:spPr>
        <p:txBody>
          <a:bodyPr wrap="none" rtlCol="0">
            <a:spAutoFit/>
          </a:bodyPr>
          <a:lstStyle/>
          <a:p>
            <a:r>
              <a:rPr lang="en-US" b="1">
                <a:solidFill>
                  <a:srgbClr val="1D0D5C"/>
                </a:solidFill>
                <a:latin typeface="Raleway SemiBold" panose="020B0203030101060003" pitchFamily="34" charset="77"/>
              </a:rPr>
              <a:t>Transformation</a:t>
            </a:r>
          </a:p>
        </p:txBody>
      </p:sp>
      <p:sp>
        <p:nvSpPr>
          <p:cNvPr id="62" name="TextBox 61">
            <a:extLst>
              <a:ext uri="{FF2B5EF4-FFF2-40B4-BE49-F238E27FC236}">
                <a16:creationId xmlns:a16="http://schemas.microsoft.com/office/drawing/2014/main" id="{B9FB2E34-3B8A-4F70-A5C7-58A1305D066A}"/>
              </a:ext>
            </a:extLst>
          </p:cNvPr>
          <p:cNvSpPr txBox="1"/>
          <p:nvPr/>
        </p:nvSpPr>
        <p:spPr>
          <a:xfrm>
            <a:off x="5774803" y="1603835"/>
            <a:ext cx="854721" cy="307777"/>
          </a:xfrm>
          <a:prstGeom prst="rect">
            <a:avLst/>
          </a:prstGeom>
          <a:noFill/>
        </p:spPr>
        <p:txBody>
          <a:bodyPr wrap="none" rtlCol="0">
            <a:spAutoFit/>
          </a:bodyPr>
          <a:lstStyle/>
          <a:p>
            <a:r>
              <a:rPr lang="en-US" b="1">
                <a:solidFill>
                  <a:schemeClr val="bg1">
                    <a:lumMod val="50000"/>
                  </a:schemeClr>
                </a:solidFill>
                <a:latin typeface="Raleway SemiBold" panose="020B0203030101060003" pitchFamily="34" charset="77"/>
              </a:rPr>
              <a:t>Storage</a:t>
            </a:r>
          </a:p>
        </p:txBody>
      </p:sp>
      <p:sp>
        <p:nvSpPr>
          <p:cNvPr id="448" name="TextBox 447">
            <a:extLst>
              <a:ext uri="{FF2B5EF4-FFF2-40B4-BE49-F238E27FC236}">
                <a16:creationId xmlns:a16="http://schemas.microsoft.com/office/drawing/2014/main" id="{6AC20E49-BAF2-4416-889B-8871547336A8}"/>
              </a:ext>
            </a:extLst>
          </p:cNvPr>
          <p:cNvSpPr txBox="1"/>
          <p:nvPr/>
        </p:nvSpPr>
        <p:spPr>
          <a:xfrm>
            <a:off x="6888192" y="1603835"/>
            <a:ext cx="1260281" cy="307777"/>
          </a:xfrm>
          <a:prstGeom prst="rect">
            <a:avLst/>
          </a:prstGeom>
          <a:noFill/>
        </p:spPr>
        <p:txBody>
          <a:bodyPr wrap="square" rtlCol="0">
            <a:spAutoFit/>
          </a:bodyPr>
          <a:lstStyle/>
          <a:p>
            <a:r>
              <a:rPr lang="en-US" b="1">
                <a:solidFill>
                  <a:schemeClr val="bg1">
                    <a:lumMod val="50000"/>
                  </a:schemeClr>
                </a:solidFill>
                <a:latin typeface="Raleway SemiBold" panose="020B0203030101060003" pitchFamily="34" charset="77"/>
              </a:rPr>
              <a:t>Visualization</a:t>
            </a:r>
          </a:p>
        </p:txBody>
      </p:sp>
      <p:cxnSp>
        <p:nvCxnSpPr>
          <p:cNvPr id="449" name="Straight Connector 448">
            <a:extLst>
              <a:ext uri="{FF2B5EF4-FFF2-40B4-BE49-F238E27FC236}">
                <a16:creationId xmlns:a16="http://schemas.microsoft.com/office/drawing/2014/main" id="{6319E3F2-A763-4903-9310-D32E2EDC6A43}"/>
              </a:ext>
            </a:extLst>
          </p:cNvPr>
          <p:cNvCxnSpPr/>
          <p:nvPr/>
        </p:nvCxnSpPr>
        <p:spPr>
          <a:xfrm>
            <a:off x="5620125" y="1085985"/>
            <a:ext cx="0" cy="3498207"/>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9E4CE222-55DF-4CE1-816A-FB71B80E3D3B}"/>
              </a:ext>
            </a:extLst>
          </p:cNvPr>
          <p:cNvCxnSpPr/>
          <p:nvPr/>
        </p:nvCxnSpPr>
        <p:spPr>
          <a:xfrm>
            <a:off x="6793938" y="1085985"/>
            <a:ext cx="0" cy="3498207"/>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pic>
        <p:nvPicPr>
          <p:cNvPr id="74" name="Graphic 73">
            <a:extLst>
              <a:ext uri="{FF2B5EF4-FFF2-40B4-BE49-F238E27FC236}">
                <a16:creationId xmlns:a16="http://schemas.microsoft.com/office/drawing/2014/main" id="{178C322B-04A5-4E3B-A9DA-A4B0FD9B4EF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flipH="1">
            <a:off x="1345002" y="1203763"/>
            <a:ext cx="420335" cy="421416"/>
          </a:xfrm>
          <a:prstGeom prst="rect">
            <a:avLst/>
          </a:prstGeom>
        </p:spPr>
      </p:pic>
      <p:grpSp>
        <p:nvGrpSpPr>
          <p:cNvPr id="75" name="Group 74">
            <a:extLst>
              <a:ext uri="{FF2B5EF4-FFF2-40B4-BE49-F238E27FC236}">
                <a16:creationId xmlns:a16="http://schemas.microsoft.com/office/drawing/2014/main" id="{F79108B3-C824-4473-B41A-2B81B8F246AD}"/>
              </a:ext>
            </a:extLst>
          </p:cNvPr>
          <p:cNvGrpSpPr/>
          <p:nvPr/>
        </p:nvGrpSpPr>
        <p:grpSpPr>
          <a:xfrm>
            <a:off x="1669877" y="1457666"/>
            <a:ext cx="120298" cy="201190"/>
            <a:chOff x="2349842" y="2650268"/>
            <a:chExt cx="223836" cy="374348"/>
          </a:xfrm>
          <a:solidFill>
            <a:schemeClr val="lt1"/>
          </a:solidFill>
        </p:grpSpPr>
        <p:sp>
          <p:nvSpPr>
            <p:cNvPr id="76" name="Oval 75">
              <a:extLst>
                <a:ext uri="{FF2B5EF4-FFF2-40B4-BE49-F238E27FC236}">
                  <a16:creationId xmlns:a16="http://schemas.microsoft.com/office/drawing/2014/main" id="{B7AE5EDF-97D3-490D-B102-0ABD624B3388}"/>
                </a:ext>
              </a:extLst>
            </p:cNvPr>
            <p:cNvSpPr/>
            <p:nvPr/>
          </p:nvSpPr>
          <p:spPr>
            <a:xfrm>
              <a:off x="2393498" y="2650268"/>
              <a:ext cx="136525" cy="136525"/>
            </a:xfrm>
            <a:prstGeom prst="ellipse">
              <a:avLst/>
            </a:prstGeom>
            <a:grpFill/>
            <a:ln w="158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Pie 52">
              <a:extLst>
                <a:ext uri="{FF2B5EF4-FFF2-40B4-BE49-F238E27FC236}">
                  <a16:creationId xmlns:a16="http://schemas.microsoft.com/office/drawing/2014/main" id="{9086433D-642A-4ACF-AE0E-F9B9EE8B7808}"/>
                </a:ext>
              </a:extLst>
            </p:cNvPr>
            <p:cNvSpPr/>
            <p:nvPr/>
          </p:nvSpPr>
          <p:spPr>
            <a:xfrm rot="5400000">
              <a:off x="2349842" y="2800780"/>
              <a:ext cx="223836" cy="223836"/>
            </a:xfrm>
            <a:prstGeom prst="pie">
              <a:avLst>
                <a:gd name="adj1" fmla="val 5376454"/>
                <a:gd name="adj2" fmla="val 16199991"/>
              </a:avLst>
            </a:prstGeom>
            <a:grpFill/>
            <a:ln w="158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455" name="Graphic 2">
            <a:extLst>
              <a:ext uri="{FF2B5EF4-FFF2-40B4-BE49-F238E27FC236}">
                <a16:creationId xmlns:a16="http://schemas.microsoft.com/office/drawing/2014/main" id="{D1BF812E-FCBB-4F6C-9D69-8ACEF3EFF923}"/>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241824" y="2364701"/>
            <a:ext cx="182974" cy="185226"/>
          </a:xfrm>
          <a:prstGeom prst="rect">
            <a:avLst/>
          </a:prstGeom>
        </p:spPr>
      </p:pic>
      <p:pic>
        <p:nvPicPr>
          <p:cNvPr id="456" name="Graphic 2">
            <a:extLst>
              <a:ext uri="{FF2B5EF4-FFF2-40B4-BE49-F238E27FC236}">
                <a16:creationId xmlns:a16="http://schemas.microsoft.com/office/drawing/2014/main" id="{9DAE3A06-1E9D-4FB8-B54B-10F4F1E9C8C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241824" y="2858411"/>
            <a:ext cx="182974" cy="185226"/>
          </a:xfrm>
          <a:prstGeom prst="rect">
            <a:avLst/>
          </a:prstGeom>
        </p:spPr>
      </p:pic>
      <p:pic>
        <p:nvPicPr>
          <p:cNvPr id="457" name="Graphic 2">
            <a:extLst>
              <a:ext uri="{FF2B5EF4-FFF2-40B4-BE49-F238E27FC236}">
                <a16:creationId xmlns:a16="http://schemas.microsoft.com/office/drawing/2014/main" id="{1D67D1AE-FA0A-49E2-9BB5-878B73CB758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241824" y="3350801"/>
            <a:ext cx="182974" cy="185226"/>
          </a:xfrm>
          <a:prstGeom prst="rect">
            <a:avLst/>
          </a:prstGeom>
        </p:spPr>
      </p:pic>
      <p:cxnSp>
        <p:nvCxnSpPr>
          <p:cNvPr id="57" name="Straight Arrow Connector 56">
            <a:extLst>
              <a:ext uri="{FF2B5EF4-FFF2-40B4-BE49-F238E27FC236}">
                <a16:creationId xmlns:a16="http://schemas.microsoft.com/office/drawing/2014/main" id="{7BAD48D3-C221-2A48-B05D-AEAB0014BFBC}"/>
              </a:ext>
            </a:extLst>
          </p:cNvPr>
          <p:cNvCxnSpPr>
            <a:cxnSpLocks/>
          </p:cNvCxnSpPr>
          <p:nvPr/>
        </p:nvCxnSpPr>
        <p:spPr>
          <a:xfrm>
            <a:off x="6439763" y="3096438"/>
            <a:ext cx="842333"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6AAB044B-D494-8647-935A-7FF5B0934A9A}"/>
              </a:ext>
            </a:extLst>
          </p:cNvPr>
          <p:cNvGrpSpPr/>
          <p:nvPr/>
        </p:nvGrpSpPr>
        <p:grpSpPr>
          <a:xfrm>
            <a:off x="7238538" y="2806883"/>
            <a:ext cx="578222" cy="578222"/>
            <a:chOff x="7238538" y="2806883"/>
            <a:chExt cx="578222" cy="578222"/>
          </a:xfrm>
        </p:grpSpPr>
        <p:sp>
          <p:nvSpPr>
            <p:cNvPr id="61" name="Rectangle 60">
              <a:extLst>
                <a:ext uri="{FF2B5EF4-FFF2-40B4-BE49-F238E27FC236}">
                  <a16:creationId xmlns:a16="http://schemas.microsoft.com/office/drawing/2014/main" id="{09198895-F58B-B644-B131-1D9199DD7294}"/>
                </a:ext>
              </a:extLst>
            </p:cNvPr>
            <p:cNvSpPr/>
            <p:nvPr/>
          </p:nvSpPr>
          <p:spPr>
            <a:xfrm>
              <a:off x="7289001" y="2857346"/>
              <a:ext cx="477297" cy="477297"/>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65B09A8E-938A-9C4B-8090-7237E32A608F}"/>
                </a:ext>
              </a:extLst>
            </p:cNvPr>
            <p:cNvGrpSpPr/>
            <p:nvPr/>
          </p:nvGrpSpPr>
          <p:grpSpPr>
            <a:xfrm>
              <a:off x="7238538" y="2806883"/>
              <a:ext cx="578222" cy="578222"/>
              <a:chOff x="8066080" y="3059139"/>
              <a:chExt cx="637419" cy="637419"/>
            </a:xfrm>
            <a:solidFill>
              <a:schemeClr val="bg1"/>
            </a:solidFill>
          </p:grpSpPr>
          <p:pic>
            <p:nvPicPr>
              <p:cNvPr id="65" name="Graphic 64">
                <a:extLst>
                  <a:ext uri="{FF2B5EF4-FFF2-40B4-BE49-F238E27FC236}">
                    <a16:creationId xmlns:a16="http://schemas.microsoft.com/office/drawing/2014/main" id="{0A6B413E-5983-C145-B1A8-7EACB89F96A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066080" y="3059139"/>
                <a:ext cx="637419" cy="637419"/>
              </a:xfrm>
              <a:prstGeom prst="rect">
                <a:avLst/>
              </a:prstGeom>
            </p:spPr>
          </p:pic>
          <p:cxnSp>
            <p:nvCxnSpPr>
              <p:cNvPr id="66" name="Straight Connector 65">
                <a:extLst>
                  <a:ext uri="{FF2B5EF4-FFF2-40B4-BE49-F238E27FC236}">
                    <a16:creationId xmlns:a16="http://schemas.microsoft.com/office/drawing/2014/main" id="{70EC50ED-73B0-7945-9E9F-D4CD8062260E}"/>
                  </a:ext>
                </a:extLst>
              </p:cNvPr>
              <p:cNvCxnSpPr>
                <a:cxnSpLocks/>
              </p:cNvCxnSpPr>
              <p:nvPr/>
            </p:nvCxnSpPr>
            <p:spPr>
              <a:xfrm>
                <a:off x="8425014" y="3285331"/>
                <a:ext cx="105427" cy="0"/>
              </a:xfrm>
              <a:prstGeom prst="line">
                <a:avLst/>
              </a:prstGeom>
              <a:grpFill/>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011DFCC-BFC1-4249-BFC9-34AF11BB984C}"/>
                  </a:ext>
                </a:extLst>
              </p:cNvPr>
              <p:cNvCxnSpPr>
                <a:cxnSpLocks/>
              </p:cNvCxnSpPr>
              <p:nvPr/>
            </p:nvCxnSpPr>
            <p:spPr>
              <a:xfrm>
                <a:off x="8425014" y="3313180"/>
                <a:ext cx="105427" cy="0"/>
              </a:xfrm>
              <a:prstGeom prst="line">
                <a:avLst/>
              </a:prstGeom>
              <a:grpFill/>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0177FB5-6476-FA42-A54F-45FCCD18CA57}"/>
                  </a:ext>
                </a:extLst>
              </p:cNvPr>
              <p:cNvCxnSpPr>
                <a:cxnSpLocks/>
              </p:cNvCxnSpPr>
              <p:nvPr/>
            </p:nvCxnSpPr>
            <p:spPr>
              <a:xfrm>
                <a:off x="8425014" y="3346268"/>
                <a:ext cx="105427" cy="0"/>
              </a:xfrm>
              <a:prstGeom prst="line">
                <a:avLst/>
              </a:prstGeom>
              <a:grpFill/>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83169AE-E572-1E40-8680-B1920138A237}"/>
                  </a:ext>
                </a:extLst>
              </p:cNvPr>
              <p:cNvCxnSpPr>
                <a:cxnSpLocks/>
              </p:cNvCxnSpPr>
              <p:nvPr/>
            </p:nvCxnSpPr>
            <p:spPr>
              <a:xfrm>
                <a:off x="8454852" y="3377848"/>
                <a:ext cx="75589" cy="0"/>
              </a:xfrm>
              <a:prstGeom prst="line">
                <a:avLst/>
              </a:prstGeom>
              <a:grpFill/>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C6E167E-039F-224C-B57C-E49CD9C07ADF}"/>
                  </a:ext>
                </a:extLst>
              </p:cNvPr>
              <p:cNvCxnSpPr>
                <a:cxnSpLocks/>
              </p:cNvCxnSpPr>
              <p:nvPr/>
            </p:nvCxnSpPr>
            <p:spPr>
              <a:xfrm>
                <a:off x="8454852" y="3407686"/>
                <a:ext cx="75589" cy="0"/>
              </a:xfrm>
              <a:prstGeom prst="line">
                <a:avLst/>
              </a:prstGeom>
              <a:grpFill/>
              <a:ln w="15875">
                <a:solidFill>
                  <a:schemeClr val="bg1"/>
                </a:solidFill>
              </a:ln>
            </p:spPr>
            <p:style>
              <a:lnRef idx="1">
                <a:schemeClr val="accent1"/>
              </a:lnRef>
              <a:fillRef idx="0">
                <a:schemeClr val="accent1"/>
              </a:fillRef>
              <a:effectRef idx="0">
                <a:schemeClr val="accent1"/>
              </a:effectRef>
              <a:fontRef idx="minor">
                <a:schemeClr val="tx1"/>
              </a:fontRef>
            </p:style>
          </p:cxnSp>
          <p:pic>
            <p:nvPicPr>
              <p:cNvPr id="71" name="Graphic 70">
                <a:extLst>
                  <a:ext uri="{FF2B5EF4-FFF2-40B4-BE49-F238E27FC236}">
                    <a16:creationId xmlns:a16="http://schemas.microsoft.com/office/drawing/2014/main" id="{6CE43CE3-BC56-5F44-ABA3-C5482E597875}"/>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156350" y="3240777"/>
                <a:ext cx="321377" cy="210981"/>
              </a:xfrm>
              <a:prstGeom prst="rect">
                <a:avLst/>
              </a:prstGeom>
            </p:spPr>
          </p:pic>
        </p:grpSp>
        <p:pic>
          <p:nvPicPr>
            <p:cNvPr id="64" name="Graphic 63">
              <a:extLst>
                <a:ext uri="{FF2B5EF4-FFF2-40B4-BE49-F238E27FC236}">
                  <a16:creationId xmlns:a16="http://schemas.microsoft.com/office/drawing/2014/main" id="{5C0451DB-A178-8443-A5B9-AB23AC44586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277398" y="2868053"/>
              <a:ext cx="130986" cy="92892"/>
            </a:xfrm>
            <a:prstGeom prst="rect">
              <a:avLst/>
            </a:prstGeom>
          </p:spPr>
        </p:pic>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9"/>
        <p:cNvGrpSpPr/>
        <p:nvPr/>
      </p:nvGrpSpPr>
      <p:grpSpPr>
        <a:xfrm>
          <a:off x="0" y="0"/>
          <a:ext cx="0" cy="0"/>
          <a:chOff x="0" y="0"/>
          <a:chExt cx="0" cy="0"/>
        </a:xfrm>
      </p:grpSpPr>
      <p:sp>
        <p:nvSpPr>
          <p:cNvPr id="13" name="Title 2">
            <a:extLst>
              <a:ext uri="{FF2B5EF4-FFF2-40B4-BE49-F238E27FC236}">
                <a16:creationId xmlns:a16="http://schemas.microsoft.com/office/drawing/2014/main" id="{F64D1061-94D2-2249-9DBF-BB72172E00B8}"/>
              </a:ext>
            </a:extLst>
          </p:cNvPr>
          <p:cNvSpPr>
            <a:spLocks noGrp="1"/>
          </p:cNvSpPr>
          <p:nvPr>
            <p:ph type="title"/>
          </p:nvPr>
        </p:nvSpPr>
        <p:spPr>
          <a:xfrm>
            <a:off x="868365" y="529405"/>
            <a:ext cx="7959939" cy="528728"/>
          </a:xfrm>
        </p:spPr>
        <p:txBody>
          <a:bodyPr/>
          <a:lstStyle/>
          <a:p>
            <a:r>
              <a:rPr lang="en-US"/>
              <a:t>Normalizer</a:t>
            </a:r>
          </a:p>
        </p:txBody>
      </p:sp>
      <p:pic>
        <p:nvPicPr>
          <p:cNvPr id="14" name="Graphic 13">
            <a:extLst>
              <a:ext uri="{FF2B5EF4-FFF2-40B4-BE49-F238E27FC236}">
                <a16:creationId xmlns:a16="http://schemas.microsoft.com/office/drawing/2014/main" id="{A69CCC6D-FE3D-C649-95FF-B634C74840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8365" y="497759"/>
            <a:ext cx="591273" cy="591273"/>
          </a:xfrm>
          <a:prstGeom prst="rect">
            <a:avLst/>
          </a:prstGeom>
        </p:spPr>
      </p:pic>
      <p:sp>
        <p:nvSpPr>
          <p:cNvPr id="2" name="Footer Placeholder 1">
            <a:extLst>
              <a:ext uri="{FF2B5EF4-FFF2-40B4-BE49-F238E27FC236}">
                <a16:creationId xmlns:a16="http://schemas.microsoft.com/office/drawing/2014/main" id="{020E2288-CE88-614D-A60E-FEF71FA08C09}"/>
              </a:ext>
            </a:extLst>
          </p:cNvPr>
          <p:cNvSpPr>
            <a:spLocks noGrp="1"/>
          </p:cNvSpPr>
          <p:nvPr>
            <p:ph type="ftr" sz="quarter" idx="13"/>
          </p:nvPr>
        </p:nvSpPr>
        <p:spPr/>
        <p:txBody>
          <a:bodyPr/>
          <a:lstStyle/>
          <a:p>
            <a:r>
              <a:rPr lang="en-US"/>
              <a:t>Architecture</a:t>
            </a:r>
          </a:p>
        </p:txBody>
      </p:sp>
      <p:cxnSp>
        <p:nvCxnSpPr>
          <p:cNvPr id="3" name="Straight Connector 2">
            <a:extLst>
              <a:ext uri="{FF2B5EF4-FFF2-40B4-BE49-F238E27FC236}">
                <a16:creationId xmlns:a16="http://schemas.microsoft.com/office/drawing/2014/main" id="{D5826E41-2624-40EB-98D5-9F399495FECB}"/>
              </a:ext>
            </a:extLst>
          </p:cNvPr>
          <p:cNvCxnSpPr/>
          <p:nvPr/>
        </p:nvCxnSpPr>
        <p:spPr>
          <a:xfrm>
            <a:off x="2616057" y="1085985"/>
            <a:ext cx="0" cy="3498207"/>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9BEB65C-A328-4B57-9ED9-196FDF270AB0}"/>
              </a:ext>
            </a:extLst>
          </p:cNvPr>
          <p:cNvSpPr/>
          <p:nvPr/>
        </p:nvSpPr>
        <p:spPr bwMode="auto">
          <a:xfrm>
            <a:off x="676384" y="2232506"/>
            <a:ext cx="2497787" cy="1707231"/>
          </a:xfrm>
          <a:prstGeom prst="rect">
            <a:avLst/>
          </a:prstGeom>
          <a:solidFill>
            <a:schemeClr val="lt1"/>
          </a:solidFill>
          <a:ln w="12700">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rgbClr val="A2A2A2"/>
                </a:solidFill>
                <a:latin typeface="Arial" panose="020B0604020202020204" pitchFamily="34" charset="0"/>
                <a:cs typeface="Arial" panose="020B0604020202020204" pitchFamily="34" charset="0"/>
              </a:rPr>
              <a:t>VPC</a:t>
            </a:r>
          </a:p>
        </p:txBody>
      </p:sp>
      <p:sp>
        <p:nvSpPr>
          <p:cNvPr id="5" name="Rectangle 4">
            <a:extLst>
              <a:ext uri="{FF2B5EF4-FFF2-40B4-BE49-F238E27FC236}">
                <a16:creationId xmlns:a16="http://schemas.microsoft.com/office/drawing/2014/main" id="{9087A41C-096D-4579-864E-36EA1FBB874E}"/>
              </a:ext>
            </a:extLst>
          </p:cNvPr>
          <p:cNvSpPr/>
          <p:nvPr/>
        </p:nvSpPr>
        <p:spPr>
          <a:xfrm>
            <a:off x="2153228" y="2303397"/>
            <a:ext cx="955423" cy="1565176"/>
          </a:xfrm>
          <a:prstGeom prst="rect">
            <a:avLst/>
          </a:prstGeom>
          <a:solidFill>
            <a:schemeClr val="lt1"/>
          </a:solidFill>
          <a:ln w="12700">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8">
            <a:extLst>
              <a:ext uri="{FF2B5EF4-FFF2-40B4-BE49-F238E27FC236}">
                <a16:creationId xmlns:a16="http://schemas.microsoft.com/office/drawing/2014/main" id="{95A6B40B-2050-4BEC-A429-CF4A373F9A71}"/>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76949" y="2839497"/>
            <a:ext cx="475198" cy="471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aphic 14">
            <a:extLst>
              <a:ext uri="{FF2B5EF4-FFF2-40B4-BE49-F238E27FC236}">
                <a16:creationId xmlns:a16="http://schemas.microsoft.com/office/drawing/2014/main" id="{4DBD376A-33ED-4539-B201-D3BB0B6E1479}"/>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76325" y="2296961"/>
            <a:ext cx="475197" cy="4751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9">
            <a:extLst>
              <a:ext uri="{FF2B5EF4-FFF2-40B4-BE49-F238E27FC236}">
                <a16:creationId xmlns:a16="http://schemas.microsoft.com/office/drawing/2014/main" id="{7F554D05-6CCB-4568-9EB2-84BBEFC9A488}"/>
              </a:ext>
            </a:extLst>
          </p:cNvPr>
          <p:cNvPicPr>
            <a:picLocks noChangeAspect="1"/>
          </p:cNvPicPr>
          <p:nvPr/>
        </p:nvPicPr>
        <p:blipFill>
          <a:blip r:embed="rId7">
            <a:duotone>
              <a:schemeClr val="bg2">
                <a:shade val="45000"/>
                <a:satMod val="135000"/>
              </a:schemeClr>
              <a:prstClr val="white"/>
            </a:duotone>
            <a:extLst>
              <a:ext uri="{96DAC541-7B7A-43D3-8B79-37D633B846F1}">
                <asvg:svgBlip xmlns:asvg="http://schemas.microsoft.com/office/drawing/2016/SVG/main" r:embed="rId8"/>
              </a:ext>
            </a:extLst>
          </a:blip>
          <a:stretch>
            <a:fillRect/>
          </a:stretch>
        </p:blipFill>
        <p:spPr>
          <a:xfrm>
            <a:off x="680017" y="2237822"/>
            <a:ext cx="384048" cy="384048"/>
          </a:xfrm>
          <a:prstGeom prst="rect">
            <a:avLst/>
          </a:prstGeom>
        </p:spPr>
      </p:pic>
      <p:pic>
        <p:nvPicPr>
          <p:cNvPr id="12" name="Graphic 11">
            <a:extLst>
              <a:ext uri="{FF2B5EF4-FFF2-40B4-BE49-F238E27FC236}">
                <a16:creationId xmlns:a16="http://schemas.microsoft.com/office/drawing/2014/main" id="{2EA98B5E-1323-4AC6-A1FD-8CB4D4057928}"/>
              </a:ext>
            </a:extLst>
          </p:cNvPr>
          <p:cNvPicPr>
            <a:picLocks noChangeAspect="1"/>
          </p:cNvPicPr>
          <p:nvPr/>
        </p:nvPicPr>
        <p:blipFill>
          <a:blip r:embed="rId9">
            <a:duotone>
              <a:schemeClr val="bg2">
                <a:shade val="45000"/>
                <a:satMod val="135000"/>
              </a:schemeClr>
              <a:prstClr val="white"/>
            </a:duotone>
            <a:extLst>
              <a:ext uri="{96DAC541-7B7A-43D3-8B79-37D633B846F1}">
                <asvg:svgBlip xmlns:asvg="http://schemas.microsoft.com/office/drawing/2016/SVG/main" r:embed="rId10"/>
              </a:ext>
            </a:extLst>
          </a:blip>
          <a:stretch>
            <a:fillRect/>
          </a:stretch>
        </p:blipFill>
        <p:spPr>
          <a:xfrm>
            <a:off x="2289833" y="2900373"/>
            <a:ext cx="657910" cy="371223"/>
          </a:xfrm>
          <a:prstGeom prst="rect">
            <a:avLst/>
          </a:prstGeom>
        </p:spPr>
      </p:pic>
      <p:pic>
        <p:nvPicPr>
          <p:cNvPr id="18" name="Graphic 17">
            <a:extLst>
              <a:ext uri="{FF2B5EF4-FFF2-40B4-BE49-F238E27FC236}">
                <a16:creationId xmlns:a16="http://schemas.microsoft.com/office/drawing/2014/main" id="{8CA4E2D4-9070-425B-BE49-DBC48927D2A5}"/>
              </a:ext>
            </a:extLst>
          </p:cNvPr>
          <p:cNvPicPr>
            <a:picLocks noChangeAspect="1"/>
          </p:cNvPicPr>
          <p:nvPr/>
        </p:nvPicPr>
        <p:blipFill>
          <a:blip r:embed="rId9">
            <a:duotone>
              <a:schemeClr val="bg2">
                <a:shade val="45000"/>
                <a:satMod val="135000"/>
              </a:schemeClr>
              <a:prstClr val="white"/>
            </a:duotone>
            <a:extLst>
              <a:ext uri="{96DAC541-7B7A-43D3-8B79-37D633B846F1}">
                <asvg:svgBlip xmlns:asvg="http://schemas.microsoft.com/office/drawing/2016/SVG/main" r:embed="rId10"/>
              </a:ext>
            </a:extLst>
          </a:blip>
          <a:stretch>
            <a:fillRect/>
          </a:stretch>
        </p:blipFill>
        <p:spPr>
          <a:xfrm>
            <a:off x="2294006" y="3392763"/>
            <a:ext cx="657910" cy="371223"/>
          </a:xfrm>
          <a:prstGeom prst="rect">
            <a:avLst/>
          </a:prstGeom>
        </p:spPr>
      </p:pic>
      <p:pic>
        <p:nvPicPr>
          <p:cNvPr id="20" name="Graphic 19">
            <a:extLst>
              <a:ext uri="{FF2B5EF4-FFF2-40B4-BE49-F238E27FC236}">
                <a16:creationId xmlns:a16="http://schemas.microsoft.com/office/drawing/2014/main" id="{C6B7C3DE-F1AD-4784-894C-448425B8062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287102" y="2406663"/>
            <a:ext cx="657910" cy="371223"/>
          </a:xfrm>
          <a:prstGeom prst="rect">
            <a:avLst/>
          </a:prstGeom>
        </p:spPr>
      </p:pic>
      <p:sp>
        <p:nvSpPr>
          <p:cNvPr id="33" name="Rectangle 32">
            <a:extLst>
              <a:ext uri="{FF2B5EF4-FFF2-40B4-BE49-F238E27FC236}">
                <a16:creationId xmlns:a16="http://schemas.microsoft.com/office/drawing/2014/main" id="{6C4B6F08-E1B5-1D40-B2D2-B8A6835BA327}"/>
              </a:ext>
            </a:extLst>
          </p:cNvPr>
          <p:cNvSpPr/>
          <p:nvPr/>
        </p:nvSpPr>
        <p:spPr>
          <a:xfrm>
            <a:off x="4842373" y="1719987"/>
            <a:ext cx="2826463" cy="2722831"/>
          </a:xfrm>
          <a:prstGeom prst="rect">
            <a:avLst/>
          </a:prstGeom>
          <a:solidFill>
            <a:schemeClr val="lt1"/>
          </a:solidFill>
          <a:ln w="12700">
            <a:solidFill>
              <a:srgbClr val="1D0D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endParaRPr lang="en-US" sz="1200">
              <a:ln w="0"/>
              <a:solidFill>
                <a:srgbClr val="1D0D5C"/>
              </a:solidFill>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9EBC7A33-523A-C141-BED2-FEFD789151AD}"/>
              </a:ext>
            </a:extLst>
          </p:cNvPr>
          <p:cNvSpPr txBox="1"/>
          <p:nvPr/>
        </p:nvSpPr>
        <p:spPr>
          <a:xfrm>
            <a:off x="6536410" y="3242277"/>
            <a:ext cx="848309" cy="246221"/>
          </a:xfrm>
          <a:prstGeom prst="rect">
            <a:avLst/>
          </a:prstGeom>
          <a:solidFill>
            <a:schemeClr val="lt1"/>
          </a:solidFill>
          <a:ln>
            <a:noFill/>
          </a:ln>
        </p:spPr>
        <p:txBody>
          <a:bodyPr wrap="none" rtlCol="0">
            <a:spAutoFit/>
          </a:bodyPr>
          <a:lstStyle/>
          <a:p>
            <a:r>
              <a:rPr lang="en-US" sz="1000">
                <a:solidFill>
                  <a:srgbClr val="1D0D5C"/>
                </a:solidFill>
                <a:latin typeface="Open Sans" panose="020B0606030504020204" pitchFamily="34" charset="0"/>
                <a:ea typeface="Open Sans" panose="020B0606030504020204" pitchFamily="34" charset="0"/>
                <a:cs typeface="Open Sans" panose="020B0606030504020204" pitchFamily="34" charset="0"/>
              </a:rPr>
              <a:t>Normalizer</a:t>
            </a:r>
          </a:p>
        </p:txBody>
      </p:sp>
      <p:cxnSp>
        <p:nvCxnSpPr>
          <p:cNvPr id="26" name="Straight Connector 25">
            <a:extLst>
              <a:ext uri="{FF2B5EF4-FFF2-40B4-BE49-F238E27FC236}">
                <a16:creationId xmlns:a16="http://schemas.microsoft.com/office/drawing/2014/main" id="{A358E616-FACA-4433-BC2C-59D37D7BA94E}"/>
              </a:ext>
            </a:extLst>
          </p:cNvPr>
          <p:cNvCxnSpPr/>
          <p:nvPr/>
        </p:nvCxnSpPr>
        <p:spPr>
          <a:xfrm>
            <a:off x="6258278" y="1239390"/>
            <a:ext cx="0" cy="3498207"/>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367ADD4B-5A29-6D47-AA63-38338C8A0E99}"/>
              </a:ext>
            </a:extLst>
          </p:cNvPr>
          <p:cNvSpPr/>
          <p:nvPr/>
        </p:nvSpPr>
        <p:spPr>
          <a:xfrm>
            <a:off x="2216150" y="2355331"/>
            <a:ext cx="817755" cy="462040"/>
          </a:xfrm>
          <a:prstGeom prst="rect">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A2F2CB1F-0149-1B4E-8CB4-7A57D2AD8833}"/>
              </a:ext>
            </a:extLst>
          </p:cNvPr>
          <p:cNvCxnSpPr>
            <a:cxnSpLocks/>
          </p:cNvCxnSpPr>
          <p:nvPr/>
        </p:nvCxnSpPr>
        <p:spPr>
          <a:xfrm flipV="1">
            <a:off x="3033905" y="1716842"/>
            <a:ext cx="1808468" cy="640001"/>
          </a:xfrm>
          <a:prstGeom prst="line">
            <a:avLst/>
          </a:prstGeom>
          <a:solidFill>
            <a:schemeClr val="lt1"/>
          </a:solidFill>
          <a:ln w="12700">
            <a:solidFill>
              <a:srgbClr val="1D0D5C"/>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6" name="Straight Connector 45">
            <a:extLst>
              <a:ext uri="{FF2B5EF4-FFF2-40B4-BE49-F238E27FC236}">
                <a16:creationId xmlns:a16="http://schemas.microsoft.com/office/drawing/2014/main" id="{96013FFE-0D95-B144-9DBD-D960CB4AF610}"/>
              </a:ext>
            </a:extLst>
          </p:cNvPr>
          <p:cNvCxnSpPr>
            <a:cxnSpLocks/>
          </p:cNvCxnSpPr>
          <p:nvPr/>
        </p:nvCxnSpPr>
        <p:spPr>
          <a:xfrm>
            <a:off x="3037486" y="2817370"/>
            <a:ext cx="1804887" cy="1625448"/>
          </a:xfrm>
          <a:prstGeom prst="line">
            <a:avLst/>
          </a:prstGeom>
          <a:solidFill>
            <a:schemeClr val="lt1"/>
          </a:solidFill>
          <a:ln w="12700">
            <a:solidFill>
              <a:srgbClr val="1D0D5C"/>
            </a:solidFill>
            <a:prstDash val="sysDot"/>
          </a:ln>
        </p:spPr>
        <p:style>
          <a:lnRef idx="2">
            <a:schemeClr val="accent1">
              <a:shade val="50000"/>
            </a:schemeClr>
          </a:lnRef>
          <a:fillRef idx="1">
            <a:schemeClr val="accent1"/>
          </a:fillRef>
          <a:effectRef idx="0">
            <a:schemeClr val="accent1"/>
          </a:effectRef>
          <a:fontRef idx="minor">
            <a:schemeClr val="lt1"/>
          </a:fontRef>
        </p:style>
      </p:cxnSp>
      <p:pic>
        <p:nvPicPr>
          <p:cNvPr id="47" name="Graphic 2">
            <a:extLst>
              <a:ext uri="{FF2B5EF4-FFF2-40B4-BE49-F238E27FC236}">
                <a16:creationId xmlns:a16="http://schemas.microsoft.com/office/drawing/2014/main" id="{E4D79F8C-6F8B-CE44-865A-AA8ACE2E86B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241824" y="2364701"/>
            <a:ext cx="182974" cy="185226"/>
          </a:xfrm>
          <a:prstGeom prst="rect">
            <a:avLst/>
          </a:prstGeom>
        </p:spPr>
      </p:pic>
      <p:pic>
        <p:nvPicPr>
          <p:cNvPr id="48" name="Graphic 2">
            <a:extLst>
              <a:ext uri="{FF2B5EF4-FFF2-40B4-BE49-F238E27FC236}">
                <a16:creationId xmlns:a16="http://schemas.microsoft.com/office/drawing/2014/main" id="{888D4626-1913-0947-A84A-A325C5143190}"/>
              </a:ext>
            </a:extLst>
          </p:cNvPr>
          <p:cNvPicPr>
            <a:picLocks noChangeAspect="1"/>
          </p:cNvPicPr>
          <p:nvPr/>
        </p:nvPicPr>
        <p:blipFill>
          <a:blip r:embed="rId11">
            <a:duotone>
              <a:schemeClr val="bg2">
                <a:shade val="45000"/>
                <a:satMod val="135000"/>
              </a:schemeClr>
              <a:prstClr val="white"/>
            </a:duotone>
            <a:extLst>
              <a:ext uri="{96DAC541-7B7A-43D3-8B79-37D633B846F1}">
                <asvg:svgBlip xmlns:asvg="http://schemas.microsoft.com/office/drawing/2016/SVG/main" r:embed="rId12"/>
              </a:ext>
            </a:extLst>
          </a:blip>
          <a:stretch>
            <a:fillRect/>
          </a:stretch>
        </p:blipFill>
        <p:spPr>
          <a:xfrm>
            <a:off x="2241824" y="2858411"/>
            <a:ext cx="182974" cy="185226"/>
          </a:xfrm>
          <a:prstGeom prst="rect">
            <a:avLst/>
          </a:prstGeom>
        </p:spPr>
      </p:pic>
      <p:pic>
        <p:nvPicPr>
          <p:cNvPr id="49" name="Graphic 2">
            <a:extLst>
              <a:ext uri="{FF2B5EF4-FFF2-40B4-BE49-F238E27FC236}">
                <a16:creationId xmlns:a16="http://schemas.microsoft.com/office/drawing/2014/main" id="{A7957F6F-2BF1-2B4C-BDD0-A8717D3A956E}"/>
              </a:ext>
            </a:extLst>
          </p:cNvPr>
          <p:cNvPicPr>
            <a:picLocks noChangeAspect="1"/>
          </p:cNvPicPr>
          <p:nvPr/>
        </p:nvPicPr>
        <p:blipFill>
          <a:blip r:embed="rId11">
            <a:duotone>
              <a:schemeClr val="bg2">
                <a:shade val="45000"/>
                <a:satMod val="135000"/>
              </a:schemeClr>
              <a:prstClr val="white"/>
            </a:duotone>
            <a:extLst>
              <a:ext uri="{96DAC541-7B7A-43D3-8B79-37D633B846F1}">
                <asvg:svgBlip xmlns:asvg="http://schemas.microsoft.com/office/drawing/2016/SVG/main" r:embed="rId12"/>
              </a:ext>
            </a:extLst>
          </a:blip>
          <a:stretch>
            <a:fillRect/>
          </a:stretch>
        </p:blipFill>
        <p:spPr>
          <a:xfrm>
            <a:off x="2241824" y="3350801"/>
            <a:ext cx="182974" cy="185226"/>
          </a:xfrm>
          <a:prstGeom prst="rect">
            <a:avLst/>
          </a:prstGeom>
        </p:spPr>
      </p:pic>
      <p:grpSp>
        <p:nvGrpSpPr>
          <p:cNvPr id="27" name="Group 26">
            <a:extLst>
              <a:ext uri="{FF2B5EF4-FFF2-40B4-BE49-F238E27FC236}">
                <a16:creationId xmlns:a16="http://schemas.microsoft.com/office/drawing/2014/main" id="{3FC79090-0B82-A445-B004-DC580AD857DC}"/>
              </a:ext>
            </a:extLst>
          </p:cNvPr>
          <p:cNvGrpSpPr/>
          <p:nvPr/>
        </p:nvGrpSpPr>
        <p:grpSpPr>
          <a:xfrm>
            <a:off x="6719850" y="2790957"/>
            <a:ext cx="474994" cy="474437"/>
            <a:chOff x="8146855" y="2934360"/>
            <a:chExt cx="474994" cy="474437"/>
          </a:xfrm>
        </p:grpSpPr>
        <p:grpSp>
          <p:nvGrpSpPr>
            <p:cNvPr id="24" name="Group 23">
              <a:extLst>
                <a:ext uri="{FF2B5EF4-FFF2-40B4-BE49-F238E27FC236}">
                  <a16:creationId xmlns:a16="http://schemas.microsoft.com/office/drawing/2014/main" id="{F57485EB-697A-7D4F-B8EC-8E7DB3E78456}"/>
                </a:ext>
              </a:extLst>
            </p:cNvPr>
            <p:cNvGrpSpPr/>
            <p:nvPr/>
          </p:nvGrpSpPr>
          <p:grpSpPr>
            <a:xfrm>
              <a:off x="8170012" y="2934360"/>
              <a:ext cx="428041" cy="448755"/>
              <a:chOff x="7996271" y="3726454"/>
              <a:chExt cx="812137" cy="851438"/>
            </a:xfrm>
          </p:grpSpPr>
          <p:pic>
            <p:nvPicPr>
              <p:cNvPr id="95" name="Graphic 94">
                <a:extLst>
                  <a:ext uri="{FF2B5EF4-FFF2-40B4-BE49-F238E27FC236}">
                    <a16:creationId xmlns:a16="http://schemas.microsoft.com/office/drawing/2014/main" id="{794ABF0D-C31D-0F40-B763-57DE446C3B9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996271" y="3765755"/>
                <a:ext cx="812137" cy="812137"/>
              </a:xfrm>
              <a:prstGeom prst="rect">
                <a:avLst/>
              </a:prstGeom>
            </p:spPr>
          </p:pic>
          <p:pic>
            <p:nvPicPr>
              <p:cNvPr id="96" name="Graphic 95">
                <a:extLst>
                  <a:ext uri="{FF2B5EF4-FFF2-40B4-BE49-F238E27FC236}">
                    <a16:creationId xmlns:a16="http://schemas.microsoft.com/office/drawing/2014/main" id="{23136193-3B36-4442-A25C-8E11B155ACB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154397" y="3726454"/>
                <a:ext cx="481800" cy="481800"/>
              </a:xfrm>
              <a:prstGeom prst="rect">
                <a:avLst/>
              </a:prstGeom>
            </p:spPr>
          </p:pic>
          <p:sp>
            <p:nvSpPr>
              <p:cNvPr id="98" name="Oval 97">
                <a:extLst>
                  <a:ext uri="{FF2B5EF4-FFF2-40B4-BE49-F238E27FC236}">
                    <a16:creationId xmlns:a16="http://schemas.microsoft.com/office/drawing/2014/main" id="{01B4A79D-0618-E947-98A6-50A233FDB6D0}"/>
                  </a:ext>
                </a:extLst>
              </p:cNvPr>
              <p:cNvSpPr/>
              <p:nvPr/>
            </p:nvSpPr>
            <p:spPr>
              <a:xfrm flipH="1">
                <a:off x="8112512" y="4335009"/>
                <a:ext cx="45719" cy="45719"/>
              </a:xfrm>
              <a:prstGeom prst="ellipse">
                <a:avLst/>
              </a:prstGeom>
              <a:solidFill>
                <a:srgbClr val="1D0D5C"/>
              </a:solidFill>
              <a:ln>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78E1C45C-9165-DA40-9597-E9F071BCB461}"/>
                  </a:ext>
                </a:extLst>
              </p:cNvPr>
              <p:cNvSpPr/>
              <p:nvPr/>
            </p:nvSpPr>
            <p:spPr>
              <a:xfrm flipH="1">
                <a:off x="8203876" y="4245893"/>
                <a:ext cx="45719" cy="45719"/>
              </a:xfrm>
              <a:prstGeom prst="ellipse">
                <a:avLst/>
              </a:prstGeom>
              <a:solidFill>
                <a:srgbClr val="1D0D5C"/>
              </a:solidFill>
              <a:ln>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86546D18-FBFF-5C49-AD9F-DE113DFA5648}"/>
                  </a:ext>
                </a:extLst>
              </p:cNvPr>
              <p:cNvSpPr/>
              <p:nvPr/>
            </p:nvSpPr>
            <p:spPr>
              <a:xfrm flipH="1">
                <a:off x="8318861" y="4412373"/>
                <a:ext cx="45719" cy="45719"/>
              </a:xfrm>
              <a:prstGeom prst="ellipse">
                <a:avLst/>
              </a:prstGeom>
              <a:solidFill>
                <a:srgbClr val="1D0D5C"/>
              </a:solidFill>
              <a:ln>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0107BD6C-A9B0-B14A-984B-9142E67344D0}"/>
                  </a:ext>
                </a:extLst>
              </p:cNvPr>
              <p:cNvSpPr/>
              <p:nvPr/>
            </p:nvSpPr>
            <p:spPr>
              <a:xfrm flipH="1">
                <a:off x="8458112" y="4242087"/>
                <a:ext cx="45719" cy="45719"/>
              </a:xfrm>
              <a:prstGeom prst="ellipse">
                <a:avLst/>
              </a:prstGeom>
              <a:solidFill>
                <a:srgbClr val="1D0D5C"/>
              </a:solidFill>
              <a:ln>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D5B91FEF-68EC-FD49-B3BF-C9434148E77B}"/>
                  </a:ext>
                </a:extLst>
              </p:cNvPr>
              <p:cNvSpPr/>
              <p:nvPr/>
            </p:nvSpPr>
            <p:spPr>
              <a:xfrm flipH="1">
                <a:off x="8621310" y="4340604"/>
                <a:ext cx="45718" cy="45718"/>
              </a:xfrm>
              <a:prstGeom prst="ellipse">
                <a:avLst/>
              </a:prstGeom>
              <a:solidFill>
                <a:srgbClr val="1D0D5C"/>
              </a:solidFill>
              <a:ln>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6" name="Rectangle 105">
              <a:extLst>
                <a:ext uri="{FF2B5EF4-FFF2-40B4-BE49-F238E27FC236}">
                  <a16:creationId xmlns:a16="http://schemas.microsoft.com/office/drawing/2014/main" id="{D17FB957-ABFC-FB40-A0D3-1263897B3030}"/>
                </a:ext>
              </a:extLst>
            </p:cNvPr>
            <p:cNvSpPr/>
            <p:nvPr/>
          </p:nvSpPr>
          <p:spPr>
            <a:xfrm>
              <a:off x="8146855" y="2934360"/>
              <a:ext cx="474994" cy="474437"/>
            </a:xfrm>
            <a:prstGeom prst="rect">
              <a:avLst/>
            </a:prstGeom>
            <a:no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9627C7BD-CDA6-C74F-86A8-E91AB7886C50}"/>
              </a:ext>
            </a:extLst>
          </p:cNvPr>
          <p:cNvGrpSpPr/>
          <p:nvPr/>
        </p:nvGrpSpPr>
        <p:grpSpPr>
          <a:xfrm>
            <a:off x="6580077" y="2642209"/>
            <a:ext cx="284397" cy="287559"/>
            <a:chOff x="8202579" y="831761"/>
            <a:chExt cx="284397" cy="287897"/>
          </a:xfrm>
        </p:grpSpPr>
        <p:sp>
          <p:nvSpPr>
            <p:cNvPr id="121" name="Freeform 120">
              <a:extLst>
                <a:ext uri="{FF2B5EF4-FFF2-40B4-BE49-F238E27FC236}">
                  <a16:creationId xmlns:a16="http://schemas.microsoft.com/office/drawing/2014/main" id="{147D9E23-88C8-E74E-AA14-0489333F3BDF}"/>
                </a:ext>
              </a:extLst>
            </p:cNvPr>
            <p:cNvSpPr/>
            <p:nvPr/>
          </p:nvSpPr>
          <p:spPr>
            <a:xfrm>
              <a:off x="8242300" y="854075"/>
              <a:ext cx="206375" cy="244475"/>
            </a:xfrm>
            <a:custGeom>
              <a:avLst/>
              <a:gdLst>
                <a:gd name="connsiteX0" fmla="*/ 98425 w 206375"/>
                <a:gd name="connsiteY0" fmla="*/ 0 h 244475"/>
                <a:gd name="connsiteX1" fmla="*/ 0 w 206375"/>
                <a:gd name="connsiteY1" fmla="*/ 57150 h 244475"/>
                <a:gd name="connsiteX2" fmla="*/ 0 w 206375"/>
                <a:gd name="connsiteY2" fmla="*/ 180975 h 244475"/>
                <a:gd name="connsiteX3" fmla="*/ 104775 w 206375"/>
                <a:gd name="connsiteY3" fmla="*/ 244475 h 244475"/>
                <a:gd name="connsiteX4" fmla="*/ 206375 w 206375"/>
                <a:gd name="connsiteY4" fmla="*/ 184150 h 244475"/>
                <a:gd name="connsiteX5" fmla="*/ 203200 w 206375"/>
                <a:gd name="connsiteY5" fmla="*/ 63500 h 244475"/>
                <a:gd name="connsiteX6" fmla="*/ 98425 w 206375"/>
                <a:gd name="connsiteY6" fmla="*/ 0 h 24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375" h="244475">
                  <a:moveTo>
                    <a:pt x="98425" y="0"/>
                  </a:moveTo>
                  <a:lnTo>
                    <a:pt x="0" y="57150"/>
                  </a:lnTo>
                  <a:lnTo>
                    <a:pt x="0" y="180975"/>
                  </a:lnTo>
                  <a:lnTo>
                    <a:pt x="104775" y="244475"/>
                  </a:lnTo>
                  <a:lnTo>
                    <a:pt x="206375" y="184150"/>
                  </a:lnTo>
                  <a:cubicBezTo>
                    <a:pt x="205317" y="143933"/>
                    <a:pt x="204258" y="103717"/>
                    <a:pt x="203200" y="63500"/>
                  </a:cubicBezTo>
                  <a:lnTo>
                    <a:pt x="9842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Graphic 2">
              <a:extLst>
                <a:ext uri="{FF2B5EF4-FFF2-40B4-BE49-F238E27FC236}">
                  <a16:creationId xmlns:a16="http://schemas.microsoft.com/office/drawing/2014/main" id="{C5359FD9-45B6-FF48-B2D9-54982341132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202579" y="831761"/>
              <a:ext cx="284397" cy="287897"/>
            </a:xfrm>
            <a:prstGeom prst="rect">
              <a:avLst/>
            </a:prstGeom>
          </p:spPr>
        </p:pic>
      </p:grpSp>
      <p:sp>
        <p:nvSpPr>
          <p:cNvPr id="54" name="Rectangle 53">
            <a:extLst>
              <a:ext uri="{FF2B5EF4-FFF2-40B4-BE49-F238E27FC236}">
                <a16:creationId xmlns:a16="http://schemas.microsoft.com/office/drawing/2014/main" id="{4DC7BD23-B274-AA49-A444-E7D9952DFEEA}"/>
              </a:ext>
            </a:extLst>
          </p:cNvPr>
          <p:cNvSpPr/>
          <p:nvPr/>
        </p:nvSpPr>
        <p:spPr>
          <a:xfrm>
            <a:off x="5313655" y="2773312"/>
            <a:ext cx="474994" cy="474994"/>
          </a:xfrm>
          <a:prstGeom prst="rect">
            <a:avLst/>
          </a:prstGeom>
          <a:noFill/>
          <a:ln w="127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Graphic 54">
            <a:extLst>
              <a:ext uri="{FF2B5EF4-FFF2-40B4-BE49-F238E27FC236}">
                <a16:creationId xmlns:a16="http://schemas.microsoft.com/office/drawing/2014/main" id="{DFC03F5C-32C6-CE4E-85EE-7106AECAFCF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354372" y="2831374"/>
            <a:ext cx="383898" cy="383898"/>
          </a:xfrm>
          <a:prstGeom prst="rect">
            <a:avLst/>
          </a:prstGeom>
        </p:spPr>
      </p:pic>
      <p:sp>
        <p:nvSpPr>
          <p:cNvPr id="56" name="TextBox 55">
            <a:extLst>
              <a:ext uri="{FF2B5EF4-FFF2-40B4-BE49-F238E27FC236}">
                <a16:creationId xmlns:a16="http://schemas.microsoft.com/office/drawing/2014/main" id="{4A3BBBC0-FBFC-9948-A4F2-F26CCC3F6736}"/>
              </a:ext>
            </a:extLst>
          </p:cNvPr>
          <p:cNvSpPr txBox="1"/>
          <p:nvPr/>
        </p:nvSpPr>
        <p:spPr>
          <a:xfrm>
            <a:off x="5149812" y="3228595"/>
            <a:ext cx="806631" cy="246221"/>
          </a:xfrm>
          <a:prstGeom prst="rect">
            <a:avLst/>
          </a:prstGeom>
          <a:noFill/>
          <a:ln>
            <a:noFill/>
          </a:ln>
        </p:spPr>
        <p:txBody>
          <a:bodyPr wrap="none" rtlCol="0">
            <a:spAutoFit/>
          </a:bodyPr>
          <a:lstStyle/>
          <a:p>
            <a:r>
              <a:rPr lang="en-US" sz="10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Test Script</a:t>
            </a:r>
          </a:p>
        </p:txBody>
      </p:sp>
      <p:grpSp>
        <p:nvGrpSpPr>
          <p:cNvPr id="57" name="Group 56">
            <a:extLst>
              <a:ext uri="{FF2B5EF4-FFF2-40B4-BE49-F238E27FC236}">
                <a16:creationId xmlns:a16="http://schemas.microsoft.com/office/drawing/2014/main" id="{81B28C77-C16F-5344-BB35-1CF8457F5147}"/>
              </a:ext>
            </a:extLst>
          </p:cNvPr>
          <p:cNvGrpSpPr/>
          <p:nvPr/>
        </p:nvGrpSpPr>
        <p:grpSpPr>
          <a:xfrm>
            <a:off x="5170716" y="1786162"/>
            <a:ext cx="659850" cy="618943"/>
            <a:chOff x="5170716" y="3476674"/>
            <a:chExt cx="659850" cy="618943"/>
          </a:xfrm>
        </p:grpSpPr>
        <p:sp>
          <p:nvSpPr>
            <p:cNvPr id="58" name="Rectangle 57">
              <a:extLst>
                <a:ext uri="{FF2B5EF4-FFF2-40B4-BE49-F238E27FC236}">
                  <a16:creationId xmlns:a16="http://schemas.microsoft.com/office/drawing/2014/main" id="{05F89AA9-F21D-A740-A998-AB26EB85BD9F}"/>
                </a:ext>
              </a:extLst>
            </p:cNvPr>
            <p:cNvSpPr/>
            <p:nvPr/>
          </p:nvSpPr>
          <p:spPr>
            <a:xfrm>
              <a:off x="5311984" y="3620623"/>
              <a:ext cx="474994" cy="474994"/>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C9604B92-C821-3846-89DD-1FAC2284F32E}"/>
                </a:ext>
              </a:extLst>
            </p:cNvPr>
            <p:cNvGrpSpPr/>
            <p:nvPr/>
          </p:nvGrpSpPr>
          <p:grpSpPr>
            <a:xfrm>
              <a:off x="5256931" y="3657748"/>
              <a:ext cx="573635" cy="376585"/>
              <a:chOff x="3455786" y="2476061"/>
              <a:chExt cx="1097000" cy="720168"/>
            </a:xfrm>
          </p:grpSpPr>
          <p:pic>
            <p:nvPicPr>
              <p:cNvPr id="63" name="Graphic 62">
                <a:extLst>
                  <a:ext uri="{FF2B5EF4-FFF2-40B4-BE49-F238E27FC236}">
                    <a16:creationId xmlns:a16="http://schemas.microsoft.com/office/drawing/2014/main" id="{D2753DDE-0AF1-DE46-BC8C-DC437E3D9D60}"/>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455786" y="2476061"/>
                <a:ext cx="1097000" cy="720168"/>
              </a:xfrm>
              <a:prstGeom prst="rect">
                <a:avLst/>
              </a:prstGeom>
            </p:spPr>
          </p:pic>
          <p:pic>
            <p:nvPicPr>
              <p:cNvPr id="64" name="Graphic 63">
                <a:extLst>
                  <a:ext uri="{FF2B5EF4-FFF2-40B4-BE49-F238E27FC236}">
                    <a16:creationId xmlns:a16="http://schemas.microsoft.com/office/drawing/2014/main" id="{9B1E6F38-D8DE-7E40-B737-10FEC6997A95}"/>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4073565" y="2607451"/>
                <a:ext cx="329413" cy="329413"/>
              </a:xfrm>
              <a:prstGeom prst="rect">
                <a:avLst/>
              </a:prstGeom>
            </p:spPr>
          </p:pic>
        </p:grpSp>
        <p:grpSp>
          <p:nvGrpSpPr>
            <p:cNvPr id="60" name="Group 59">
              <a:extLst>
                <a:ext uri="{FF2B5EF4-FFF2-40B4-BE49-F238E27FC236}">
                  <a16:creationId xmlns:a16="http://schemas.microsoft.com/office/drawing/2014/main" id="{B8DDBCE7-889E-3848-99FA-3C4FFEB71096}"/>
                </a:ext>
              </a:extLst>
            </p:cNvPr>
            <p:cNvGrpSpPr/>
            <p:nvPr/>
          </p:nvGrpSpPr>
          <p:grpSpPr>
            <a:xfrm>
              <a:off x="5170716" y="3476674"/>
              <a:ext cx="284397" cy="287897"/>
              <a:chOff x="8202579" y="831761"/>
              <a:chExt cx="284397" cy="287897"/>
            </a:xfrm>
          </p:grpSpPr>
          <p:sp>
            <p:nvSpPr>
              <p:cNvPr id="61" name="Freeform 60">
                <a:extLst>
                  <a:ext uri="{FF2B5EF4-FFF2-40B4-BE49-F238E27FC236}">
                    <a16:creationId xmlns:a16="http://schemas.microsoft.com/office/drawing/2014/main" id="{A76FAFBB-AAE7-A04E-8260-608EC8F8A787}"/>
                  </a:ext>
                </a:extLst>
              </p:cNvPr>
              <p:cNvSpPr/>
              <p:nvPr/>
            </p:nvSpPr>
            <p:spPr>
              <a:xfrm>
                <a:off x="8242300" y="854075"/>
                <a:ext cx="206375" cy="244475"/>
              </a:xfrm>
              <a:custGeom>
                <a:avLst/>
                <a:gdLst>
                  <a:gd name="connsiteX0" fmla="*/ 98425 w 206375"/>
                  <a:gd name="connsiteY0" fmla="*/ 0 h 244475"/>
                  <a:gd name="connsiteX1" fmla="*/ 0 w 206375"/>
                  <a:gd name="connsiteY1" fmla="*/ 57150 h 244475"/>
                  <a:gd name="connsiteX2" fmla="*/ 0 w 206375"/>
                  <a:gd name="connsiteY2" fmla="*/ 180975 h 244475"/>
                  <a:gd name="connsiteX3" fmla="*/ 104775 w 206375"/>
                  <a:gd name="connsiteY3" fmla="*/ 244475 h 244475"/>
                  <a:gd name="connsiteX4" fmla="*/ 206375 w 206375"/>
                  <a:gd name="connsiteY4" fmla="*/ 184150 h 244475"/>
                  <a:gd name="connsiteX5" fmla="*/ 203200 w 206375"/>
                  <a:gd name="connsiteY5" fmla="*/ 63500 h 244475"/>
                  <a:gd name="connsiteX6" fmla="*/ 98425 w 206375"/>
                  <a:gd name="connsiteY6" fmla="*/ 0 h 24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375" h="244475">
                    <a:moveTo>
                      <a:pt x="98425" y="0"/>
                    </a:moveTo>
                    <a:lnTo>
                      <a:pt x="0" y="57150"/>
                    </a:lnTo>
                    <a:lnTo>
                      <a:pt x="0" y="180975"/>
                    </a:lnTo>
                    <a:lnTo>
                      <a:pt x="104775" y="244475"/>
                    </a:lnTo>
                    <a:lnTo>
                      <a:pt x="206375" y="184150"/>
                    </a:lnTo>
                    <a:cubicBezTo>
                      <a:pt x="205317" y="143933"/>
                      <a:pt x="204258" y="103717"/>
                      <a:pt x="203200" y="63500"/>
                    </a:cubicBezTo>
                    <a:lnTo>
                      <a:pt x="9842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Graphic 2">
                <a:extLst>
                  <a:ext uri="{FF2B5EF4-FFF2-40B4-BE49-F238E27FC236}">
                    <a16:creationId xmlns:a16="http://schemas.microsoft.com/office/drawing/2014/main" id="{C98C50A6-A78E-CF47-9802-CE7CD0C31E28}"/>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202579" y="831761"/>
                <a:ext cx="284397" cy="287897"/>
              </a:xfrm>
              <a:prstGeom prst="rect">
                <a:avLst/>
              </a:prstGeom>
            </p:spPr>
          </p:pic>
        </p:grpSp>
      </p:grpSp>
      <p:sp>
        <p:nvSpPr>
          <p:cNvPr id="65" name="TextBox 64">
            <a:extLst>
              <a:ext uri="{FF2B5EF4-FFF2-40B4-BE49-F238E27FC236}">
                <a16:creationId xmlns:a16="http://schemas.microsoft.com/office/drawing/2014/main" id="{F8417DE5-A5FD-004B-9952-71066F931E20}"/>
              </a:ext>
            </a:extLst>
          </p:cNvPr>
          <p:cNvSpPr txBox="1"/>
          <p:nvPr/>
        </p:nvSpPr>
        <p:spPr>
          <a:xfrm>
            <a:off x="4985100" y="2391589"/>
            <a:ext cx="1146468" cy="246221"/>
          </a:xfrm>
          <a:prstGeom prst="rect">
            <a:avLst/>
          </a:prstGeom>
          <a:noFill/>
          <a:ln>
            <a:noFill/>
          </a:ln>
        </p:spPr>
        <p:txBody>
          <a:bodyPr wrap="none" rtlCol="0">
            <a:spAutoFit/>
          </a:bodyPr>
          <a:lstStyle>
            <a:defPPr marR="0" lvl="0" algn="l" rtl="0">
              <a:lnSpc>
                <a:spcPct val="100000"/>
              </a:lnSpc>
              <a:spcBef>
                <a:spcPts val="0"/>
              </a:spcBef>
              <a:spcAft>
                <a:spcPts val="0"/>
              </a:spcAft>
            </a:defPPr>
            <a:lvl1pPr>
              <a:defRPr sz="10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Weather Station</a:t>
            </a:r>
          </a:p>
        </p:txBody>
      </p:sp>
      <p:sp>
        <p:nvSpPr>
          <p:cNvPr id="71" name="Rectangle 70">
            <a:extLst>
              <a:ext uri="{FF2B5EF4-FFF2-40B4-BE49-F238E27FC236}">
                <a16:creationId xmlns:a16="http://schemas.microsoft.com/office/drawing/2014/main" id="{8A930432-AC6C-3A4B-A38B-C76A1146F749}"/>
              </a:ext>
            </a:extLst>
          </p:cNvPr>
          <p:cNvSpPr/>
          <p:nvPr/>
        </p:nvSpPr>
        <p:spPr>
          <a:xfrm>
            <a:off x="5311433" y="3625264"/>
            <a:ext cx="474994" cy="474994"/>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 name="Graphic 89">
            <a:extLst>
              <a:ext uri="{FF2B5EF4-FFF2-40B4-BE49-F238E27FC236}">
                <a16:creationId xmlns:a16="http://schemas.microsoft.com/office/drawing/2014/main" id="{EFB079D4-C863-EF4E-A21C-61B8BEEDC4C5}"/>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284806" y="3603467"/>
            <a:ext cx="518586" cy="518586"/>
          </a:xfrm>
          <a:prstGeom prst="rect">
            <a:avLst/>
          </a:prstGeom>
        </p:spPr>
      </p:pic>
      <p:sp>
        <p:nvSpPr>
          <p:cNvPr id="91" name="Freeform 90">
            <a:extLst>
              <a:ext uri="{FF2B5EF4-FFF2-40B4-BE49-F238E27FC236}">
                <a16:creationId xmlns:a16="http://schemas.microsoft.com/office/drawing/2014/main" id="{49C638E5-34B8-2A49-B6F9-646402352427}"/>
              </a:ext>
            </a:extLst>
          </p:cNvPr>
          <p:cNvSpPr/>
          <p:nvPr/>
        </p:nvSpPr>
        <p:spPr>
          <a:xfrm>
            <a:off x="5208151" y="3503692"/>
            <a:ext cx="206375" cy="244475"/>
          </a:xfrm>
          <a:custGeom>
            <a:avLst/>
            <a:gdLst>
              <a:gd name="connsiteX0" fmla="*/ 98425 w 206375"/>
              <a:gd name="connsiteY0" fmla="*/ 0 h 244475"/>
              <a:gd name="connsiteX1" fmla="*/ 0 w 206375"/>
              <a:gd name="connsiteY1" fmla="*/ 57150 h 244475"/>
              <a:gd name="connsiteX2" fmla="*/ 0 w 206375"/>
              <a:gd name="connsiteY2" fmla="*/ 180975 h 244475"/>
              <a:gd name="connsiteX3" fmla="*/ 104775 w 206375"/>
              <a:gd name="connsiteY3" fmla="*/ 244475 h 244475"/>
              <a:gd name="connsiteX4" fmla="*/ 206375 w 206375"/>
              <a:gd name="connsiteY4" fmla="*/ 184150 h 244475"/>
              <a:gd name="connsiteX5" fmla="*/ 203200 w 206375"/>
              <a:gd name="connsiteY5" fmla="*/ 63500 h 244475"/>
              <a:gd name="connsiteX6" fmla="*/ 98425 w 206375"/>
              <a:gd name="connsiteY6" fmla="*/ 0 h 24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375" h="244475">
                <a:moveTo>
                  <a:pt x="98425" y="0"/>
                </a:moveTo>
                <a:lnTo>
                  <a:pt x="0" y="57150"/>
                </a:lnTo>
                <a:lnTo>
                  <a:pt x="0" y="180975"/>
                </a:lnTo>
                <a:lnTo>
                  <a:pt x="104775" y="244475"/>
                </a:lnTo>
                <a:lnTo>
                  <a:pt x="206375" y="184150"/>
                </a:lnTo>
                <a:cubicBezTo>
                  <a:pt x="205317" y="143933"/>
                  <a:pt x="204258" y="103717"/>
                  <a:pt x="203200" y="63500"/>
                </a:cubicBezTo>
                <a:lnTo>
                  <a:pt x="9842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 name="Graphic 2">
            <a:extLst>
              <a:ext uri="{FF2B5EF4-FFF2-40B4-BE49-F238E27FC236}">
                <a16:creationId xmlns:a16="http://schemas.microsoft.com/office/drawing/2014/main" id="{956914DB-45C5-0649-A411-C028607ABCA3}"/>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5168430" y="3481378"/>
            <a:ext cx="284397" cy="287897"/>
          </a:xfrm>
          <a:prstGeom prst="rect">
            <a:avLst/>
          </a:prstGeom>
        </p:spPr>
      </p:pic>
      <p:sp>
        <p:nvSpPr>
          <p:cNvPr id="93" name="TextBox 92">
            <a:extLst>
              <a:ext uri="{FF2B5EF4-FFF2-40B4-BE49-F238E27FC236}">
                <a16:creationId xmlns:a16="http://schemas.microsoft.com/office/drawing/2014/main" id="{7E0B9CDF-A5C0-304C-9FE0-813ADDE1355F}"/>
              </a:ext>
            </a:extLst>
          </p:cNvPr>
          <p:cNvSpPr txBox="1"/>
          <p:nvPr/>
        </p:nvSpPr>
        <p:spPr>
          <a:xfrm>
            <a:off x="5251788" y="4087292"/>
            <a:ext cx="623889" cy="246221"/>
          </a:xfrm>
          <a:prstGeom prst="rect">
            <a:avLst/>
          </a:prstGeom>
          <a:noFill/>
          <a:ln>
            <a:noFill/>
          </a:ln>
        </p:spPr>
        <p:txBody>
          <a:bodyPr wrap="none" rtlCol="0">
            <a:spAutoFit/>
          </a:bodyPr>
          <a:lstStyle/>
          <a:p>
            <a:pPr>
              <a:defRPr/>
            </a:pPr>
            <a:r>
              <a:rPr lang="en-US" sz="1000">
                <a:ln w="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Runner</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4B7E304D-150F-4D9B-826F-E8E2CD7C3B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58867" y="1780376"/>
            <a:ext cx="481817" cy="501483"/>
          </a:xfrm>
          <a:prstGeom prst="rect">
            <a:avLst/>
          </a:prstGeom>
        </p:spPr>
      </p:pic>
      <p:pic>
        <p:nvPicPr>
          <p:cNvPr id="15" name="Graphic 14">
            <a:extLst>
              <a:ext uri="{FF2B5EF4-FFF2-40B4-BE49-F238E27FC236}">
                <a16:creationId xmlns:a16="http://schemas.microsoft.com/office/drawing/2014/main" id="{2BB70471-7DA5-478B-8682-EA0961DE34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14210" y="1629593"/>
            <a:ext cx="803048" cy="803048"/>
          </a:xfrm>
          <a:prstGeom prst="rect">
            <a:avLst/>
          </a:prstGeom>
        </p:spPr>
      </p:pic>
      <p:grpSp>
        <p:nvGrpSpPr>
          <p:cNvPr id="33" name="Group 32">
            <a:extLst>
              <a:ext uri="{FF2B5EF4-FFF2-40B4-BE49-F238E27FC236}">
                <a16:creationId xmlns:a16="http://schemas.microsoft.com/office/drawing/2014/main" id="{E65CC6A1-82B7-4308-87B6-1BA8C041F471}"/>
              </a:ext>
            </a:extLst>
          </p:cNvPr>
          <p:cNvGrpSpPr/>
          <p:nvPr/>
        </p:nvGrpSpPr>
        <p:grpSpPr>
          <a:xfrm>
            <a:off x="20921" y="2426015"/>
            <a:ext cx="699228" cy="869015"/>
            <a:chOff x="98119" y="3152527"/>
            <a:chExt cx="932303" cy="1158687"/>
          </a:xfrm>
        </p:grpSpPr>
        <p:sp>
          <p:nvSpPr>
            <p:cNvPr id="16" name="TextBox 15">
              <a:extLst>
                <a:ext uri="{FF2B5EF4-FFF2-40B4-BE49-F238E27FC236}">
                  <a16:creationId xmlns:a16="http://schemas.microsoft.com/office/drawing/2014/main" id="{C39827AA-64A7-41B7-A944-62A46FA9F80D}"/>
                </a:ext>
              </a:extLst>
            </p:cNvPr>
            <p:cNvSpPr txBox="1"/>
            <p:nvPr/>
          </p:nvSpPr>
          <p:spPr>
            <a:xfrm>
              <a:off x="198571" y="3982919"/>
              <a:ext cx="831851" cy="328295"/>
            </a:xfrm>
            <a:prstGeom prst="rect">
              <a:avLst/>
            </a:prstGeom>
            <a:noFill/>
            <a:ln>
              <a:noFill/>
            </a:ln>
          </p:spPr>
          <p:txBody>
            <a:bodyPr wrap="none" rtlCol="0">
              <a:spAutoFit/>
            </a:bodyPr>
            <a:lstStyle/>
            <a:p>
              <a:r>
                <a:rPr lang="en-US" sz="1000">
                  <a:solidFill>
                    <a:srgbClr val="1D0D5C"/>
                  </a:solidFill>
                  <a:latin typeface="Open Sans" panose="020B0606030504020204" pitchFamily="34" charset="0"/>
                  <a:ea typeface="Open Sans" panose="020B0606030504020204" pitchFamily="34" charset="0"/>
                  <a:cs typeface="Open Sans" panose="020B0606030504020204" pitchFamily="34" charset="0"/>
                </a:rPr>
                <a:t>Runner</a:t>
              </a:r>
            </a:p>
          </p:txBody>
        </p:sp>
        <p:grpSp>
          <p:nvGrpSpPr>
            <p:cNvPr id="17" name="Group 16">
              <a:extLst>
                <a:ext uri="{FF2B5EF4-FFF2-40B4-BE49-F238E27FC236}">
                  <a16:creationId xmlns:a16="http://schemas.microsoft.com/office/drawing/2014/main" id="{53A7A477-AFA1-4174-BC28-34B0CCBE352B}"/>
                </a:ext>
              </a:extLst>
            </p:cNvPr>
            <p:cNvGrpSpPr/>
            <p:nvPr/>
          </p:nvGrpSpPr>
          <p:grpSpPr>
            <a:xfrm>
              <a:off x="98119" y="3152527"/>
              <a:ext cx="851970" cy="859636"/>
              <a:chOff x="5161745" y="1763848"/>
              <a:chExt cx="634962" cy="640675"/>
            </a:xfrm>
          </p:grpSpPr>
          <p:sp>
            <p:nvSpPr>
              <p:cNvPr id="18" name="Rectangle 17">
                <a:extLst>
                  <a:ext uri="{FF2B5EF4-FFF2-40B4-BE49-F238E27FC236}">
                    <a16:creationId xmlns:a16="http://schemas.microsoft.com/office/drawing/2014/main" id="{824B8018-ECD4-426F-8CBB-72D8F340C8D2}"/>
                  </a:ext>
                </a:extLst>
              </p:cNvPr>
              <p:cNvSpPr/>
              <p:nvPr/>
            </p:nvSpPr>
            <p:spPr>
              <a:xfrm>
                <a:off x="5304748" y="1907734"/>
                <a:ext cx="474994" cy="474994"/>
              </a:xfrm>
              <a:prstGeom prst="rect">
                <a:avLst/>
              </a:prstGeom>
              <a:no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9" name="Graphic 18">
                <a:extLst>
                  <a:ext uri="{FF2B5EF4-FFF2-40B4-BE49-F238E27FC236}">
                    <a16:creationId xmlns:a16="http://schemas.microsoft.com/office/drawing/2014/main" id="{540EA2C1-9494-4668-96C4-FADB8B28717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78121" y="1885937"/>
                <a:ext cx="518586" cy="518586"/>
              </a:xfrm>
              <a:prstGeom prst="rect">
                <a:avLst/>
              </a:prstGeom>
            </p:spPr>
          </p:pic>
          <p:grpSp>
            <p:nvGrpSpPr>
              <p:cNvPr id="20" name="Group 19">
                <a:extLst>
                  <a:ext uri="{FF2B5EF4-FFF2-40B4-BE49-F238E27FC236}">
                    <a16:creationId xmlns:a16="http://schemas.microsoft.com/office/drawing/2014/main" id="{056CBF06-5123-4277-B064-8DAAB5CCBFE0}"/>
                  </a:ext>
                </a:extLst>
              </p:cNvPr>
              <p:cNvGrpSpPr/>
              <p:nvPr/>
            </p:nvGrpSpPr>
            <p:grpSpPr>
              <a:xfrm>
                <a:off x="5161745" y="1763848"/>
                <a:ext cx="284397" cy="287897"/>
                <a:chOff x="8202579" y="831761"/>
                <a:chExt cx="284397" cy="287897"/>
              </a:xfrm>
            </p:grpSpPr>
            <p:sp>
              <p:nvSpPr>
                <p:cNvPr id="21" name="Freeform 92">
                  <a:extLst>
                    <a:ext uri="{FF2B5EF4-FFF2-40B4-BE49-F238E27FC236}">
                      <a16:creationId xmlns:a16="http://schemas.microsoft.com/office/drawing/2014/main" id="{7A58B6B7-3B66-4432-A442-15158F290D37}"/>
                    </a:ext>
                  </a:extLst>
                </p:cNvPr>
                <p:cNvSpPr/>
                <p:nvPr/>
              </p:nvSpPr>
              <p:spPr>
                <a:xfrm>
                  <a:off x="8242300" y="854075"/>
                  <a:ext cx="206375" cy="244475"/>
                </a:xfrm>
                <a:custGeom>
                  <a:avLst/>
                  <a:gdLst>
                    <a:gd name="connsiteX0" fmla="*/ 98425 w 206375"/>
                    <a:gd name="connsiteY0" fmla="*/ 0 h 244475"/>
                    <a:gd name="connsiteX1" fmla="*/ 0 w 206375"/>
                    <a:gd name="connsiteY1" fmla="*/ 57150 h 244475"/>
                    <a:gd name="connsiteX2" fmla="*/ 0 w 206375"/>
                    <a:gd name="connsiteY2" fmla="*/ 180975 h 244475"/>
                    <a:gd name="connsiteX3" fmla="*/ 104775 w 206375"/>
                    <a:gd name="connsiteY3" fmla="*/ 244475 h 244475"/>
                    <a:gd name="connsiteX4" fmla="*/ 206375 w 206375"/>
                    <a:gd name="connsiteY4" fmla="*/ 184150 h 244475"/>
                    <a:gd name="connsiteX5" fmla="*/ 203200 w 206375"/>
                    <a:gd name="connsiteY5" fmla="*/ 63500 h 244475"/>
                    <a:gd name="connsiteX6" fmla="*/ 98425 w 206375"/>
                    <a:gd name="connsiteY6" fmla="*/ 0 h 24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375" h="244475">
                      <a:moveTo>
                        <a:pt x="98425" y="0"/>
                      </a:moveTo>
                      <a:lnTo>
                        <a:pt x="0" y="57150"/>
                      </a:lnTo>
                      <a:lnTo>
                        <a:pt x="0" y="180975"/>
                      </a:lnTo>
                      <a:lnTo>
                        <a:pt x="104775" y="244475"/>
                      </a:lnTo>
                      <a:lnTo>
                        <a:pt x="206375" y="184150"/>
                      </a:lnTo>
                      <a:cubicBezTo>
                        <a:pt x="205317" y="143933"/>
                        <a:pt x="204258" y="103717"/>
                        <a:pt x="203200" y="63500"/>
                      </a:cubicBezTo>
                      <a:lnTo>
                        <a:pt x="9842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22" name="Graphic 2">
                  <a:extLst>
                    <a:ext uri="{FF2B5EF4-FFF2-40B4-BE49-F238E27FC236}">
                      <a16:creationId xmlns:a16="http://schemas.microsoft.com/office/drawing/2014/main" id="{DCE7108C-F67B-42B0-BCD5-CF47B63B4C5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02579" y="831761"/>
                  <a:ext cx="284397" cy="287897"/>
                </a:xfrm>
                <a:prstGeom prst="rect">
                  <a:avLst/>
                </a:prstGeom>
              </p:spPr>
            </p:pic>
          </p:grpSp>
        </p:grpSp>
      </p:grpSp>
      <p:cxnSp>
        <p:nvCxnSpPr>
          <p:cNvPr id="23" name="Straight Connector 22">
            <a:extLst>
              <a:ext uri="{FF2B5EF4-FFF2-40B4-BE49-F238E27FC236}">
                <a16:creationId xmlns:a16="http://schemas.microsoft.com/office/drawing/2014/main" id="{C7089438-CDD6-4499-B2E1-0E39F65203C1}"/>
              </a:ext>
            </a:extLst>
          </p:cNvPr>
          <p:cNvCxnSpPr/>
          <p:nvPr/>
        </p:nvCxnSpPr>
        <p:spPr>
          <a:xfrm>
            <a:off x="1682124" y="1647103"/>
            <a:ext cx="0" cy="2623655"/>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2A9AC44-40DD-4434-9C0D-8E4B744C70BB}"/>
              </a:ext>
            </a:extLst>
          </p:cNvPr>
          <p:cNvCxnSpPr/>
          <p:nvPr/>
        </p:nvCxnSpPr>
        <p:spPr>
          <a:xfrm>
            <a:off x="3559910" y="1647102"/>
            <a:ext cx="0" cy="2623655"/>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B2E057-90BC-4DBF-A901-98C4B64F6F41}"/>
              </a:ext>
            </a:extLst>
          </p:cNvPr>
          <p:cNvCxnSpPr/>
          <p:nvPr/>
        </p:nvCxnSpPr>
        <p:spPr>
          <a:xfrm>
            <a:off x="5577655" y="1647102"/>
            <a:ext cx="0" cy="2623655"/>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pic>
        <p:nvPicPr>
          <p:cNvPr id="35" name="Graphic 34">
            <a:extLst>
              <a:ext uri="{FF2B5EF4-FFF2-40B4-BE49-F238E27FC236}">
                <a16:creationId xmlns:a16="http://schemas.microsoft.com/office/drawing/2014/main" id="{7A360E8F-6086-49AF-8988-F4533AEC406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5801" y="2601831"/>
            <a:ext cx="415955" cy="415955"/>
          </a:xfrm>
          <a:prstGeom prst="rect">
            <a:avLst/>
          </a:prstGeom>
        </p:spPr>
      </p:pic>
      <p:pic>
        <p:nvPicPr>
          <p:cNvPr id="91" name="Graphic 90">
            <a:extLst>
              <a:ext uri="{FF2B5EF4-FFF2-40B4-BE49-F238E27FC236}">
                <a16:creationId xmlns:a16="http://schemas.microsoft.com/office/drawing/2014/main" id="{3B07ECDD-67DF-4543-AC76-261AA19ACE4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4393" y="2601831"/>
            <a:ext cx="415955" cy="415955"/>
          </a:xfrm>
          <a:prstGeom prst="rect">
            <a:avLst/>
          </a:prstGeom>
        </p:spPr>
      </p:pic>
      <p:pic>
        <p:nvPicPr>
          <p:cNvPr id="92" name="Graphic 91">
            <a:extLst>
              <a:ext uri="{FF2B5EF4-FFF2-40B4-BE49-F238E27FC236}">
                <a16:creationId xmlns:a16="http://schemas.microsoft.com/office/drawing/2014/main" id="{ECC039E0-1E6A-4B01-B6F7-08AC30D255A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2985" y="2610998"/>
            <a:ext cx="415955" cy="415955"/>
          </a:xfrm>
          <a:prstGeom prst="rect">
            <a:avLst/>
          </a:prstGeom>
        </p:spPr>
      </p:pic>
      <p:pic>
        <p:nvPicPr>
          <p:cNvPr id="94" name="Graphic 93">
            <a:extLst>
              <a:ext uri="{FF2B5EF4-FFF2-40B4-BE49-F238E27FC236}">
                <a16:creationId xmlns:a16="http://schemas.microsoft.com/office/drawing/2014/main" id="{47B827CE-67F9-4377-8EB7-81DAEF998CA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0201" y="2608848"/>
            <a:ext cx="415955" cy="415955"/>
          </a:xfrm>
          <a:prstGeom prst="rect">
            <a:avLst/>
          </a:prstGeom>
        </p:spPr>
      </p:pic>
      <p:pic>
        <p:nvPicPr>
          <p:cNvPr id="95" name="Graphic 94">
            <a:extLst>
              <a:ext uri="{FF2B5EF4-FFF2-40B4-BE49-F238E27FC236}">
                <a16:creationId xmlns:a16="http://schemas.microsoft.com/office/drawing/2014/main" id="{B3853BF0-528F-4741-9559-2A439C7A9E4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1082" y="2609488"/>
            <a:ext cx="415955" cy="415955"/>
          </a:xfrm>
          <a:prstGeom prst="rect">
            <a:avLst/>
          </a:prstGeom>
        </p:spPr>
      </p:pic>
      <p:pic>
        <p:nvPicPr>
          <p:cNvPr id="102" name="Graphic 101">
            <a:extLst>
              <a:ext uri="{FF2B5EF4-FFF2-40B4-BE49-F238E27FC236}">
                <a16:creationId xmlns:a16="http://schemas.microsoft.com/office/drawing/2014/main" id="{179F81E8-93A1-4730-991E-576E10B6057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8001" y="2607978"/>
            <a:ext cx="415955" cy="415955"/>
          </a:xfrm>
          <a:prstGeom prst="rect">
            <a:avLst/>
          </a:prstGeom>
        </p:spPr>
      </p:pic>
      <p:pic>
        <p:nvPicPr>
          <p:cNvPr id="5" name="Graphic 4">
            <a:extLst>
              <a:ext uri="{FF2B5EF4-FFF2-40B4-BE49-F238E27FC236}">
                <a16:creationId xmlns:a16="http://schemas.microsoft.com/office/drawing/2014/main" id="{B7EDDDE3-7B24-4366-88FF-2FA25F2DB92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66657" y="1788558"/>
            <a:ext cx="466725" cy="485775"/>
          </a:xfrm>
          <a:prstGeom prst="rect">
            <a:avLst/>
          </a:prstGeom>
        </p:spPr>
      </p:pic>
      <p:cxnSp>
        <p:nvCxnSpPr>
          <p:cNvPr id="66" name="Straight Connector 65">
            <a:extLst>
              <a:ext uri="{FF2B5EF4-FFF2-40B4-BE49-F238E27FC236}">
                <a16:creationId xmlns:a16="http://schemas.microsoft.com/office/drawing/2014/main" id="{1253F794-5D52-49FB-85F9-2515D180B4E4}"/>
              </a:ext>
            </a:extLst>
          </p:cNvPr>
          <p:cNvCxnSpPr/>
          <p:nvPr/>
        </p:nvCxnSpPr>
        <p:spPr>
          <a:xfrm>
            <a:off x="7403467" y="1648615"/>
            <a:ext cx="0" cy="2623655"/>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pic>
        <p:nvPicPr>
          <p:cNvPr id="67" name="Graphic 66">
            <a:extLst>
              <a:ext uri="{FF2B5EF4-FFF2-40B4-BE49-F238E27FC236}">
                <a16:creationId xmlns:a16="http://schemas.microsoft.com/office/drawing/2014/main" id="{765F7A0B-B226-478A-A3B7-F10674FDA87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8444" y="2597836"/>
            <a:ext cx="415955" cy="415955"/>
          </a:xfrm>
          <a:prstGeom prst="rect">
            <a:avLst/>
          </a:prstGeom>
        </p:spPr>
      </p:pic>
      <p:pic>
        <p:nvPicPr>
          <p:cNvPr id="68" name="Graphic 67">
            <a:extLst>
              <a:ext uri="{FF2B5EF4-FFF2-40B4-BE49-F238E27FC236}">
                <a16:creationId xmlns:a16="http://schemas.microsoft.com/office/drawing/2014/main" id="{489160B7-370A-44A6-9C89-0F41DF0C33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6620" y="2597836"/>
            <a:ext cx="415955" cy="415955"/>
          </a:xfrm>
          <a:prstGeom prst="rect">
            <a:avLst/>
          </a:prstGeom>
        </p:spPr>
      </p:pic>
      <p:pic>
        <p:nvPicPr>
          <p:cNvPr id="74" name="Graphic 8">
            <a:extLst>
              <a:ext uri="{FF2B5EF4-FFF2-40B4-BE49-F238E27FC236}">
                <a16:creationId xmlns:a16="http://schemas.microsoft.com/office/drawing/2014/main" id="{4C618F03-B366-4AC1-A142-D4460F7D392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97966" y="2570811"/>
            <a:ext cx="551735" cy="551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Graphic 74">
            <a:extLst>
              <a:ext uri="{FF2B5EF4-FFF2-40B4-BE49-F238E27FC236}">
                <a16:creationId xmlns:a16="http://schemas.microsoft.com/office/drawing/2014/main" id="{2D7C1A7E-EC2A-4DD2-AAA8-B6E7776F190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1577" y="2597836"/>
            <a:ext cx="415955" cy="415955"/>
          </a:xfrm>
          <a:prstGeom prst="rect">
            <a:avLst/>
          </a:prstGeom>
        </p:spPr>
      </p:pic>
      <p:grpSp>
        <p:nvGrpSpPr>
          <p:cNvPr id="2" name="Group 1">
            <a:extLst>
              <a:ext uri="{FF2B5EF4-FFF2-40B4-BE49-F238E27FC236}">
                <a16:creationId xmlns:a16="http://schemas.microsoft.com/office/drawing/2014/main" id="{32979251-9756-FB41-9289-85D9F3BBF766}"/>
              </a:ext>
            </a:extLst>
          </p:cNvPr>
          <p:cNvGrpSpPr/>
          <p:nvPr/>
        </p:nvGrpSpPr>
        <p:grpSpPr>
          <a:xfrm>
            <a:off x="973835" y="3001405"/>
            <a:ext cx="848309" cy="846289"/>
            <a:chOff x="929348" y="4073807"/>
            <a:chExt cx="848309" cy="846289"/>
          </a:xfrm>
        </p:grpSpPr>
        <p:sp>
          <p:nvSpPr>
            <p:cNvPr id="58" name="TextBox 57">
              <a:extLst>
                <a:ext uri="{FF2B5EF4-FFF2-40B4-BE49-F238E27FC236}">
                  <a16:creationId xmlns:a16="http://schemas.microsoft.com/office/drawing/2014/main" id="{CDEABA02-144D-A148-AC84-3288A1E7F5BF}"/>
                </a:ext>
              </a:extLst>
            </p:cNvPr>
            <p:cNvSpPr txBox="1"/>
            <p:nvPr/>
          </p:nvSpPr>
          <p:spPr>
            <a:xfrm>
              <a:off x="929348" y="4673875"/>
              <a:ext cx="848309" cy="246221"/>
            </a:xfrm>
            <a:prstGeom prst="rect">
              <a:avLst/>
            </a:prstGeom>
            <a:solidFill>
              <a:schemeClr val="lt1"/>
            </a:solidFill>
            <a:ln>
              <a:noFill/>
            </a:ln>
          </p:spPr>
          <p:txBody>
            <a:bodyPr wrap="none" rtlCol="0">
              <a:spAutoFit/>
            </a:bodyPr>
            <a:lstStyle/>
            <a:p>
              <a:r>
                <a:rPr lang="en-US" sz="1000">
                  <a:solidFill>
                    <a:srgbClr val="1D0D5C"/>
                  </a:solidFill>
                  <a:latin typeface="Open Sans" panose="020B0606030504020204" pitchFamily="34" charset="0"/>
                  <a:ea typeface="Open Sans" panose="020B0606030504020204" pitchFamily="34" charset="0"/>
                  <a:cs typeface="Open Sans" panose="020B0606030504020204" pitchFamily="34" charset="0"/>
                </a:rPr>
                <a:t>Normalizer</a:t>
              </a:r>
            </a:p>
          </p:txBody>
        </p:sp>
        <p:grpSp>
          <p:nvGrpSpPr>
            <p:cNvPr id="59" name="Group 58">
              <a:extLst>
                <a:ext uri="{FF2B5EF4-FFF2-40B4-BE49-F238E27FC236}">
                  <a16:creationId xmlns:a16="http://schemas.microsoft.com/office/drawing/2014/main" id="{F2A7770E-9BEC-584C-A7E6-784C499C98A0}"/>
                </a:ext>
              </a:extLst>
            </p:cNvPr>
            <p:cNvGrpSpPr/>
            <p:nvPr/>
          </p:nvGrpSpPr>
          <p:grpSpPr>
            <a:xfrm>
              <a:off x="1112788" y="4222555"/>
              <a:ext cx="474994" cy="474437"/>
              <a:chOff x="8146855" y="2934360"/>
              <a:chExt cx="474994" cy="474437"/>
            </a:xfrm>
          </p:grpSpPr>
          <p:grpSp>
            <p:nvGrpSpPr>
              <p:cNvPr id="60" name="Group 59">
                <a:extLst>
                  <a:ext uri="{FF2B5EF4-FFF2-40B4-BE49-F238E27FC236}">
                    <a16:creationId xmlns:a16="http://schemas.microsoft.com/office/drawing/2014/main" id="{C91A95A7-A8CF-534F-B6C3-0DBDC31EDC49}"/>
                  </a:ext>
                </a:extLst>
              </p:cNvPr>
              <p:cNvGrpSpPr/>
              <p:nvPr/>
            </p:nvGrpSpPr>
            <p:grpSpPr>
              <a:xfrm>
                <a:off x="8170012" y="2934360"/>
                <a:ext cx="428041" cy="448755"/>
                <a:chOff x="7996271" y="3726454"/>
                <a:chExt cx="812137" cy="851438"/>
              </a:xfrm>
            </p:grpSpPr>
            <p:pic>
              <p:nvPicPr>
                <p:cNvPr id="62" name="Graphic 61">
                  <a:extLst>
                    <a:ext uri="{FF2B5EF4-FFF2-40B4-BE49-F238E27FC236}">
                      <a16:creationId xmlns:a16="http://schemas.microsoft.com/office/drawing/2014/main" id="{37F72C16-414A-E649-A8B0-EDDAF5FE893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996271" y="3765755"/>
                  <a:ext cx="812137" cy="812137"/>
                </a:xfrm>
                <a:prstGeom prst="rect">
                  <a:avLst/>
                </a:prstGeom>
              </p:spPr>
            </p:pic>
            <p:pic>
              <p:nvPicPr>
                <p:cNvPr id="63" name="Graphic 62">
                  <a:extLst>
                    <a:ext uri="{FF2B5EF4-FFF2-40B4-BE49-F238E27FC236}">
                      <a16:creationId xmlns:a16="http://schemas.microsoft.com/office/drawing/2014/main" id="{CC3FB4F8-72BC-3F49-BC8A-BC62C578D7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54397" y="3726454"/>
                  <a:ext cx="481800" cy="481800"/>
                </a:xfrm>
                <a:prstGeom prst="rect">
                  <a:avLst/>
                </a:prstGeom>
              </p:spPr>
            </p:pic>
            <p:sp>
              <p:nvSpPr>
                <p:cNvPr id="64" name="Oval 63">
                  <a:extLst>
                    <a:ext uri="{FF2B5EF4-FFF2-40B4-BE49-F238E27FC236}">
                      <a16:creationId xmlns:a16="http://schemas.microsoft.com/office/drawing/2014/main" id="{4363D0B9-DA6B-2549-91CE-B6FC7C546628}"/>
                    </a:ext>
                  </a:extLst>
                </p:cNvPr>
                <p:cNvSpPr/>
                <p:nvPr/>
              </p:nvSpPr>
              <p:spPr>
                <a:xfrm flipH="1">
                  <a:off x="8112512" y="4335009"/>
                  <a:ext cx="45719" cy="45719"/>
                </a:xfrm>
                <a:prstGeom prst="ellipse">
                  <a:avLst/>
                </a:prstGeom>
                <a:solidFill>
                  <a:srgbClr val="1D0D5C"/>
                </a:solidFill>
                <a:ln>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322FFC2B-282F-0C47-B52F-D7788D2969CC}"/>
                    </a:ext>
                  </a:extLst>
                </p:cNvPr>
                <p:cNvSpPr/>
                <p:nvPr/>
              </p:nvSpPr>
              <p:spPr>
                <a:xfrm flipH="1">
                  <a:off x="8203876" y="4245893"/>
                  <a:ext cx="45719" cy="45719"/>
                </a:xfrm>
                <a:prstGeom prst="ellipse">
                  <a:avLst/>
                </a:prstGeom>
                <a:solidFill>
                  <a:srgbClr val="1D0D5C"/>
                </a:solidFill>
                <a:ln>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EA7E7529-0EE3-9A49-ACC2-F28894D01260}"/>
                    </a:ext>
                  </a:extLst>
                </p:cNvPr>
                <p:cNvSpPr/>
                <p:nvPr/>
              </p:nvSpPr>
              <p:spPr>
                <a:xfrm flipH="1">
                  <a:off x="8318861" y="4412373"/>
                  <a:ext cx="45719" cy="45719"/>
                </a:xfrm>
                <a:prstGeom prst="ellipse">
                  <a:avLst/>
                </a:prstGeom>
                <a:solidFill>
                  <a:srgbClr val="1D0D5C"/>
                </a:solidFill>
                <a:ln>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A45E6DC8-1D0C-A547-8893-561D54D1BD21}"/>
                    </a:ext>
                  </a:extLst>
                </p:cNvPr>
                <p:cNvSpPr/>
                <p:nvPr/>
              </p:nvSpPr>
              <p:spPr>
                <a:xfrm flipH="1">
                  <a:off x="8458112" y="4242087"/>
                  <a:ext cx="45719" cy="45719"/>
                </a:xfrm>
                <a:prstGeom prst="ellipse">
                  <a:avLst/>
                </a:prstGeom>
                <a:solidFill>
                  <a:srgbClr val="1D0D5C"/>
                </a:solidFill>
                <a:ln>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4093BFDD-5E17-9B48-9E2E-DE6E769010E3}"/>
                    </a:ext>
                  </a:extLst>
                </p:cNvPr>
                <p:cNvSpPr/>
                <p:nvPr/>
              </p:nvSpPr>
              <p:spPr>
                <a:xfrm flipH="1">
                  <a:off x="8621310" y="4340604"/>
                  <a:ext cx="45718" cy="45718"/>
                </a:xfrm>
                <a:prstGeom prst="ellipse">
                  <a:avLst/>
                </a:prstGeom>
                <a:solidFill>
                  <a:srgbClr val="1D0D5C"/>
                </a:solidFill>
                <a:ln>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Rectangle 60">
                <a:extLst>
                  <a:ext uri="{FF2B5EF4-FFF2-40B4-BE49-F238E27FC236}">
                    <a16:creationId xmlns:a16="http://schemas.microsoft.com/office/drawing/2014/main" id="{EBCA491F-CB45-4B41-B1D2-C96E06870325}"/>
                  </a:ext>
                </a:extLst>
              </p:cNvPr>
              <p:cNvSpPr/>
              <p:nvPr/>
            </p:nvSpPr>
            <p:spPr>
              <a:xfrm>
                <a:off x="8146855" y="2934360"/>
                <a:ext cx="474994" cy="474437"/>
              </a:xfrm>
              <a:prstGeom prst="rect">
                <a:avLst/>
              </a:prstGeom>
              <a:no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Group 78">
              <a:extLst>
                <a:ext uri="{FF2B5EF4-FFF2-40B4-BE49-F238E27FC236}">
                  <a16:creationId xmlns:a16="http://schemas.microsoft.com/office/drawing/2014/main" id="{096D8CD6-936B-8B46-B1F2-EF13CF1C6935}"/>
                </a:ext>
              </a:extLst>
            </p:cNvPr>
            <p:cNvGrpSpPr/>
            <p:nvPr/>
          </p:nvGrpSpPr>
          <p:grpSpPr>
            <a:xfrm>
              <a:off x="973015" y="4073807"/>
              <a:ext cx="284397" cy="287559"/>
              <a:chOff x="8202579" y="831761"/>
              <a:chExt cx="284397" cy="287897"/>
            </a:xfrm>
          </p:grpSpPr>
          <p:sp>
            <p:nvSpPr>
              <p:cNvPr id="80" name="Freeform 79">
                <a:extLst>
                  <a:ext uri="{FF2B5EF4-FFF2-40B4-BE49-F238E27FC236}">
                    <a16:creationId xmlns:a16="http://schemas.microsoft.com/office/drawing/2014/main" id="{F2F6D02B-CD4C-D643-87F0-696F4C5533AF}"/>
                  </a:ext>
                </a:extLst>
              </p:cNvPr>
              <p:cNvSpPr/>
              <p:nvPr/>
            </p:nvSpPr>
            <p:spPr>
              <a:xfrm>
                <a:off x="8242300" y="854075"/>
                <a:ext cx="206375" cy="244475"/>
              </a:xfrm>
              <a:custGeom>
                <a:avLst/>
                <a:gdLst>
                  <a:gd name="connsiteX0" fmla="*/ 98425 w 206375"/>
                  <a:gd name="connsiteY0" fmla="*/ 0 h 244475"/>
                  <a:gd name="connsiteX1" fmla="*/ 0 w 206375"/>
                  <a:gd name="connsiteY1" fmla="*/ 57150 h 244475"/>
                  <a:gd name="connsiteX2" fmla="*/ 0 w 206375"/>
                  <a:gd name="connsiteY2" fmla="*/ 180975 h 244475"/>
                  <a:gd name="connsiteX3" fmla="*/ 104775 w 206375"/>
                  <a:gd name="connsiteY3" fmla="*/ 244475 h 244475"/>
                  <a:gd name="connsiteX4" fmla="*/ 206375 w 206375"/>
                  <a:gd name="connsiteY4" fmla="*/ 184150 h 244475"/>
                  <a:gd name="connsiteX5" fmla="*/ 203200 w 206375"/>
                  <a:gd name="connsiteY5" fmla="*/ 63500 h 244475"/>
                  <a:gd name="connsiteX6" fmla="*/ 98425 w 206375"/>
                  <a:gd name="connsiteY6" fmla="*/ 0 h 24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375" h="244475">
                    <a:moveTo>
                      <a:pt x="98425" y="0"/>
                    </a:moveTo>
                    <a:lnTo>
                      <a:pt x="0" y="57150"/>
                    </a:lnTo>
                    <a:lnTo>
                      <a:pt x="0" y="180975"/>
                    </a:lnTo>
                    <a:lnTo>
                      <a:pt x="104775" y="244475"/>
                    </a:lnTo>
                    <a:lnTo>
                      <a:pt x="206375" y="184150"/>
                    </a:lnTo>
                    <a:cubicBezTo>
                      <a:pt x="205317" y="143933"/>
                      <a:pt x="204258" y="103717"/>
                      <a:pt x="203200" y="63500"/>
                    </a:cubicBezTo>
                    <a:lnTo>
                      <a:pt x="9842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Graphic 2">
                <a:extLst>
                  <a:ext uri="{FF2B5EF4-FFF2-40B4-BE49-F238E27FC236}">
                    <a16:creationId xmlns:a16="http://schemas.microsoft.com/office/drawing/2014/main" id="{33DC8C10-D6DC-FB42-B48E-4E10118A242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202579" y="831761"/>
                <a:ext cx="284397" cy="287897"/>
              </a:xfrm>
              <a:prstGeom prst="rect">
                <a:avLst/>
              </a:prstGeom>
            </p:spPr>
          </p:pic>
        </p:grpSp>
      </p:grpSp>
      <p:grpSp>
        <p:nvGrpSpPr>
          <p:cNvPr id="96" name="Group 95">
            <a:extLst>
              <a:ext uri="{FF2B5EF4-FFF2-40B4-BE49-F238E27FC236}">
                <a16:creationId xmlns:a16="http://schemas.microsoft.com/office/drawing/2014/main" id="{DBC84402-0F45-48F0-A1E0-2D1871B29C00}"/>
              </a:ext>
            </a:extLst>
          </p:cNvPr>
          <p:cNvGrpSpPr/>
          <p:nvPr/>
        </p:nvGrpSpPr>
        <p:grpSpPr>
          <a:xfrm>
            <a:off x="2391163" y="2949870"/>
            <a:ext cx="612637" cy="677915"/>
            <a:chOff x="1274199" y="1221250"/>
            <a:chExt cx="347770" cy="384826"/>
          </a:xfrm>
        </p:grpSpPr>
        <p:pic>
          <p:nvPicPr>
            <p:cNvPr id="97" name="Graphic 96">
              <a:extLst>
                <a:ext uri="{FF2B5EF4-FFF2-40B4-BE49-F238E27FC236}">
                  <a16:creationId xmlns:a16="http://schemas.microsoft.com/office/drawing/2014/main" id="{68136D8D-1BAA-4DF3-A3EA-0745009217D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274199" y="1346722"/>
              <a:ext cx="259354" cy="259354"/>
            </a:xfrm>
            <a:prstGeom prst="rect">
              <a:avLst/>
            </a:prstGeom>
          </p:spPr>
        </p:pic>
        <p:grpSp>
          <p:nvGrpSpPr>
            <p:cNvPr id="98" name="Group 97">
              <a:extLst>
                <a:ext uri="{FF2B5EF4-FFF2-40B4-BE49-F238E27FC236}">
                  <a16:creationId xmlns:a16="http://schemas.microsoft.com/office/drawing/2014/main" id="{21DCFD91-4F64-4187-B778-86FAD5F9A610}"/>
                </a:ext>
              </a:extLst>
            </p:cNvPr>
            <p:cNvGrpSpPr/>
            <p:nvPr/>
          </p:nvGrpSpPr>
          <p:grpSpPr>
            <a:xfrm>
              <a:off x="1332436" y="1221250"/>
              <a:ext cx="289533" cy="289534"/>
              <a:chOff x="1072434" y="889542"/>
              <a:chExt cx="803048" cy="803048"/>
            </a:xfrm>
          </p:grpSpPr>
          <p:sp>
            <p:nvSpPr>
              <p:cNvPr id="99" name="Oval 98">
                <a:extLst>
                  <a:ext uri="{FF2B5EF4-FFF2-40B4-BE49-F238E27FC236}">
                    <a16:creationId xmlns:a16="http://schemas.microsoft.com/office/drawing/2014/main" id="{FAD41E60-D850-499F-A25F-48CF5B0D52D3}"/>
                  </a:ext>
                </a:extLst>
              </p:cNvPr>
              <p:cNvSpPr/>
              <p:nvPr/>
            </p:nvSpPr>
            <p:spPr>
              <a:xfrm>
                <a:off x="1264487" y="1100598"/>
                <a:ext cx="406728" cy="4049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0" name="Graphic 99">
                <a:extLst>
                  <a:ext uri="{FF2B5EF4-FFF2-40B4-BE49-F238E27FC236}">
                    <a16:creationId xmlns:a16="http://schemas.microsoft.com/office/drawing/2014/main" id="{480BC1F2-539B-40D7-9B90-D7F0FDED677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2434" y="889542"/>
                <a:ext cx="803048" cy="803048"/>
              </a:xfrm>
              <a:prstGeom prst="rect">
                <a:avLst/>
              </a:prstGeom>
            </p:spPr>
          </p:pic>
        </p:grpSp>
      </p:grpSp>
      <p:grpSp>
        <p:nvGrpSpPr>
          <p:cNvPr id="69" name="Group 68">
            <a:extLst>
              <a:ext uri="{FF2B5EF4-FFF2-40B4-BE49-F238E27FC236}">
                <a16:creationId xmlns:a16="http://schemas.microsoft.com/office/drawing/2014/main" id="{D57578CB-3F54-4B15-A4A2-073EAEA3FF39}"/>
              </a:ext>
            </a:extLst>
          </p:cNvPr>
          <p:cNvGrpSpPr/>
          <p:nvPr/>
        </p:nvGrpSpPr>
        <p:grpSpPr>
          <a:xfrm>
            <a:off x="4374892" y="3084714"/>
            <a:ext cx="474318" cy="553551"/>
            <a:chOff x="691967" y="1283035"/>
            <a:chExt cx="276802" cy="323041"/>
          </a:xfrm>
        </p:grpSpPr>
        <p:pic>
          <p:nvPicPr>
            <p:cNvPr id="70" name="Graphic 69">
              <a:extLst>
                <a:ext uri="{FF2B5EF4-FFF2-40B4-BE49-F238E27FC236}">
                  <a16:creationId xmlns:a16="http://schemas.microsoft.com/office/drawing/2014/main" id="{F9B1C5C6-6DA3-4B5D-B270-C8C99F7A211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91967" y="1346722"/>
              <a:ext cx="259354" cy="259354"/>
            </a:xfrm>
            <a:prstGeom prst="rect">
              <a:avLst/>
            </a:prstGeom>
          </p:spPr>
        </p:pic>
        <p:grpSp>
          <p:nvGrpSpPr>
            <p:cNvPr id="71" name="Group 70">
              <a:extLst>
                <a:ext uri="{FF2B5EF4-FFF2-40B4-BE49-F238E27FC236}">
                  <a16:creationId xmlns:a16="http://schemas.microsoft.com/office/drawing/2014/main" id="{6D6622D8-9F4A-44BE-9236-961AFE09F7F2}"/>
                </a:ext>
              </a:extLst>
            </p:cNvPr>
            <p:cNvGrpSpPr/>
            <p:nvPr/>
          </p:nvGrpSpPr>
          <p:grpSpPr>
            <a:xfrm>
              <a:off x="803793" y="1283035"/>
              <a:ext cx="164976" cy="171710"/>
              <a:chOff x="1726246" y="1003252"/>
              <a:chExt cx="574760" cy="598219"/>
            </a:xfrm>
          </p:grpSpPr>
          <p:sp>
            <p:nvSpPr>
              <p:cNvPr id="72" name="Oval 71">
                <a:extLst>
                  <a:ext uri="{FF2B5EF4-FFF2-40B4-BE49-F238E27FC236}">
                    <a16:creationId xmlns:a16="http://schemas.microsoft.com/office/drawing/2014/main" id="{1F477414-9254-40E8-9AF6-98E74CCAFCAB}"/>
                  </a:ext>
                </a:extLst>
              </p:cNvPr>
              <p:cNvSpPr/>
              <p:nvPr/>
            </p:nvSpPr>
            <p:spPr>
              <a:xfrm>
                <a:off x="1783601" y="1073067"/>
                <a:ext cx="476775" cy="4767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Graphic 72">
                <a:extLst>
                  <a:ext uri="{FF2B5EF4-FFF2-40B4-BE49-F238E27FC236}">
                    <a16:creationId xmlns:a16="http://schemas.microsoft.com/office/drawing/2014/main" id="{96FBDB3C-87A8-4633-BDDC-4826B29BF2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726246" y="1003252"/>
                <a:ext cx="574760" cy="598219"/>
              </a:xfrm>
              <a:prstGeom prst="rect">
                <a:avLst/>
              </a:prstGeom>
            </p:spPr>
          </p:pic>
        </p:grpSp>
      </p:grpSp>
      <p:sp>
        <p:nvSpPr>
          <p:cNvPr id="4" name="Footer Placeholder 3">
            <a:extLst>
              <a:ext uri="{FF2B5EF4-FFF2-40B4-BE49-F238E27FC236}">
                <a16:creationId xmlns:a16="http://schemas.microsoft.com/office/drawing/2014/main" id="{248AC906-AB67-3948-9881-74456EE6F431}"/>
              </a:ext>
            </a:extLst>
          </p:cNvPr>
          <p:cNvSpPr>
            <a:spLocks noGrp="1"/>
          </p:cNvSpPr>
          <p:nvPr>
            <p:ph type="ftr" sz="quarter" idx="13"/>
          </p:nvPr>
        </p:nvSpPr>
        <p:spPr/>
        <p:txBody>
          <a:bodyPr/>
          <a:lstStyle/>
          <a:p>
            <a:r>
              <a:rPr lang="en-US"/>
              <a:t>Architecture</a:t>
            </a:r>
          </a:p>
        </p:txBody>
      </p:sp>
      <p:sp>
        <p:nvSpPr>
          <p:cNvPr id="82" name="Title 2">
            <a:extLst>
              <a:ext uri="{FF2B5EF4-FFF2-40B4-BE49-F238E27FC236}">
                <a16:creationId xmlns:a16="http://schemas.microsoft.com/office/drawing/2014/main" id="{FF3EE2F8-8D29-F04A-B169-C256D4077C82}"/>
              </a:ext>
            </a:extLst>
          </p:cNvPr>
          <p:cNvSpPr>
            <a:spLocks noGrp="1"/>
          </p:cNvSpPr>
          <p:nvPr>
            <p:ph type="title"/>
          </p:nvPr>
        </p:nvSpPr>
        <p:spPr>
          <a:xfrm>
            <a:off x="868365" y="529405"/>
            <a:ext cx="7959939" cy="528728"/>
          </a:xfrm>
        </p:spPr>
        <p:txBody>
          <a:bodyPr/>
          <a:lstStyle/>
          <a:p>
            <a:r>
              <a:rPr lang="en-US"/>
              <a:t>Normalizer</a:t>
            </a:r>
          </a:p>
        </p:txBody>
      </p:sp>
      <p:pic>
        <p:nvPicPr>
          <p:cNvPr id="83" name="Graphic 82">
            <a:extLst>
              <a:ext uri="{FF2B5EF4-FFF2-40B4-BE49-F238E27FC236}">
                <a16:creationId xmlns:a16="http://schemas.microsoft.com/office/drawing/2014/main" id="{03ACDA07-58ED-FC4D-B6FD-CBE38BFF8B0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08365" y="497759"/>
            <a:ext cx="591273" cy="591273"/>
          </a:xfrm>
          <a:prstGeom prst="rect">
            <a:avLst/>
          </a:prstGeom>
        </p:spPr>
      </p:pic>
      <p:grpSp>
        <p:nvGrpSpPr>
          <p:cNvPr id="7" name="Group 6">
            <a:extLst>
              <a:ext uri="{FF2B5EF4-FFF2-40B4-BE49-F238E27FC236}">
                <a16:creationId xmlns:a16="http://schemas.microsoft.com/office/drawing/2014/main" id="{72646456-B72F-432E-8105-0C4D8B5A4A12}"/>
              </a:ext>
            </a:extLst>
          </p:cNvPr>
          <p:cNvGrpSpPr/>
          <p:nvPr/>
        </p:nvGrpSpPr>
        <p:grpSpPr>
          <a:xfrm>
            <a:off x="6321929" y="3070742"/>
            <a:ext cx="459369" cy="536091"/>
            <a:chOff x="3455681" y="4211251"/>
            <a:chExt cx="459369" cy="536091"/>
          </a:xfrm>
        </p:grpSpPr>
        <p:pic>
          <p:nvPicPr>
            <p:cNvPr id="85" name="Graphic 84">
              <a:extLst>
                <a:ext uri="{FF2B5EF4-FFF2-40B4-BE49-F238E27FC236}">
                  <a16:creationId xmlns:a16="http://schemas.microsoft.com/office/drawing/2014/main" id="{9CEDDBCE-D21F-4706-9D83-3F1DE8B3CB0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455681" y="4302923"/>
              <a:ext cx="444420" cy="444419"/>
            </a:xfrm>
            <a:prstGeom prst="rect">
              <a:avLst/>
            </a:prstGeom>
          </p:spPr>
        </p:pic>
        <p:grpSp>
          <p:nvGrpSpPr>
            <p:cNvPr id="6" name="Group 5">
              <a:extLst>
                <a:ext uri="{FF2B5EF4-FFF2-40B4-BE49-F238E27FC236}">
                  <a16:creationId xmlns:a16="http://schemas.microsoft.com/office/drawing/2014/main" id="{3FF4EED8-8BCA-4022-810A-53A45EB6AF6F}"/>
                </a:ext>
              </a:extLst>
            </p:cNvPr>
            <p:cNvGrpSpPr/>
            <p:nvPr/>
          </p:nvGrpSpPr>
          <p:grpSpPr>
            <a:xfrm>
              <a:off x="3633198" y="4211251"/>
              <a:ext cx="281852" cy="293357"/>
              <a:chOff x="4174373" y="4223106"/>
              <a:chExt cx="750539" cy="781174"/>
            </a:xfrm>
          </p:grpSpPr>
          <p:sp>
            <p:nvSpPr>
              <p:cNvPr id="3" name="Oval 2">
                <a:extLst>
                  <a:ext uri="{FF2B5EF4-FFF2-40B4-BE49-F238E27FC236}">
                    <a16:creationId xmlns:a16="http://schemas.microsoft.com/office/drawing/2014/main" id="{44E5BF95-88A9-44E8-9DFC-A9C67F34B0EE}"/>
                  </a:ext>
                </a:extLst>
              </p:cNvPr>
              <p:cNvSpPr/>
              <p:nvPr/>
            </p:nvSpPr>
            <p:spPr>
              <a:xfrm>
                <a:off x="4262325" y="4289258"/>
                <a:ext cx="608375" cy="6488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Graphic 88">
                <a:extLst>
                  <a:ext uri="{FF2B5EF4-FFF2-40B4-BE49-F238E27FC236}">
                    <a16:creationId xmlns:a16="http://schemas.microsoft.com/office/drawing/2014/main" id="{CC5A0E22-9243-4164-BB92-AB614ED98A3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174373" y="4223106"/>
                <a:ext cx="750539" cy="781174"/>
              </a:xfrm>
              <a:prstGeom prst="rect">
                <a:avLst/>
              </a:prstGeom>
            </p:spPr>
          </p:pic>
        </p:grpSp>
      </p:grpSp>
    </p:spTree>
    <p:extLst>
      <p:ext uri="{BB962C8B-B14F-4D97-AF65-F5344CB8AC3E}">
        <p14:creationId xmlns:p14="http://schemas.microsoft.com/office/powerpoint/2010/main" val="1061411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0" presetClass="path" presetSubtype="0" accel="50000" decel="50000" fill="hold" nodeType="withEffect">
                                  <p:stCondLst>
                                    <p:cond delay="0"/>
                                  </p:stCondLst>
                                  <p:childTnLst>
                                    <p:animMotion origin="layout" path="M 2.77778E-6 -0.00309 L 0.13854 -0.00309 " pathEditMode="relative" ptsTypes="AA">
                                      <p:cBhvr>
                                        <p:cTn id="9" dur="2000" fill="hold"/>
                                        <p:tgtEl>
                                          <p:spTgt spid="35"/>
                                        </p:tgtEl>
                                        <p:attrNameLst>
                                          <p:attrName>ppt_x</p:attrName>
                                          <p:attrName>ppt_y</p:attrName>
                                        </p:attrNameLst>
                                      </p:cBhvr>
                                    </p:animMotion>
                                  </p:childTnLst>
                                </p:cTn>
                              </p:par>
                              <p:par>
                                <p:cTn id="10" presetID="10" presetClass="entr" presetSubtype="0" fill="hold" nodeType="withEffect">
                                  <p:stCondLst>
                                    <p:cond delay="800"/>
                                  </p:stCondLst>
                                  <p:childTnLst>
                                    <p:set>
                                      <p:cBhvr>
                                        <p:cTn id="11" dur="1" fill="hold">
                                          <p:stCondLst>
                                            <p:cond delay="0"/>
                                          </p:stCondLst>
                                        </p:cTn>
                                        <p:tgtEl>
                                          <p:spTgt spid="91"/>
                                        </p:tgtEl>
                                        <p:attrNameLst>
                                          <p:attrName>style.visibility</p:attrName>
                                        </p:attrNameLst>
                                      </p:cBhvr>
                                      <p:to>
                                        <p:strVal val="visible"/>
                                      </p:to>
                                    </p:set>
                                    <p:animEffect transition="in" filter="fade">
                                      <p:cBhvr>
                                        <p:cTn id="12" dur="500"/>
                                        <p:tgtEl>
                                          <p:spTgt spid="91"/>
                                        </p:tgtEl>
                                      </p:cBhvr>
                                    </p:animEffect>
                                  </p:childTnLst>
                                </p:cTn>
                              </p:par>
                              <p:par>
                                <p:cTn id="13" presetID="0" presetClass="path" presetSubtype="0" accel="50000" decel="50000" fill="hold" nodeType="withEffect">
                                  <p:stCondLst>
                                    <p:cond delay="800"/>
                                  </p:stCondLst>
                                  <p:childTnLst>
                                    <p:animMotion origin="layout" path="M -0.00034 -0.00432 L 0.19914 -0.00432 " pathEditMode="relative" ptsTypes="AA">
                                      <p:cBhvr>
                                        <p:cTn id="14" dur="2000" fill="hold"/>
                                        <p:tgtEl>
                                          <p:spTgt spid="91"/>
                                        </p:tgtEl>
                                        <p:attrNameLst>
                                          <p:attrName>ppt_x</p:attrName>
                                          <p:attrName>ppt_y</p:attrName>
                                        </p:attrNameLst>
                                      </p:cBhvr>
                                    </p:animMotion>
                                  </p:childTnLst>
                                </p:cTn>
                              </p:par>
                              <p:par>
                                <p:cTn id="15" presetID="10" presetClass="entr" presetSubtype="0" fill="hold" nodeType="withEffect">
                                  <p:stCondLst>
                                    <p:cond delay="1400"/>
                                  </p:stCondLst>
                                  <p:childTnLst>
                                    <p:set>
                                      <p:cBhvr>
                                        <p:cTn id="16" dur="1" fill="hold">
                                          <p:stCondLst>
                                            <p:cond delay="0"/>
                                          </p:stCondLst>
                                        </p:cTn>
                                        <p:tgtEl>
                                          <p:spTgt spid="92"/>
                                        </p:tgtEl>
                                        <p:attrNameLst>
                                          <p:attrName>style.visibility</p:attrName>
                                        </p:attrNameLst>
                                      </p:cBhvr>
                                      <p:to>
                                        <p:strVal val="visible"/>
                                      </p:to>
                                    </p:set>
                                    <p:animEffect transition="in" filter="fade">
                                      <p:cBhvr>
                                        <p:cTn id="17" dur="500"/>
                                        <p:tgtEl>
                                          <p:spTgt spid="92"/>
                                        </p:tgtEl>
                                      </p:cBhvr>
                                    </p:animEffect>
                                  </p:childTnLst>
                                </p:cTn>
                              </p:par>
                              <p:par>
                                <p:cTn id="18" presetID="0" presetClass="path" presetSubtype="0" accel="50000" decel="50000" fill="hold" nodeType="withEffect">
                                  <p:stCondLst>
                                    <p:cond delay="1400"/>
                                  </p:stCondLst>
                                  <p:childTnLst>
                                    <p:animMotion origin="layout" path="M 0.00018 -0.00617 L 0.25677 -0.00617 " pathEditMode="relative" ptsTypes="AA">
                                      <p:cBhvr>
                                        <p:cTn id="19" dur="2000" fill="hold"/>
                                        <p:tgtEl>
                                          <p:spTgt spid="92"/>
                                        </p:tgtEl>
                                        <p:attrNameLst>
                                          <p:attrName>ppt_x</p:attrName>
                                          <p:attrName>ppt_y</p:attrName>
                                        </p:attrNameLst>
                                      </p:cBhvr>
                                    </p:animMotion>
                                  </p:childTnLst>
                                </p:cTn>
                              </p:par>
                              <p:par>
                                <p:cTn id="20" presetID="10" presetClass="entr" presetSubtype="0" fill="hold" nodeType="withEffect">
                                  <p:stCondLst>
                                    <p:cond delay="2800"/>
                                  </p:stCondLst>
                                  <p:childTnLst>
                                    <p:set>
                                      <p:cBhvr>
                                        <p:cTn id="21" dur="1" fill="hold">
                                          <p:stCondLst>
                                            <p:cond delay="0"/>
                                          </p:stCondLst>
                                        </p:cTn>
                                        <p:tgtEl>
                                          <p:spTgt spid="94"/>
                                        </p:tgtEl>
                                        <p:attrNameLst>
                                          <p:attrName>style.visibility</p:attrName>
                                        </p:attrNameLst>
                                      </p:cBhvr>
                                      <p:to>
                                        <p:strVal val="visible"/>
                                      </p:to>
                                    </p:set>
                                    <p:animEffect transition="in" filter="fade">
                                      <p:cBhvr>
                                        <p:cTn id="22" dur="500"/>
                                        <p:tgtEl>
                                          <p:spTgt spid="94"/>
                                        </p:tgtEl>
                                      </p:cBhvr>
                                    </p:animEffect>
                                  </p:childTnLst>
                                </p:cTn>
                              </p:par>
                              <p:par>
                                <p:cTn id="23" presetID="0" presetClass="path" presetSubtype="0" accel="50000" decel="50000" fill="hold" nodeType="withEffect">
                                  <p:stCondLst>
                                    <p:cond delay="2800"/>
                                  </p:stCondLst>
                                  <p:childTnLst>
                                    <p:animMotion origin="layout" path="M 0.00017 -0.00617 L 0.34496 -0.00617 " pathEditMode="relative" rAng="0" ptsTypes="AA">
                                      <p:cBhvr>
                                        <p:cTn id="24" dur="2000" fill="hold"/>
                                        <p:tgtEl>
                                          <p:spTgt spid="94"/>
                                        </p:tgtEl>
                                        <p:attrNameLst>
                                          <p:attrName>ppt_x</p:attrName>
                                          <p:attrName>ppt_y</p:attrName>
                                        </p:attrNameLst>
                                      </p:cBhvr>
                                      <p:rCtr x="17240" y="0"/>
                                    </p:animMotion>
                                  </p:childTnLst>
                                </p:cTn>
                              </p:par>
                              <p:par>
                                <p:cTn id="25" presetID="10" presetClass="entr" presetSubtype="0" fill="hold" nodeType="withEffect">
                                  <p:stCondLst>
                                    <p:cond delay="28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0" presetClass="path" presetSubtype="0" accel="50000" decel="50000" fill="hold" nodeType="withEffect">
                                  <p:stCondLst>
                                    <p:cond delay="2800"/>
                                  </p:stCondLst>
                                  <p:childTnLst>
                                    <p:animMotion origin="layout" path="M -0.00052 0.00155 L 0.22031 0.00155 " pathEditMode="relative" ptsTypes="AA">
                                      <p:cBhvr>
                                        <p:cTn id="29" dur="2000" fill="hold"/>
                                        <p:tgtEl>
                                          <p:spTgt spid="13"/>
                                        </p:tgtEl>
                                        <p:attrNameLst>
                                          <p:attrName>ppt_x</p:attrName>
                                          <p:attrName>ppt_y</p:attrName>
                                        </p:attrNameLst>
                                      </p:cBhvr>
                                    </p:animMotion>
                                  </p:childTnLst>
                                </p:cTn>
                              </p:par>
                            </p:childTnLst>
                          </p:cTn>
                        </p:par>
                        <p:par>
                          <p:cTn id="30" fill="hold">
                            <p:stCondLst>
                              <p:cond delay="4800"/>
                            </p:stCondLst>
                            <p:childTnLst>
                              <p:par>
                                <p:cTn id="31" presetID="10" presetClass="entr" presetSubtype="0" fill="hold" nodeType="after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700"/>
                                        <p:tgtEl>
                                          <p:spTgt spid="2"/>
                                        </p:tgtEl>
                                      </p:cBhvr>
                                    </p:animEffect>
                                  </p:childTnLst>
                                </p:cTn>
                              </p:par>
                            </p:childTnLst>
                          </p:cTn>
                        </p:par>
                        <p:par>
                          <p:cTn id="34" fill="hold">
                            <p:stCondLst>
                              <p:cond delay="5500"/>
                            </p:stCondLst>
                            <p:childTnLst>
                              <p:par>
                                <p:cTn id="35" presetID="0" presetClass="path" presetSubtype="0" accel="50000" decel="50000" fill="hold" nodeType="afterEffect">
                                  <p:stCondLst>
                                    <p:cond delay="0"/>
                                  </p:stCondLst>
                                  <p:childTnLst>
                                    <p:animMotion origin="layout" path="M 2.22222E-6 -7.40741E-7 L 0.13333 -0.00093 " pathEditMode="relative" rAng="0" ptsTypes="AA">
                                      <p:cBhvr>
                                        <p:cTn id="36" dur="2000" fill="hold"/>
                                        <p:tgtEl>
                                          <p:spTgt spid="2"/>
                                        </p:tgtEl>
                                        <p:attrNameLst>
                                          <p:attrName>ppt_x</p:attrName>
                                          <p:attrName>ppt_y</p:attrName>
                                        </p:attrNameLst>
                                      </p:cBhvr>
                                      <p:rCtr x="6667" y="-62"/>
                                    </p:animMotion>
                                  </p:childTnLst>
                                </p:cTn>
                              </p:par>
                            </p:childTnLst>
                          </p:cTn>
                        </p:par>
                        <p:par>
                          <p:cTn id="37" fill="hold">
                            <p:stCondLst>
                              <p:cond delay="7500"/>
                            </p:stCondLst>
                            <p:childTnLst>
                              <p:par>
                                <p:cTn id="38" presetID="0" presetClass="path" presetSubtype="0" accel="50000" decel="50000" fill="hold" nodeType="afterEffect">
                                  <p:stCondLst>
                                    <p:cond delay="0"/>
                                  </p:stCondLst>
                                  <p:childTnLst>
                                    <p:animMotion origin="layout" path="M 0.13906 -0.00309 L 0.19843 0.09568 " pathEditMode="relative" rAng="0" ptsTypes="AA">
                                      <p:cBhvr>
                                        <p:cTn id="39" dur="2000" fill="hold"/>
                                        <p:tgtEl>
                                          <p:spTgt spid="35"/>
                                        </p:tgtEl>
                                        <p:attrNameLst>
                                          <p:attrName>ppt_x</p:attrName>
                                          <p:attrName>ppt_y</p:attrName>
                                        </p:attrNameLst>
                                      </p:cBhvr>
                                      <p:rCtr x="2969" y="4938"/>
                                    </p:animMotion>
                                  </p:childTnLst>
                                </p:cTn>
                              </p:par>
                              <p:par>
                                <p:cTn id="40" presetID="0" presetClass="path" presetSubtype="0" accel="50000" decel="50000" fill="hold" nodeType="withEffect">
                                  <p:stCondLst>
                                    <p:cond delay="0"/>
                                  </p:stCondLst>
                                  <p:childTnLst>
                                    <p:animMotion origin="layout" path="M 0.19914 -0.00309 L 0.19914 0.09629 " pathEditMode="relative" ptsTypes="AA">
                                      <p:cBhvr>
                                        <p:cTn id="41" dur="2000" fill="hold"/>
                                        <p:tgtEl>
                                          <p:spTgt spid="91"/>
                                        </p:tgtEl>
                                        <p:attrNameLst>
                                          <p:attrName>ppt_x</p:attrName>
                                          <p:attrName>ppt_y</p:attrName>
                                        </p:attrNameLst>
                                      </p:cBhvr>
                                    </p:animMotion>
                                  </p:childTnLst>
                                </p:cTn>
                              </p:par>
                              <p:par>
                                <p:cTn id="42" presetID="0" presetClass="path" presetSubtype="0" accel="50000" decel="50000" fill="hold" nodeType="withEffect">
                                  <p:stCondLst>
                                    <p:cond delay="0"/>
                                  </p:stCondLst>
                                  <p:childTnLst>
                                    <p:animMotion origin="layout" path="M 0.25747 -0.00494 L 0.19966 0.0966 " pathEditMode="relative" ptsTypes="AA">
                                      <p:cBhvr>
                                        <p:cTn id="43" dur="2000" fill="hold"/>
                                        <p:tgtEl>
                                          <p:spTgt spid="92"/>
                                        </p:tgtEl>
                                        <p:attrNameLst>
                                          <p:attrName>ppt_x</p:attrName>
                                          <p:attrName>ppt_y</p:attrName>
                                        </p:attrNameLst>
                                      </p:cBhvr>
                                    </p:animMotion>
                                  </p:childTnLst>
                                </p:cTn>
                              </p:par>
                              <p:par>
                                <p:cTn id="44" presetID="10" presetClass="entr" presetSubtype="0" fill="hold" nodeType="withEffect">
                                  <p:stCondLst>
                                    <p:cond delay="0"/>
                                  </p:stCondLst>
                                  <p:childTnLst>
                                    <p:set>
                                      <p:cBhvr>
                                        <p:cTn id="45" dur="1" fill="hold">
                                          <p:stCondLst>
                                            <p:cond delay="0"/>
                                          </p:stCondLst>
                                        </p:cTn>
                                        <p:tgtEl>
                                          <p:spTgt spid="95"/>
                                        </p:tgtEl>
                                        <p:attrNameLst>
                                          <p:attrName>style.visibility</p:attrName>
                                        </p:attrNameLst>
                                      </p:cBhvr>
                                      <p:to>
                                        <p:strVal val="visible"/>
                                      </p:to>
                                    </p:set>
                                    <p:animEffect transition="in" filter="fade">
                                      <p:cBhvr>
                                        <p:cTn id="46" dur="500"/>
                                        <p:tgtEl>
                                          <p:spTgt spid="95"/>
                                        </p:tgtEl>
                                      </p:cBhvr>
                                    </p:animEffect>
                                  </p:childTnLst>
                                </p:cTn>
                              </p:par>
                              <p:par>
                                <p:cTn id="47" presetID="0" presetClass="path" presetSubtype="0" accel="50000" decel="50000" fill="hold" nodeType="withEffect">
                                  <p:stCondLst>
                                    <p:cond delay="0"/>
                                  </p:stCondLst>
                                  <p:childTnLst>
                                    <p:animMotion origin="layout" path="M 0.00052 -0.00679 L 0.41371 -0.00679 " pathEditMode="relative" ptsTypes="AA">
                                      <p:cBhvr>
                                        <p:cTn id="48" dur="2000" fill="hold"/>
                                        <p:tgtEl>
                                          <p:spTgt spid="95"/>
                                        </p:tgtEl>
                                        <p:attrNameLst>
                                          <p:attrName>ppt_x</p:attrName>
                                          <p:attrName>ppt_y</p:attrName>
                                        </p:attrNameLst>
                                      </p:cBhvr>
                                    </p:animMotion>
                                  </p:childTnLst>
                                </p:cTn>
                              </p:par>
                              <p:par>
                                <p:cTn id="49" presetID="10" presetClass="exit" presetSubtype="0" fill="hold" nodeType="withEffect">
                                  <p:stCondLst>
                                    <p:cond delay="1500"/>
                                  </p:stCondLst>
                                  <p:childTnLst>
                                    <p:animEffect transition="out" filter="fade">
                                      <p:cBhvr>
                                        <p:cTn id="50" dur="500"/>
                                        <p:tgtEl>
                                          <p:spTgt spid="35"/>
                                        </p:tgtEl>
                                      </p:cBhvr>
                                    </p:animEffect>
                                    <p:set>
                                      <p:cBhvr>
                                        <p:cTn id="51" dur="1" fill="hold">
                                          <p:stCondLst>
                                            <p:cond delay="499"/>
                                          </p:stCondLst>
                                        </p:cTn>
                                        <p:tgtEl>
                                          <p:spTgt spid="35"/>
                                        </p:tgtEl>
                                        <p:attrNameLst>
                                          <p:attrName>style.visibility</p:attrName>
                                        </p:attrNameLst>
                                      </p:cBhvr>
                                      <p:to>
                                        <p:strVal val="hidden"/>
                                      </p:to>
                                    </p:set>
                                  </p:childTnLst>
                                </p:cTn>
                              </p:par>
                              <p:par>
                                <p:cTn id="52" presetID="10" presetClass="exit" presetSubtype="0" fill="hold" nodeType="withEffect">
                                  <p:stCondLst>
                                    <p:cond delay="1500"/>
                                  </p:stCondLst>
                                  <p:childTnLst>
                                    <p:animEffect transition="out" filter="fade">
                                      <p:cBhvr>
                                        <p:cTn id="53" dur="500"/>
                                        <p:tgtEl>
                                          <p:spTgt spid="91"/>
                                        </p:tgtEl>
                                      </p:cBhvr>
                                    </p:animEffect>
                                    <p:set>
                                      <p:cBhvr>
                                        <p:cTn id="54" dur="1" fill="hold">
                                          <p:stCondLst>
                                            <p:cond delay="499"/>
                                          </p:stCondLst>
                                        </p:cTn>
                                        <p:tgtEl>
                                          <p:spTgt spid="91"/>
                                        </p:tgtEl>
                                        <p:attrNameLst>
                                          <p:attrName>style.visibility</p:attrName>
                                        </p:attrNameLst>
                                      </p:cBhvr>
                                      <p:to>
                                        <p:strVal val="hidden"/>
                                      </p:to>
                                    </p:set>
                                  </p:childTnLst>
                                </p:cTn>
                              </p:par>
                              <p:par>
                                <p:cTn id="55" presetID="10" presetClass="exit" presetSubtype="0" fill="hold" nodeType="withEffect">
                                  <p:stCondLst>
                                    <p:cond delay="1500"/>
                                  </p:stCondLst>
                                  <p:childTnLst>
                                    <p:animEffect transition="out" filter="fade">
                                      <p:cBhvr>
                                        <p:cTn id="56" dur="500"/>
                                        <p:tgtEl>
                                          <p:spTgt spid="92"/>
                                        </p:tgtEl>
                                      </p:cBhvr>
                                    </p:animEffect>
                                    <p:set>
                                      <p:cBhvr>
                                        <p:cTn id="57" dur="1" fill="hold">
                                          <p:stCondLst>
                                            <p:cond delay="499"/>
                                          </p:stCondLst>
                                        </p:cTn>
                                        <p:tgtEl>
                                          <p:spTgt spid="92"/>
                                        </p:tgtEl>
                                        <p:attrNameLst>
                                          <p:attrName>style.visibility</p:attrName>
                                        </p:attrNameLst>
                                      </p:cBhvr>
                                      <p:to>
                                        <p:strVal val="hidden"/>
                                      </p:to>
                                    </p:set>
                                  </p:childTnLst>
                                </p:cTn>
                              </p:par>
                            </p:childTnLst>
                          </p:cTn>
                        </p:par>
                        <p:par>
                          <p:cTn id="58" fill="hold">
                            <p:stCondLst>
                              <p:cond delay="9500"/>
                            </p:stCondLst>
                            <p:childTnLst>
                              <p:par>
                                <p:cTn id="59" presetID="10" presetClass="entr" presetSubtype="0" fill="hold" nodeType="afterEffect">
                                  <p:stCondLst>
                                    <p:cond delay="0"/>
                                  </p:stCondLst>
                                  <p:childTnLst>
                                    <p:set>
                                      <p:cBhvr>
                                        <p:cTn id="60" dur="1" fill="hold">
                                          <p:stCondLst>
                                            <p:cond delay="0"/>
                                          </p:stCondLst>
                                        </p:cTn>
                                        <p:tgtEl>
                                          <p:spTgt spid="96"/>
                                        </p:tgtEl>
                                        <p:attrNameLst>
                                          <p:attrName>style.visibility</p:attrName>
                                        </p:attrNameLst>
                                      </p:cBhvr>
                                      <p:to>
                                        <p:strVal val="visible"/>
                                      </p:to>
                                    </p:set>
                                    <p:animEffect transition="in" filter="fade">
                                      <p:cBhvr>
                                        <p:cTn id="61" dur="500"/>
                                        <p:tgtEl>
                                          <p:spTgt spid="96"/>
                                        </p:tgtEl>
                                      </p:cBhvr>
                                    </p:animEffect>
                                  </p:childTnLst>
                                </p:cTn>
                              </p:par>
                              <p:par>
                                <p:cTn id="62" presetID="0" presetClass="path" presetSubtype="0" accel="50000" decel="50000" fill="hold" nodeType="withEffect">
                                  <p:stCondLst>
                                    <p:cond delay="0"/>
                                  </p:stCondLst>
                                  <p:childTnLst>
                                    <p:animMotion origin="layout" path="M -0.00607 0.01852 L 0.60677 0.01574 L 0.60677 -0.08395 " pathEditMode="relative" rAng="0" ptsTypes="AAA">
                                      <p:cBhvr>
                                        <p:cTn id="63" dur="3000" fill="hold"/>
                                        <p:tgtEl>
                                          <p:spTgt spid="96"/>
                                        </p:tgtEl>
                                        <p:attrNameLst>
                                          <p:attrName>ppt_x</p:attrName>
                                          <p:attrName>ppt_y</p:attrName>
                                        </p:attrNameLst>
                                      </p:cBhvr>
                                      <p:rCtr x="30642" y="-5123"/>
                                    </p:animMotion>
                                  </p:childTnLst>
                                </p:cTn>
                              </p:par>
                              <p:par>
                                <p:cTn id="64" presetID="10" presetClass="exit" presetSubtype="0" fill="hold" nodeType="withEffect">
                                  <p:stCondLst>
                                    <p:cond delay="2600"/>
                                  </p:stCondLst>
                                  <p:childTnLst>
                                    <p:animEffect transition="out" filter="fade">
                                      <p:cBhvr>
                                        <p:cTn id="65" dur="500"/>
                                        <p:tgtEl>
                                          <p:spTgt spid="96"/>
                                        </p:tgtEl>
                                      </p:cBhvr>
                                    </p:animEffect>
                                    <p:set>
                                      <p:cBhvr>
                                        <p:cTn id="66" dur="1" fill="hold">
                                          <p:stCondLst>
                                            <p:cond delay="499"/>
                                          </p:stCondLst>
                                        </p:cTn>
                                        <p:tgtEl>
                                          <p:spTgt spid="96"/>
                                        </p:tgtEl>
                                        <p:attrNameLst>
                                          <p:attrName>style.visibility</p:attrName>
                                        </p:attrNameLst>
                                      </p:cBhvr>
                                      <p:to>
                                        <p:strVal val="hidden"/>
                                      </p:to>
                                    </p:set>
                                  </p:childTnLst>
                                </p:cTn>
                              </p:par>
                              <p:par>
                                <p:cTn id="67" presetID="10" presetClass="entr" presetSubtype="0" fill="hold" nodeType="withEffect">
                                  <p:stCondLst>
                                    <p:cond delay="1000"/>
                                  </p:stCondLst>
                                  <p:childTnLst>
                                    <p:set>
                                      <p:cBhvr>
                                        <p:cTn id="68" dur="1" fill="hold">
                                          <p:stCondLst>
                                            <p:cond delay="0"/>
                                          </p:stCondLst>
                                        </p:cTn>
                                        <p:tgtEl>
                                          <p:spTgt spid="102"/>
                                        </p:tgtEl>
                                        <p:attrNameLst>
                                          <p:attrName>style.visibility</p:attrName>
                                        </p:attrNameLst>
                                      </p:cBhvr>
                                      <p:to>
                                        <p:strVal val="visible"/>
                                      </p:to>
                                    </p:set>
                                    <p:animEffect transition="in" filter="fade">
                                      <p:cBhvr>
                                        <p:cTn id="69" dur="500"/>
                                        <p:tgtEl>
                                          <p:spTgt spid="102"/>
                                        </p:tgtEl>
                                      </p:cBhvr>
                                    </p:animEffect>
                                  </p:childTnLst>
                                </p:cTn>
                              </p:par>
                              <p:par>
                                <p:cTn id="70" presetID="0" presetClass="path" presetSubtype="0" accel="50000" decel="50000" fill="hold" nodeType="withEffect">
                                  <p:stCondLst>
                                    <p:cond delay="1000"/>
                                  </p:stCondLst>
                                  <p:childTnLst>
                                    <p:animMotion origin="layout" path="M 0.00052 -0.00679 L 0.4842 -0.00679 " pathEditMode="relative" rAng="0" ptsTypes="AA">
                                      <p:cBhvr>
                                        <p:cTn id="71" dur="2000" fill="hold"/>
                                        <p:tgtEl>
                                          <p:spTgt spid="102"/>
                                        </p:tgtEl>
                                        <p:attrNameLst>
                                          <p:attrName>ppt_x</p:attrName>
                                          <p:attrName>ppt_y</p:attrName>
                                        </p:attrNameLst>
                                      </p:cBhvr>
                                      <p:rCtr x="24184" y="0"/>
                                    </p:animMotion>
                                  </p:childTnLst>
                                </p:cTn>
                              </p:par>
                            </p:childTnLst>
                          </p:cTn>
                        </p:par>
                        <p:par>
                          <p:cTn id="72" fill="hold">
                            <p:stCondLst>
                              <p:cond delay="12600"/>
                            </p:stCondLst>
                            <p:childTnLst>
                              <p:par>
                                <p:cTn id="73" presetID="10" presetClass="entr" presetSubtype="0" fill="hold" nodeType="afterEffect">
                                  <p:stCondLst>
                                    <p:cond delay="0"/>
                                  </p:stCondLst>
                                  <p:childTnLst>
                                    <p:set>
                                      <p:cBhvr>
                                        <p:cTn id="74" dur="1" fill="hold">
                                          <p:stCondLst>
                                            <p:cond delay="0"/>
                                          </p:stCondLst>
                                        </p:cTn>
                                        <p:tgtEl>
                                          <p:spTgt spid="5"/>
                                        </p:tgtEl>
                                        <p:attrNameLst>
                                          <p:attrName>style.visibility</p:attrName>
                                        </p:attrNameLst>
                                      </p:cBhvr>
                                      <p:to>
                                        <p:strVal val="visible"/>
                                      </p:to>
                                    </p:set>
                                    <p:animEffect transition="in" filter="fade">
                                      <p:cBhvr>
                                        <p:cTn id="75" dur="500"/>
                                        <p:tgtEl>
                                          <p:spTgt spid="5"/>
                                        </p:tgtEl>
                                      </p:cBhvr>
                                    </p:animEffect>
                                  </p:childTnLst>
                                </p:cTn>
                              </p:par>
                              <p:par>
                                <p:cTn id="76" presetID="0" presetClass="path" presetSubtype="0" accel="50000" decel="50000" fill="hold" nodeType="withEffect">
                                  <p:stCondLst>
                                    <p:cond delay="0"/>
                                  </p:stCondLst>
                                  <p:childTnLst>
                                    <p:animMotion origin="layout" path="M 0.00138 0.00124 L 0.20209 0.00124 " pathEditMode="relative" rAng="0" ptsTypes="AA">
                                      <p:cBhvr>
                                        <p:cTn id="77" dur="2000" fill="hold"/>
                                        <p:tgtEl>
                                          <p:spTgt spid="5"/>
                                        </p:tgtEl>
                                        <p:attrNameLst>
                                          <p:attrName>ppt_x</p:attrName>
                                          <p:attrName>ppt_y</p:attrName>
                                        </p:attrNameLst>
                                      </p:cBhvr>
                                      <p:rCtr x="10035" y="0"/>
                                    </p:animMotion>
                                  </p:childTnLst>
                                </p:cTn>
                              </p:par>
                              <p:par>
                                <p:cTn id="78" presetID="10" presetClass="entr" presetSubtype="0" fill="hold" nodeType="withEffect">
                                  <p:stCondLst>
                                    <p:cond delay="0"/>
                                  </p:stCondLst>
                                  <p:childTnLst>
                                    <p:set>
                                      <p:cBhvr>
                                        <p:cTn id="79" dur="1" fill="hold">
                                          <p:stCondLst>
                                            <p:cond delay="0"/>
                                          </p:stCondLst>
                                        </p:cTn>
                                        <p:tgtEl>
                                          <p:spTgt spid="67"/>
                                        </p:tgtEl>
                                        <p:attrNameLst>
                                          <p:attrName>style.visibility</p:attrName>
                                        </p:attrNameLst>
                                      </p:cBhvr>
                                      <p:to>
                                        <p:strVal val="visible"/>
                                      </p:to>
                                    </p:set>
                                    <p:animEffect transition="in" filter="fade">
                                      <p:cBhvr>
                                        <p:cTn id="80" dur="500"/>
                                        <p:tgtEl>
                                          <p:spTgt spid="67"/>
                                        </p:tgtEl>
                                      </p:cBhvr>
                                    </p:animEffect>
                                  </p:childTnLst>
                                </p:cTn>
                              </p:par>
                              <p:par>
                                <p:cTn id="81" presetID="0" presetClass="path" presetSubtype="0" accel="50000" decel="50000" fill="hold" nodeType="withEffect">
                                  <p:stCondLst>
                                    <p:cond delay="0"/>
                                  </p:stCondLst>
                                  <p:childTnLst>
                                    <p:animMotion origin="layout" path="M 0.00035 -0.00586 L 0.56771 -0.00586 " pathEditMode="relative" rAng="0" ptsTypes="AA">
                                      <p:cBhvr>
                                        <p:cTn id="82" dur="2000" fill="hold"/>
                                        <p:tgtEl>
                                          <p:spTgt spid="67"/>
                                        </p:tgtEl>
                                        <p:attrNameLst>
                                          <p:attrName>ppt_x</p:attrName>
                                          <p:attrName>ppt_y</p:attrName>
                                        </p:attrNameLst>
                                      </p:cBhvr>
                                      <p:rCtr x="28368" y="0"/>
                                    </p:animMotion>
                                  </p:childTnLst>
                                </p:cTn>
                              </p:par>
                              <p:par>
                                <p:cTn id="83" presetID="0" presetClass="path" presetSubtype="0" accel="50000" decel="50000" fill="hold" nodeType="withEffect">
                                  <p:stCondLst>
                                    <p:cond delay="900"/>
                                  </p:stCondLst>
                                  <p:childTnLst>
                                    <p:animMotion origin="layout" path="M 0.13333 -0.00093 L 0.34965 -0.00093 " pathEditMode="relative" rAng="0" ptsTypes="AA">
                                      <p:cBhvr>
                                        <p:cTn id="84" dur="2000" fill="hold"/>
                                        <p:tgtEl>
                                          <p:spTgt spid="2"/>
                                        </p:tgtEl>
                                        <p:attrNameLst>
                                          <p:attrName>ppt_x</p:attrName>
                                          <p:attrName>ppt_y</p:attrName>
                                        </p:attrNameLst>
                                      </p:cBhvr>
                                      <p:rCtr x="10816" y="0"/>
                                    </p:animMotion>
                                  </p:childTnLst>
                                </p:cTn>
                              </p:par>
                            </p:childTnLst>
                          </p:cTn>
                        </p:par>
                        <p:par>
                          <p:cTn id="85" fill="hold">
                            <p:stCondLst>
                              <p:cond delay="15500"/>
                            </p:stCondLst>
                            <p:childTnLst>
                              <p:par>
                                <p:cTn id="86" presetID="0" presetClass="path" presetSubtype="0" accel="50000" decel="50000" fill="hold" nodeType="afterEffect">
                                  <p:stCondLst>
                                    <p:cond delay="0"/>
                                  </p:stCondLst>
                                  <p:childTnLst>
                                    <p:animMotion origin="layout" path="M 0.34496 -0.00617 L 0.41302 0.09043 " pathEditMode="relative" ptsTypes="AA">
                                      <p:cBhvr>
                                        <p:cTn id="87" dur="2000" fill="hold"/>
                                        <p:tgtEl>
                                          <p:spTgt spid="94"/>
                                        </p:tgtEl>
                                        <p:attrNameLst>
                                          <p:attrName>ppt_x</p:attrName>
                                          <p:attrName>ppt_y</p:attrName>
                                        </p:attrNameLst>
                                      </p:cBhvr>
                                    </p:animMotion>
                                  </p:childTnLst>
                                </p:cTn>
                              </p:par>
                              <p:par>
                                <p:cTn id="88" presetID="0" presetClass="path" presetSubtype="0" accel="50000" decel="50000" fill="hold" nodeType="withEffect">
                                  <p:stCondLst>
                                    <p:cond delay="0"/>
                                  </p:stCondLst>
                                  <p:childTnLst>
                                    <p:animMotion origin="layout" path="M 0.41406 -0.00648 L 0.41406 0.09012 " pathEditMode="relative" ptsTypes="AA">
                                      <p:cBhvr>
                                        <p:cTn id="89" dur="2000" fill="hold"/>
                                        <p:tgtEl>
                                          <p:spTgt spid="95"/>
                                        </p:tgtEl>
                                        <p:attrNameLst>
                                          <p:attrName>ppt_x</p:attrName>
                                          <p:attrName>ppt_y</p:attrName>
                                        </p:attrNameLst>
                                      </p:cBhvr>
                                    </p:animMotion>
                                  </p:childTnLst>
                                </p:cTn>
                              </p:par>
                              <p:par>
                                <p:cTn id="90" presetID="0" presetClass="path" presetSubtype="0" accel="50000" decel="50000" fill="hold" nodeType="withEffect">
                                  <p:stCondLst>
                                    <p:cond delay="0"/>
                                  </p:stCondLst>
                                  <p:childTnLst>
                                    <p:animMotion origin="layout" path="M 0.4842 -0.00617 L 0.41493 0.09167 " pathEditMode="relative" ptsTypes="AA">
                                      <p:cBhvr>
                                        <p:cTn id="91" dur="2000" fill="hold"/>
                                        <p:tgtEl>
                                          <p:spTgt spid="102"/>
                                        </p:tgtEl>
                                        <p:attrNameLst>
                                          <p:attrName>ppt_x</p:attrName>
                                          <p:attrName>ppt_y</p:attrName>
                                        </p:attrNameLst>
                                      </p:cBhvr>
                                    </p:animMotion>
                                  </p:childTnLst>
                                </p:cTn>
                              </p:par>
                              <p:par>
                                <p:cTn id="92" presetID="10" presetClass="entr" presetSubtype="0" fill="hold" nodeType="withEffect">
                                  <p:stCondLst>
                                    <p:cond delay="0"/>
                                  </p:stCondLst>
                                  <p:childTnLst>
                                    <p:set>
                                      <p:cBhvr>
                                        <p:cTn id="93" dur="1" fill="hold">
                                          <p:stCondLst>
                                            <p:cond delay="0"/>
                                          </p:stCondLst>
                                        </p:cTn>
                                        <p:tgtEl>
                                          <p:spTgt spid="68"/>
                                        </p:tgtEl>
                                        <p:attrNameLst>
                                          <p:attrName>style.visibility</p:attrName>
                                        </p:attrNameLst>
                                      </p:cBhvr>
                                      <p:to>
                                        <p:strVal val="visible"/>
                                      </p:to>
                                    </p:set>
                                    <p:animEffect transition="in" filter="fade">
                                      <p:cBhvr>
                                        <p:cTn id="94" dur="500"/>
                                        <p:tgtEl>
                                          <p:spTgt spid="68"/>
                                        </p:tgtEl>
                                      </p:cBhvr>
                                    </p:animEffect>
                                  </p:childTnLst>
                                </p:cTn>
                              </p:par>
                              <p:par>
                                <p:cTn id="95" presetID="0" presetClass="path" presetSubtype="0" accel="50000" decel="50000" fill="hold" nodeType="withEffect">
                                  <p:stCondLst>
                                    <p:cond delay="0"/>
                                  </p:stCondLst>
                                  <p:childTnLst>
                                    <p:animMotion origin="layout" path="M 0.00035 -0.00586 L 0.62639 -0.00586 " pathEditMode="relative" rAng="0" ptsTypes="AA">
                                      <p:cBhvr>
                                        <p:cTn id="96" dur="2000" fill="hold"/>
                                        <p:tgtEl>
                                          <p:spTgt spid="68"/>
                                        </p:tgtEl>
                                        <p:attrNameLst>
                                          <p:attrName>ppt_x</p:attrName>
                                          <p:attrName>ppt_y</p:attrName>
                                        </p:attrNameLst>
                                      </p:cBhvr>
                                      <p:rCtr x="31302" y="0"/>
                                    </p:animMotion>
                                  </p:childTnLst>
                                </p:cTn>
                              </p:par>
                            </p:childTnLst>
                          </p:cTn>
                        </p:par>
                        <p:par>
                          <p:cTn id="97" fill="hold">
                            <p:stCondLst>
                              <p:cond delay="17500"/>
                            </p:stCondLst>
                            <p:childTnLst>
                              <p:par>
                                <p:cTn id="98" presetID="10" presetClass="exit" presetSubtype="0" fill="hold" nodeType="afterEffect">
                                  <p:stCondLst>
                                    <p:cond delay="0"/>
                                  </p:stCondLst>
                                  <p:childTnLst>
                                    <p:animEffect transition="out" filter="fade">
                                      <p:cBhvr>
                                        <p:cTn id="99" dur="500"/>
                                        <p:tgtEl>
                                          <p:spTgt spid="94"/>
                                        </p:tgtEl>
                                      </p:cBhvr>
                                    </p:animEffect>
                                    <p:set>
                                      <p:cBhvr>
                                        <p:cTn id="100" dur="1" fill="hold">
                                          <p:stCondLst>
                                            <p:cond delay="499"/>
                                          </p:stCondLst>
                                        </p:cTn>
                                        <p:tgtEl>
                                          <p:spTgt spid="94"/>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500"/>
                                        <p:tgtEl>
                                          <p:spTgt spid="95"/>
                                        </p:tgtEl>
                                      </p:cBhvr>
                                    </p:animEffect>
                                    <p:set>
                                      <p:cBhvr>
                                        <p:cTn id="103" dur="1" fill="hold">
                                          <p:stCondLst>
                                            <p:cond delay="499"/>
                                          </p:stCondLst>
                                        </p:cTn>
                                        <p:tgtEl>
                                          <p:spTgt spid="95"/>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500"/>
                                        <p:tgtEl>
                                          <p:spTgt spid="102"/>
                                        </p:tgtEl>
                                      </p:cBhvr>
                                    </p:animEffect>
                                    <p:set>
                                      <p:cBhvr>
                                        <p:cTn id="106" dur="1" fill="hold">
                                          <p:stCondLst>
                                            <p:cond delay="499"/>
                                          </p:stCondLst>
                                        </p:cTn>
                                        <p:tgtEl>
                                          <p:spTgt spid="102"/>
                                        </p:tgtEl>
                                        <p:attrNameLst>
                                          <p:attrName>style.visibility</p:attrName>
                                        </p:attrNameLst>
                                      </p:cBhvr>
                                      <p:to>
                                        <p:strVal val="hidden"/>
                                      </p:to>
                                    </p:set>
                                  </p:childTnLst>
                                </p:cTn>
                              </p:par>
                              <p:par>
                                <p:cTn id="107" presetID="10" presetClass="entr" presetSubtype="0" fill="hold" nodeType="withEffect">
                                  <p:stCondLst>
                                    <p:cond delay="0"/>
                                  </p:stCondLst>
                                  <p:childTnLst>
                                    <p:set>
                                      <p:cBhvr>
                                        <p:cTn id="108" dur="1" fill="hold">
                                          <p:stCondLst>
                                            <p:cond delay="0"/>
                                          </p:stCondLst>
                                        </p:cTn>
                                        <p:tgtEl>
                                          <p:spTgt spid="69"/>
                                        </p:tgtEl>
                                        <p:attrNameLst>
                                          <p:attrName>style.visibility</p:attrName>
                                        </p:attrNameLst>
                                      </p:cBhvr>
                                      <p:to>
                                        <p:strVal val="visible"/>
                                      </p:to>
                                    </p:set>
                                    <p:animEffect transition="in" filter="fade">
                                      <p:cBhvr>
                                        <p:cTn id="109" dur="500"/>
                                        <p:tgtEl>
                                          <p:spTgt spid="69"/>
                                        </p:tgtEl>
                                      </p:cBhvr>
                                    </p:animEffect>
                                  </p:childTnLst>
                                </p:cTn>
                              </p:par>
                              <p:par>
                                <p:cTn id="110" presetID="0" presetClass="path" presetSubtype="0" accel="50000" decel="50000" fill="hold" nodeType="withEffect">
                                  <p:stCondLst>
                                    <p:cond delay="0"/>
                                  </p:stCondLst>
                                  <p:childTnLst>
                                    <p:animMotion origin="layout" path="M -0.00104 0.00308 L 0.39757 -0.00062 L 0.39757 -0.09784 " pathEditMode="relative" rAng="0" ptsTypes="AAA">
                                      <p:cBhvr>
                                        <p:cTn id="111" dur="2000" fill="hold"/>
                                        <p:tgtEl>
                                          <p:spTgt spid="69"/>
                                        </p:tgtEl>
                                        <p:attrNameLst>
                                          <p:attrName>ppt_x</p:attrName>
                                          <p:attrName>ppt_y</p:attrName>
                                        </p:attrNameLst>
                                      </p:cBhvr>
                                      <p:rCtr x="19931" y="-5062"/>
                                    </p:animMotion>
                                  </p:childTnLst>
                                </p:cTn>
                              </p:par>
                              <p:par>
                                <p:cTn id="112" presetID="10" presetClass="exit" presetSubtype="0" fill="hold" nodeType="withEffect">
                                  <p:stCondLst>
                                    <p:cond delay="1700"/>
                                  </p:stCondLst>
                                  <p:childTnLst>
                                    <p:animEffect transition="out" filter="fade">
                                      <p:cBhvr>
                                        <p:cTn id="113" dur="500"/>
                                        <p:tgtEl>
                                          <p:spTgt spid="69"/>
                                        </p:tgtEl>
                                      </p:cBhvr>
                                    </p:animEffect>
                                    <p:set>
                                      <p:cBhvr>
                                        <p:cTn id="114" dur="1" fill="hold">
                                          <p:stCondLst>
                                            <p:cond delay="499"/>
                                          </p:stCondLst>
                                        </p:cTn>
                                        <p:tgtEl>
                                          <p:spTgt spid="69"/>
                                        </p:tgtEl>
                                        <p:attrNameLst>
                                          <p:attrName>style.visibility</p:attrName>
                                        </p:attrNameLst>
                                      </p:cBhvr>
                                      <p:to>
                                        <p:strVal val="hidden"/>
                                      </p:to>
                                    </p:set>
                                  </p:childTnLst>
                                </p:cTn>
                              </p:par>
                              <p:par>
                                <p:cTn id="115" presetID="10" presetClass="entr" presetSubtype="0" fill="hold" nodeType="withEffect">
                                  <p:stCondLst>
                                    <p:cond delay="0"/>
                                  </p:stCondLst>
                                  <p:childTnLst>
                                    <p:set>
                                      <p:cBhvr>
                                        <p:cTn id="116" dur="1" fill="hold">
                                          <p:stCondLst>
                                            <p:cond delay="0"/>
                                          </p:stCondLst>
                                        </p:cTn>
                                        <p:tgtEl>
                                          <p:spTgt spid="75"/>
                                        </p:tgtEl>
                                        <p:attrNameLst>
                                          <p:attrName>style.visibility</p:attrName>
                                        </p:attrNameLst>
                                      </p:cBhvr>
                                      <p:to>
                                        <p:strVal val="visible"/>
                                      </p:to>
                                    </p:set>
                                    <p:animEffect transition="in" filter="fade">
                                      <p:cBhvr>
                                        <p:cTn id="117" dur="500"/>
                                        <p:tgtEl>
                                          <p:spTgt spid="75"/>
                                        </p:tgtEl>
                                      </p:cBhvr>
                                    </p:animEffect>
                                  </p:childTnLst>
                                </p:cTn>
                              </p:par>
                              <p:par>
                                <p:cTn id="118" presetID="0" presetClass="path" presetSubtype="0" accel="50000" decel="50000" fill="hold" nodeType="withEffect">
                                  <p:stCondLst>
                                    <p:cond delay="0"/>
                                  </p:stCondLst>
                                  <p:childTnLst>
                                    <p:animMotion origin="layout" path="M 0.00035 -0.00586 L 0.68663 -0.00802 " pathEditMode="relative" rAng="0" ptsTypes="AA">
                                      <p:cBhvr>
                                        <p:cTn id="119" dur="2000" fill="hold"/>
                                        <p:tgtEl>
                                          <p:spTgt spid="75"/>
                                        </p:tgtEl>
                                        <p:attrNameLst>
                                          <p:attrName>ppt_x</p:attrName>
                                          <p:attrName>ppt_y</p:attrName>
                                        </p:attrNameLst>
                                      </p:cBhvr>
                                      <p:rCtr x="34306" y="-123"/>
                                    </p:animMotion>
                                  </p:childTnLst>
                                </p:cTn>
                              </p:par>
                              <p:par>
                                <p:cTn id="120" presetID="0" presetClass="path" presetSubtype="0" accel="50000" decel="50000" fill="hold" nodeType="withEffect">
                                  <p:stCondLst>
                                    <p:cond delay="1200"/>
                                  </p:stCondLst>
                                  <p:childTnLst>
                                    <p:animMotion origin="layout" path="M 0.34965 -0.00093 L 0.56458 -0.00093 " pathEditMode="relative" rAng="0" ptsTypes="AA">
                                      <p:cBhvr>
                                        <p:cTn id="121" dur="2000" fill="hold"/>
                                        <p:tgtEl>
                                          <p:spTgt spid="2"/>
                                        </p:tgtEl>
                                        <p:attrNameLst>
                                          <p:attrName>ppt_x</p:attrName>
                                          <p:attrName>ppt_y</p:attrName>
                                        </p:attrNameLst>
                                      </p:cBhvr>
                                      <p:rCtr x="10747" y="0"/>
                                    </p:animMotion>
                                  </p:childTnLst>
                                </p:cTn>
                              </p:par>
                            </p:childTnLst>
                          </p:cTn>
                        </p:par>
                        <p:par>
                          <p:cTn id="122" fill="hold">
                            <p:stCondLst>
                              <p:cond delay="20700"/>
                            </p:stCondLst>
                            <p:childTnLst>
                              <p:par>
                                <p:cTn id="123" presetID="0" presetClass="path" presetSubtype="0" accel="50000" decel="50000" fill="hold" nodeType="afterEffect">
                                  <p:stCondLst>
                                    <p:cond delay="0"/>
                                  </p:stCondLst>
                                  <p:childTnLst>
                                    <p:animMotion origin="layout" path="M 0.56754 -0.00525 L 0.63021 0.09938 " pathEditMode="relative" rAng="0" ptsTypes="AA">
                                      <p:cBhvr>
                                        <p:cTn id="124" dur="2000" fill="hold"/>
                                        <p:tgtEl>
                                          <p:spTgt spid="67"/>
                                        </p:tgtEl>
                                        <p:attrNameLst>
                                          <p:attrName>ppt_x</p:attrName>
                                          <p:attrName>ppt_y</p:attrName>
                                        </p:attrNameLst>
                                      </p:cBhvr>
                                      <p:rCtr x="3125" y="5216"/>
                                    </p:animMotion>
                                  </p:childTnLst>
                                </p:cTn>
                              </p:par>
                              <p:par>
                                <p:cTn id="125" presetID="0" presetClass="path" presetSubtype="0" accel="50000" decel="50000" fill="hold" nodeType="withEffect">
                                  <p:stCondLst>
                                    <p:cond delay="0"/>
                                  </p:stCondLst>
                                  <p:childTnLst>
                                    <p:animMotion origin="layout" path="M 0.62639 -0.00741 L 0.62934 0.09907 " pathEditMode="relative" rAng="0" ptsTypes="AA">
                                      <p:cBhvr>
                                        <p:cTn id="126" dur="2000" fill="hold"/>
                                        <p:tgtEl>
                                          <p:spTgt spid="68"/>
                                        </p:tgtEl>
                                        <p:attrNameLst>
                                          <p:attrName>ppt_x</p:attrName>
                                          <p:attrName>ppt_y</p:attrName>
                                        </p:attrNameLst>
                                      </p:cBhvr>
                                      <p:rCtr x="139" y="5309"/>
                                    </p:animMotion>
                                  </p:childTnLst>
                                </p:cTn>
                              </p:par>
                              <p:par>
                                <p:cTn id="127" presetID="0" presetClass="path" presetSubtype="0" accel="50000" decel="50000" fill="hold" nodeType="withEffect">
                                  <p:stCondLst>
                                    <p:cond delay="0"/>
                                  </p:stCondLst>
                                  <p:childTnLst>
                                    <p:animMotion origin="layout" path="M 0.68663 -0.00741 L 0.62691 0.09537 " pathEditMode="relative" rAng="0" ptsTypes="AA">
                                      <p:cBhvr>
                                        <p:cTn id="128" dur="2000" fill="hold"/>
                                        <p:tgtEl>
                                          <p:spTgt spid="75"/>
                                        </p:tgtEl>
                                        <p:attrNameLst>
                                          <p:attrName>ppt_x</p:attrName>
                                          <p:attrName>ppt_y</p:attrName>
                                        </p:attrNameLst>
                                      </p:cBhvr>
                                      <p:rCtr x="-2986" y="5123"/>
                                    </p:animMotion>
                                  </p:childTnLst>
                                </p:cTn>
                              </p:par>
                            </p:childTnLst>
                          </p:cTn>
                        </p:par>
                        <p:par>
                          <p:cTn id="129" fill="hold">
                            <p:stCondLst>
                              <p:cond delay="22700"/>
                            </p:stCondLst>
                            <p:childTnLst>
                              <p:par>
                                <p:cTn id="130" presetID="10" presetClass="exit" presetSubtype="0" fill="hold" nodeType="afterEffect">
                                  <p:stCondLst>
                                    <p:cond delay="0"/>
                                  </p:stCondLst>
                                  <p:childTnLst>
                                    <p:animEffect transition="out" filter="fade">
                                      <p:cBhvr>
                                        <p:cTn id="131" dur="500"/>
                                        <p:tgtEl>
                                          <p:spTgt spid="67"/>
                                        </p:tgtEl>
                                      </p:cBhvr>
                                    </p:animEffect>
                                    <p:set>
                                      <p:cBhvr>
                                        <p:cTn id="132" dur="1" fill="hold">
                                          <p:stCondLst>
                                            <p:cond delay="499"/>
                                          </p:stCondLst>
                                        </p:cTn>
                                        <p:tgtEl>
                                          <p:spTgt spid="67"/>
                                        </p:tgtEl>
                                        <p:attrNameLst>
                                          <p:attrName>style.visibility</p:attrName>
                                        </p:attrNameLst>
                                      </p:cBhvr>
                                      <p:to>
                                        <p:strVal val="hidden"/>
                                      </p:to>
                                    </p:set>
                                  </p:childTnLst>
                                </p:cTn>
                              </p:par>
                              <p:par>
                                <p:cTn id="133" presetID="10" presetClass="exit" presetSubtype="0" fill="hold" nodeType="withEffect">
                                  <p:stCondLst>
                                    <p:cond delay="0"/>
                                  </p:stCondLst>
                                  <p:childTnLst>
                                    <p:animEffect transition="out" filter="fade">
                                      <p:cBhvr>
                                        <p:cTn id="134" dur="500"/>
                                        <p:tgtEl>
                                          <p:spTgt spid="68"/>
                                        </p:tgtEl>
                                      </p:cBhvr>
                                    </p:animEffect>
                                    <p:set>
                                      <p:cBhvr>
                                        <p:cTn id="135" dur="1" fill="hold">
                                          <p:stCondLst>
                                            <p:cond delay="499"/>
                                          </p:stCondLst>
                                        </p:cTn>
                                        <p:tgtEl>
                                          <p:spTgt spid="68"/>
                                        </p:tgtEl>
                                        <p:attrNameLst>
                                          <p:attrName>style.visibility</p:attrName>
                                        </p:attrNameLst>
                                      </p:cBhvr>
                                      <p:to>
                                        <p:strVal val="hidden"/>
                                      </p:to>
                                    </p:set>
                                  </p:childTnLst>
                                </p:cTn>
                              </p:par>
                              <p:par>
                                <p:cTn id="136" presetID="10" presetClass="exit" presetSubtype="0" fill="hold" nodeType="withEffect">
                                  <p:stCondLst>
                                    <p:cond delay="0"/>
                                  </p:stCondLst>
                                  <p:childTnLst>
                                    <p:animEffect transition="out" filter="fade">
                                      <p:cBhvr>
                                        <p:cTn id="137" dur="500"/>
                                        <p:tgtEl>
                                          <p:spTgt spid="75"/>
                                        </p:tgtEl>
                                      </p:cBhvr>
                                    </p:animEffect>
                                    <p:set>
                                      <p:cBhvr>
                                        <p:cTn id="138" dur="1" fill="hold">
                                          <p:stCondLst>
                                            <p:cond delay="499"/>
                                          </p:stCondLst>
                                        </p:cTn>
                                        <p:tgtEl>
                                          <p:spTgt spid="75"/>
                                        </p:tgtEl>
                                        <p:attrNameLst>
                                          <p:attrName>style.visibility</p:attrName>
                                        </p:attrNameLst>
                                      </p:cBhvr>
                                      <p:to>
                                        <p:strVal val="hidden"/>
                                      </p:to>
                                    </p:set>
                                  </p:childTnLst>
                                </p:cTn>
                              </p:par>
                            </p:childTnLst>
                          </p:cTn>
                        </p:par>
                        <p:par>
                          <p:cTn id="139" fill="hold">
                            <p:stCondLst>
                              <p:cond delay="23200"/>
                            </p:stCondLst>
                            <p:childTnLst>
                              <p:par>
                                <p:cTn id="140" presetID="10" presetClass="entr" presetSubtype="0" fill="hold" nodeType="afterEffect">
                                  <p:stCondLst>
                                    <p:cond delay="0"/>
                                  </p:stCondLst>
                                  <p:childTnLst>
                                    <p:set>
                                      <p:cBhvr>
                                        <p:cTn id="141" dur="1" fill="hold">
                                          <p:stCondLst>
                                            <p:cond delay="0"/>
                                          </p:stCondLst>
                                        </p:cTn>
                                        <p:tgtEl>
                                          <p:spTgt spid="7"/>
                                        </p:tgtEl>
                                        <p:attrNameLst>
                                          <p:attrName>style.visibility</p:attrName>
                                        </p:attrNameLst>
                                      </p:cBhvr>
                                      <p:to>
                                        <p:strVal val="visible"/>
                                      </p:to>
                                    </p:set>
                                    <p:animEffect transition="in" filter="fade">
                                      <p:cBhvr>
                                        <p:cTn id="142" dur="500"/>
                                        <p:tgtEl>
                                          <p:spTgt spid="7"/>
                                        </p:tgtEl>
                                      </p:cBhvr>
                                    </p:animEffect>
                                  </p:childTnLst>
                                </p:cTn>
                              </p:par>
                              <p:par>
                                <p:cTn id="143" presetID="0" presetClass="path" presetSubtype="0" accel="50000" decel="50000" fill="hold" nodeType="withEffect">
                                  <p:stCondLst>
                                    <p:cond delay="0"/>
                                  </p:stCondLst>
                                  <p:childTnLst>
                                    <p:animMotion origin="layout" path="M 0.00052 0.00494 L 0.18681 0.00494 L 0.18577 -0.09135 " pathEditMode="relative" rAng="0" ptsTypes="AAA">
                                      <p:cBhvr>
                                        <p:cTn id="144" dur="2000" fill="hold"/>
                                        <p:tgtEl>
                                          <p:spTgt spid="7"/>
                                        </p:tgtEl>
                                        <p:attrNameLst>
                                          <p:attrName>ppt_x</p:attrName>
                                          <p:attrName>ppt_y</p:attrName>
                                        </p:attrNameLst>
                                      </p:cBhvr>
                                      <p:rCtr x="9306" y="-4815"/>
                                    </p:animMotion>
                                  </p:childTnLst>
                                </p:cTn>
                              </p:par>
                              <p:par>
                                <p:cTn id="145" presetID="10" presetClass="exit" presetSubtype="0" fill="hold" nodeType="withEffect">
                                  <p:stCondLst>
                                    <p:cond delay="1700"/>
                                  </p:stCondLst>
                                  <p:childTnLst>
                                    <p:animEffect transition="out" filter="fade">
                                      <p:cBhvr>
                                        <p:cTn id="146" dur="500"/>
                                        <p:tgtEl>
                                          <p:spTgt spid="7"/>
                                        </p:tgtEl>
                                      </p:cBhvr>
                                    </p:animEffect>
                                    <p:set>
                                      <p:cBhvr>
                                        <p:cTn id="14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0"/>
        <p:cNvGrpSpPr/>
        <p:nvPr/>
      </p:nvGrpSpPr>
      <p:grpSpPr>
        <a:xfrm>
          <a:off x="0" y="0"/>
          <a:ext cx="0" cy="0"/>
          <a:chOff x="0" y="0"/>
          <a:chExt cx="0" cy="0"/>
        </a:xfrm>
      </p:grpSpPr>
      <p:sp>
        <p:nvSpPr>
          <p:cNvPr id="14" name="Title 2">
            <a:extLst>
              <a:ext uri="{FF2B5EF4-FFF2-40B4-BE49-F238E27FC236}">
                <a16:creationId xmlns:a16="http://schemas.microsoft.com/office/drawing/2014/main" id="{369D6C5E-5AC3-1C4B-B731-5DEDCD0F7C88}"/>
              </a:ext>
            </a:extLst>
          </p:cNvPr>
          <p:cNvSpPr>
            <a:spLocks noGrp="1"/>
          </p:cNvSpPr>
          <p:nvPr>
            <p:ph type="title"/>
          </p:nvPr>
        </p:nvSpPr>
        <p:spPr>
          <a:xfrm>
            <a:off x="868365" y="529405"/>
            <a:ext cx="7959939" cy="528728"/>
          </a:xfrm>
        </p:spPr>
        <p:txBody>
          <a:bodyPr/>
          <a:lstStyle/>
          <a:p>
            <a:r>
              <a:rPr lang="en-US">
                <a:latin typeface="Raleway SemiBold"/>
              </a:rPr>
              <a:t>S3 Bucket</a:t>
            </a:r>
            <a:endParaRPr lang="en-US"/>
          </a:p>
        </p:txBody>
      </p:sp>
      <p:pic>
        <p:nvPicPr>
          <p:cNvPr id="15" name="Graphic 14">
            <a:extLst>
              <a:ext uri="{FF2B5EF4-FFF2-40B4-BE49-F238E27FC236}">
                <a16:creationId xmlns:a16="http://schemas.microsoft.com/office/drawing/2014/main" id="{5DDE9163-C9E2-634C-99A4-D1162DC7C1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8365" y="497759"/>
            <a:ext cx="591273" cy="591273"/>
          </a:xfrm>
          <a:prstGeom prst="rect">
            <a:avLst/>
          </a:prstGeom>
        </p:spPr>
      </p:pic>
      <p:sp>
        <p:nvSpPr>
          <p:cNvPr id="2" name="Footer Placeholder 1">
            <a:extLst>
              <a:ext uri="{FF2B5EF4-FFF2-40B4-BE49-F238E27FC236}">
                <a16:creationId xmlns:a16="http://schemas.microsoft.com/office/drawing/2014/main" id="{E3173D38-6D5E-6E40-BB06-DD8223774439}"/>
              </a:ext>
            </a:extLst>
          </p:cNvPr>
          <p:cNvSpPr>
            <a:spLocks noGrp="1"/>
          </p:cNvSpPr>
          <p:nvPr>
            <p:ph type="ftr" sz="quarter" idx="13"/>
          </p:nvPr>
        </p:nvSpPr>
        <p:spPr/>
        <p:txBody>
          <a:bodyPr/>
          <a:lstStyle/>
          <a:p>
            <a:r>
              <a:rPr lang="en-US"/>
              <a:t>Architecture</a:t>
            </a:r>
          </a:p>
        </p:txBody>
      </p:sp>
      <p:cxnSp>
        <p:nvCxnSpPr>
          <p:cNvPr id="59" name="Straight Connector 58">
            <a:extLst>
              <a:ext uri="{FF2B5EF4-FFF2-40B4-BE49-F238E27FC236}">
                <a16:creationId xmlns:a16="http://schemas.microsoft.com/office/drawing/2014/main" id="{DED3CB33-BDB3-6548-806B-6A74F400B11F}"/>
              </a:ext>
            </a:extLst>
          </p:cNvPr>
          <p:cNvCxnSpPr/>
          <p:nvPr/>
        </p:nvCxnSpPr>
        <p:spPr>
          <a:xfrm>
            <a:off x="2616057" y="1085985"/>
            <a:ext cx="0" cy="3498207"/>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598E5F21-E4FE-3D4A-B77A-4649E8DB848A}"/>
              </a:ext>
            </a:extLst>
          </p:cNvPr>
          <p:cNvSpPr/>
          <p:nvPr/>
        </p:nvSpPr>
        <p:spPr bwMode="auto">
          <a:xfrm>
            <a:off x="676384" y="2232506"/>
            <a:ext cx="2497787" cy="1707231"/>
          </a:xfrm>
          <a:prstGeom prst="rect">
            <a:avLst/>
          </a:prstGeom>
          <a:solidFill>
            <a:schemeClr val="lt1"/>
          </a:solid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a:defRPr/>
            </a:pPr>
            <a:r>
              <a:rPr lang="en-US" sz="1200">
                <a:ln w="0"/>
                <a:solidFill>
                  <a:srgbClr val="A2A2A2"/>
                </a:solidFill>
                <a:latin typeface="Arial" panose="020B0604020202020204" pitchFamily="34" charset="0"/>
                <a:cs typeface="Arial" panose="020B0604020202020204" pitchFamily="34" charset="0"/>
              </a:rPr>
              <a:t>VPC</a:t>
            </a:r>
          </a:p>
        </p:txBody>
      </p:sp>
      <p:pic>
        <p:nvPicPr>
          <p:cNvPr id="63" name="Graphic 62">
            <a:extLst>
              <a:ext uri="{FF2B5EF4-FFF2-40B4-BE49-F238E27FC236}">
                <a16:creationId xmlns:a16="http://schemas.microsoft.com/office/drawing/2014/main" id="{733BE63A-9B29-C746-97D9-CEF1A12A38C3}"/>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3876292" y="1216309"/>
            <a:ext cx="420334" cy="420334"/>
          </a:xfrm>
          <a:prstGeom prst="rect">
            <a:avLst/>
          </a:prstGeom>
        </p:spPr>
      </p:pic>
      <p:pic>
        <p:nvPicPr>
          <p:cNvPr id="64" name="Graphic 63">
            <a:extLst>
              <a:ext uri="{FF2B5EF4-FFF2-40B4-BE49-F238E27FC236}">
                <a16:creationId xmlns:a16="http://schemas.microsoft.com/office/drawing/2014/main" id="{B294AFEE-309F-1A4D-B994-95ACDB8A3C0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91996" y="1205368"/>
            <a:ext cx="420334" cy="420334"/>
          </a:xfrm>
          <a:prstGeom prst="rect">
            <a:avLst/>
          </a:prstGeom>
        </p:spPr>
      </p:pic>
      <p:pic>
        <p:nvPicPr>
          <p:cNvPr id="65" name="Graphic 64">
            <a:extLst>
              <a:ext uri="{FF2B5EF4-FFF2-40B4-BE49-F238E27FC236}">
                <a16:creationId xmlns:a16="http://schemas.microsoft.com/office/drawing/2014/main" id="{06676453-15C6-A94A-8F21-18E355933C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64526" y="1085985"/>
            <a:ext cx="691993" cy="691993"/>
          </a:xfrm>
          <a:prstGeom prst="rect">
            <a:avLst/>
          </a:prstGeom>
        </p:spPr>
      </p:pic>
      <p:pic>
        <p:nvPicPr>
          <p:cNvPr id="66" name="Graphic 65">
            <a:extLst>
              <a:ext uri="{FF2B5EF4-FFF2-40B4-BE49-F238E27FC236}">
                <a16:creationId xmlns:a16="http://schemas.microsoft.com/office/drawing/2014/main" id="{EA182D2A-9D5D-B441-8CDD-978612CEB70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282096" y="1283176"/>
            <a:ext cx="348892" cy="229043"/>
          </a:xfrm>
          <a:prstGeom prst="rect">
            <a:avLst/>
          </a:prstGeom>
        </p:spPr>
      </p:pic>
      <p:cxnSp>
        <p:nvCxnSpPr>
          <p:cNvPr id="67" name="Straight Connector 66">
            <a:extLst>
              <a:ext uri="{FF2B5EF4-FFF2-40B4-BE49-F238E27FC236}">
                <a16:creationId xmlns:a16="http://schemas.microsoft.com/office/drawing/2014/main" id="{B7D726B1-D324-F14B-99F1-3E57B31334CB}"/>
              </a:ext>
            </a:extLst>
          </p:cNvPr>
          <p:cNvCxnSpPr>
            <a:cxnSpLocks/>
          </p:cNvCxnSpPr>
          <p:nvPr/>
        </p:nvCxnSpPr>
        <p:spPr>
          <a:xfrm>
            <a:off x="7554191" y="1331543"/>
            <a:ext cx="114453" cy="0"/>
          </a:xfrm>
          <a:prstGeom prst="line">
            <a:avLst/>
          </a:prstGeom>
          <a:solidFill>
            <a:schemeClr val="bg1">
              <a:lumMod val="50000"/>
            </a:schemeClr>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48DEC15-205F-E648-8EA9-7345E3861B35}"/>
              </a:ext>
            </a:extLst>
          </p:cNvPr>
          <p:cNvCxnSpPr>
            <a:cxnSpLocks/>
          </p:cNvCxnSpPr>
          <p:nvPr/>
        </p:nvCxnSpPr>
        <p:spPr>
          <a:xfrm>
            <a:off x="7554191" y="1361776"/>
            <a:ext cx="114453" cy="0"/>
          </a:xfrm>
          <a:prstGeom prst="line">
            <a:avLst/>
          </a:prstGeom>
          <a:solidFill>
            <a:schemeClr val="bg1">
              <a:lumMod val="50000"/>
            </a:schemeClr>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FBDBCE4-3854-BE4F-BA2E-7984EDEF6C13}"/>
              </a:ext>
            </a:extLst>
          </p:cNvPr>
          <p:cNvCxnSpPr>
            <a:cxnSpLocks/>
          </p:cNvCxnSpPr>
          <p:nvPr/>
        </p:nvCxnSpPr>
        <p:spPr>
          <a:xfrm>
            <a:off x="7554191" y="1397697"/>
            <a:ext cx="114453" cy="0"/>
          </a:xfrm>
          <a:prstGeom prst="line">
            <a:avLst/>
          </a:prstGeom>
          <a:solidFill>
            <a:schemeClr val="bg1">
              <a:lumMod val="50000"/>
            </a:schemeClr>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92D5FAE-3903-3849-9724-20E11FA067F2}"/>
              </a:ext>
            </a:extLst>
          </p:cNvPr>
          <p:cNvCxnSpPr>
            <a:cxnSpLocks/>
          </p:cNvCxnSpPr>
          <p:nvPr/>
        </p:nvCxnSpPr>
        <p:spPr>
          <a:xfrm>
            <a:off x="7586583" y="1431981"/>
            <a:ext cx="82061" cy="0"/>
          </a:xfrm>
          <a:prstGeom prst="line">
            <a:avLst/>
          </a:prstGeom>
          <a:solidFill>
            <a:schemeClr val="bg1">
              <a:lumMod val="50000"/>
            </a:schemeClr>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63AD401-C202-374E-98DA-97142DDA1C15}"/>
              </a:ext>
            </a:extLst>
          </p:cNvPr>
          <p:cNvCxnSpPr>
            <a:cxnSpLocks/>
          </p:cNvCxnSpPr>
          <p:nvPr/>
        </p:nvCxnSpPr>
        <p:spPr>
          <a:xfrm>
            <a:off x="7586583" y="1464374"/>
            <a:ext cx="82061" cy="0"/>
          </a:xfrm>
          <a:prstGeom prst="line">
            <a:avLst/>
          </a:prstGeom>
          <a:solidFill>
            <a:schemeClr val="bg1">
              <a:lumMod val="50000"/>
            </a:schemeClr>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72" name="Graphic 19">
            <a:extLst>
              <a:ext uri="{FF2B5EF4-FFF2-40B4-BE49-F238E27FC236}">
                <a16:creationId xmlns:a16="http://schemas.microsoft.com/office/drawing/2014/main" id="{E777BBEF-F584-9D43-A22C-42E8DCE4505B}"/>
              </a:ext>
            </a:extLst>
          </p:cNvPr>
          <p:cNvPicPr>
            <a:picLocks noChangeAspect="1" noChangeArrowheads="1"/>
          </p:cNvPicPr>
          <p:nvPr/>
        </p:nvPicPr>
        <p:blipFill>
          <a:blip r:embed="rId12">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5964566" y="2858396"/>
            <a:ext cx="475197" cy="47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Graphic 7">
            <a:extLst>
              <a:ext uri="{FF2B5EF4-FFF2-40B4-BE49-F238E27FC236}">
                <a16:creationId xmlns:a16="http://schemas.microsoft.com/office/drawing/2014/main" id="{4B52D5C6-066B-3347-B898-9D596A4EF61C}"/>
              </a:ext>
            </a:extLst>
          </p:cNvPr>
          <p:cNvPicPr>
            <a:picLocks noChangeAspect="1" noChangeArrowheads="1"/>
          </p:cNvPicPr>
          <p:nvPr/>
        </p:nvPicPr>
        <p:blipFill>
          <a:blip r:embed="rId1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90753" y="2877418"/>
            <a:ext cx="475197" cy="47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Graphic 8">
            <a:extLst>
              <a:ext uri="{FF2B5EF4-FFF2-40B4-BE49-F238E27FC236}">
                <a16:creationId xmlns:a16="http://schemas.microsoft.com/office/drawing/2014/main" id="{1F236120-BBB0-2F4E-9335-9F564D089DF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13462" y="2843782"/>
            <a:ext cx="475197" cy="47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Graphic 18">
            <a:extLst>
              <a:ext uri="{FF2B5EF4-FFF2-40B4-BE49-F238E27FC236}">
                <a16:creationId xmlns:a16="http://schemas.microsoft.com/office/drawing/2014/main" id="{EAEDED64-2C87-0546-86BD-7A190C6280F7}"/>
              </a:ext>
            </a:extLst>
          </p:cNvPr>
          <p:cNvPicPr>
            <a:picLocks noChangeAspect="1" noChangeArrowheads="1"/>
          </p:cNvPicPr>
          <p:nvPr/>
        </p:nvPicPr>
        <p:blipFill>
          <a:blip r:embed="rId1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76949" y="2839497"/>
            <a:ext cx="475198" cy="471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Graphic 14">
            <a:extLst>
              <a:ext uri="{FF2B5EF4-FFF2-40B4-BE49-F238E27FC236}">
                <a16:creationId xmlns:a16="http://schemas.microsoft.com/office/drawing/2014/main" id="{CA47C637-BD9D-1646-983F-D0E461F94966}"/>
              </a:ext>
            </a:extLst>
          </p:cNvPr>
          <p:cNvPicPr>
            <a:picLocks noChangeAspect="1" noChangeArrowheads="1"/>
          </p:cNvPicPr>
          <p:nvPr/>
        </p:nvPicPr>
        <p:blipFill>
          <a:blip r:embed="rId17">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76325" y="2296961"/>
            <a:ext cx="475197" cy="4751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Rectangle 80">
            <a:extLst>
              <a:ext uri="{FF2B5EF4-FFF2-40B4-BE49-F238E27FC236}">
                <a16:creationId xmlns:a16="http://schemas.microsoft.com/office/drawing/2014/main" id="{F9D5E1B2-F9AB-7F4A-85E0-47A9B6E77E59}"/>
              </a:ext>
            </a:extLst>
          </p:cNvPr>
          <p:cNvSpPr/>
          <p:nvPr/>
        </p:nvSpPr>
        <p:spPr>
          <a:xfrm>
            <a:off x="2153228" y="2303397"/>
            <a:ext cx="955423" cy="1565176"/>
          </a:xfrm>
          <a:prstGeom prst="rect">
            <a:avLst/>
          </a:prstGeom>
          <a:solidFill>
            <a:schemeClr val="lt1"/>
          </a:solid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Graphic 81">
            <a:extLst>
              <a:ext uri="{FF2B5EF4-FFF2-40B4-BE49-F238E27FC236}">
                <a16:creationId xmlns:a16="http://schemas.microsoft.com/office/drawing/2014/main" id="{0F7C086E-2E5B-8845-A2E4-B7521303B42E}"/>
              </a:ext>
            </a:extLst>
          </p:cNvPr>
          <p:cNvPicPr>
            <a:picLocks noChangeAspect="1"/>
          </p:cNvPicPr>
          <p:nvPr/>
        </p:nvPicPr>
        <p:blipFill>
          <a:blip r:embed="rId18">
            <a:duotone>
              <a:schemeClr val="bg2">
                <a:shade val="45000"/>
                <a:satMod val="135000"/>
              </a:schemeClr>
              <a:prstClr val="white"/>
            </a:duotone>
            <a:extLst>
              <a:ext uri="{96DAC541-7B7A-43D3-8B79-37D633B846F1}">
                <asvg:svgBlip xmlns:asvg="http://schemas.microsoft.com/office/drawing/2016/SVG/main" r:embed="rId19"/>
              </a:ext>
            </a:extLst>
          </a:blip>
          <a:stretch>
            <a:fillRect/>
          </a:stretch>
        </p:blipFill>
        <p:spPr>
          <a:xfrm>
            <a:off x="2287102" y="2406663"/>
            <a:ext cx="657910" cy="371223"/>
          </a:xfrm>
          <a:prstGeom prst="rect">
            <a:avLst/>
          </a:prstGeom>
        </p:spPr>
      </p:pic>
      <p:pic>
        <p:nvPicPr>
          <p:cNvPr id="83" name="Graphic 82">
            <a:extLst>
              <a:ext uri="{FF2B5EF4-FFF2-40B4-BE49-F238E27FC236}">
                <a16:creationId xmlns:a16="http://schemas.microsoft.com/office/drawing/2014/main" id="{5FC58BE9-F44C-3F47-9174-A4A9616B7B40}"/>
              </a:ext>
            </a:extLst>
          </p:cNvPr>
          <p:cNvPicPr>
            <a:picLocks noChangeAspect="1"/>
          </p:cNvPicPr>
          <p:nvPr/>
        </p:nvPicPr>
        <p:blipFill>
          <a:blip r:embed="rId18">
            <a:duotone>
              <a:schemeClr val="bg2">
                <a:shade val="45000"/>
                <a:satMod val="135000"/>
              </a:schemeClr>
              <a:prstClr val="white"/>
            </a:duotone>
            <a:extLst>
              <a:ext uri="{96DAC541-7B7A-43D3-8B79-37D633B846F1}">
                <asvg:svgBlip xmlns:asvg="http://schemas.microsoft.com/office/drawing/2016/SVG/main" r:embed="rId19"/>
              </a:ext>
            </a:extLst>
          </a:blip>
          <a:stretch>
            <a:fillRect/>
          </a:stretch>
        </p:blipFill>
        <p:spPr>
          <a:xfrm>
            <a:off x="2289833" y="2900373"/>
            <a:ext cx="657910" cy="371223"/>
          </a:xfrm>
          <a:prstGeom prst="rect">
            <a:avLst/>
          </a:prstGeom>
        </p:spPr>
      </p:pic>
      <p:pic>
        <p:nvPicPr>
          <p:cNvPr id="92" name="Graphic 91">
            <a:extLst>
              <a:ext uri="{FF2B5EF4-FFF2-40B4-BE49-F238E27FC236}">
                <a16:creationId xmlns:a16="http://schemas.microsoft.com/office/drawing/2014/main" id="{DCF27A1C-B275-014D-8825-1F0707BCC4AB}"/>
              </a:ext>
            </a:extLst>
          </p:cNvPr>
          <p:cNvPicPr>
            <a:picLocks noChangeAspect="1"/>
          </p:cNvPicPr>
          <p:nvPr/>
        </p:nvPicPr>
        <p:blipFill>
          <a:blip r:embed="rId18">
            <a:duotone>
              <a:schemeClr val="bg2">
                <a:shade val="45000"/>
                <a:satMod val="135000"/>
              </a:schemeClr>
              <a:prstClr val="white"/>
            </a:duotone>
            <a:extLst>
              <a:ext uri="{96DAC541-7B7A-43D3-8B79-37D633B846F1}">
                <asvg:svgBlip xmlns:asvg="http://schemas.microsoft.com/office/drawing/2016/SVG/main" r:embed="rId19"/>
              </a:ext>
            </a:extLst>
          </a:blip>
          <a:stretch>
            <a:fillRect/>
          </a:stretch>
        </p:blipFill>
        <p:spPr>
          <a:xfrm>
            <a:off x="2294006" y="3392763"/>
            <a:ext cx="657910" cy="371223"/>
          </a:xfrm>
          <a:prstGeom prst="rect">
            <a:avLst/>
          </a:prstGeom>
        </p:spPr>
      </p:pic>
      <p:cxnSp>
        <p:nvCxnSpPr>
          <p:cNvPr id="93" name="Straight Arrow Connector 92">
            <a:extLst>
              <a:ext uri="{FF2B5EF4-FFF2-40B4-BE49-F238E27FC236}">
                <a16:creationId xmlns:a16="http://schemas.microsoft.com/office/drawing/2014/main" id="{59B03305-AE31-3B4E-B475-62782810F0A3}"/>
              </a:ext>
            </a:extLst>
          </p:cNvPr>
          <p:cNvCxnSpPr>
            <a:cxnSpLocks/>
          </p:cNvCxnSpPr>
          <p:nvPr/>
        </p:nvCxnSpPr>
        <p:spPr>
          <a:xfrm>
            <a:off x="3174180" y="3096437"/>
            <a:ext cx="449908"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980A6C20-88CF-974F-BAB3-6DE7AA5D5160}"/>
              </a:ext>
            </a:extLst>
          </p:cNvPr>
          <p:cNvCxnSpPr>
            <a:cxnSpLocks/>
          </p:cNvCxnSpPr>
          <p:nvPr/>
        </p:nvCxnSpPr>
        <p:spPr>
          <a:xfrm>
            <a:off x="4088659" y="3096437"/>
            <a:ext cx="708350"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879837DA-29F5-9747-813E-4F310307DAAE}"/>
              </a:ext>
            </a:extLst>
          </p:cNvPr>
          <p:cNvCxnSpPr>
            <a:cxnSpLocks/>
          </p:cNvCxnSpPr>
          <p:nvPr/>
        </p:nvCxnSpPr>
        <p:spPr>
          <a:xfrm>
            <a:off x="5265950" y="3096437"/>
            <a:ext cx="708350"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pic>
        <p:nvPicPr>
          <p:cNvPr id="98" name="Graphic 97">
            <a:extLst>
              <a:ext uri="{FF2B5EF4-FFF2-40B4-BE49-F238E27FC236}">
                <a16:creationId xmlns:a16="http://schemas.microsoft.com/office/drawing/2014/main" id="{104D7584-5C3B-8741-8C87-CD6617D2390C}"/>
              </a:ext>
            </a:extLst>
          </p:cNvPr>
          <p:cNvPicPr>
            <a:picLocks noChangeAspect="1"/>
          </p:cNvPicPr>
          <p:nvPr/>
        </p:nvPicPr>
        <p:blipFill>
          <a:blip r:embed="rId20">
            <a:duotone>
              <a:schemeClr val="bg2">
                <a:shade val="45000"/>
                <a:satMod val="135000"/>
              </a:schemeClr>
              <a:prstClr val="white"/>
            </a:duotone>
            <a:extLst>
              <a:ext uri="{96DAC541-7B7A-43D3-8B79-37D633B846F1}">
                <asvg:svgBlip xmlns:asvg="http://schemas.microsoft.com/office/drawing/2016/SVG/main" r:embed="rId21"/>
              </a:ext>
            </a:extLst>
          </a:blip>
          <a:stretch>
            <a:fillRect/>
          </a:stretch>
        </p:blipFill>
        <p:spPr>
          <a:xfrm>
            <a:off x="680017" y="2237822"/>
            <a:ext cx="384048" cy="384048"/>
          </a:xfrm>
          <a:prstGeom prst="rect">
            <a:avLst/>
          </a:prstGeom>
        </p:spPr>
      </p:pic>
      <p:sp>
        <p:nvSpPr>
          <p:cNvPr id="99" name="Rectangle 98">
            <a:extLst>
              <a:ext uri="{FF2B5EF4-FFF2-40B4-BE49-F238E27FC236}">
                <a16:creationId xmlns:a16="http://schemas.microsoft.com/office/drawing/2014/main" id="{64565D9B-C0D8-6F40-AA7D-D5ED4917095D}"/>
              </a:ext>
            </a:extLst>
          </p:cNvPr>
          <p:cNvSpPr>
            <a:spLocks noChangeAspect="1"/>
          </p:cNvSpPr>
          <p:nvPr/>
        </p:nvSpPr>
        <p:spPr>
          <a:xfrm>
            <a:off x="680017" y="2232072"/>
            <a:ext cx="384048" cy="383507"/>
          </a:xfrm>
          <a:prstGeom prst="rect">
            <a:avLst/>
          </a:prstGeom>
          <a:no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BFA8C6B2-CFB9-CD4C-944A-8180E666A2DC}"/>
              </a:ext>
            </a:extLst>
          </p:cNvPr>
          <p:cNvSpPr txBox="1"/>
          <p:nvPr/>
        </p:nvSpPr>
        <p:spPr>
          <a:xfrm>
            <a:off x="756835" y="1603835"/>
            <a:ext cx="1600118" cy="307777"/>
          </a:xfrm>
          <a:prstGeom prst="rect">
            <a:avLst/>
          </a:prstGeom>
          <a:noFill/>
        </p:spPr>
        <p:txBody>
          <a:bodyPr wrap="none" rtlCol="0">
            <a:spAutoFit/>
          </a:bodyPr>
          <a:lstStyle/>
          <a:p>
            <a:r>
              <a:rPr lang="en-US" b="1">
                <a:solidFill>
                  <a:schemeClr val="bg1">
                    <a:lumMod val="50000"/>
                  </a:schemeClr>
                </a:solidFill>
                <a:latin typeface="Raleway SemiBold" panose="020B0203030101060003" pitchFamily="34" charset="77"/>
              </a:rPr>
              <a:t>Load Generation</a:t>
            </a:r>
          </a:p>
        </p:txBody>
      </p:sp>
      <p:sp>
        <p:nvSpPr>
          <p:cNvPr id="101" name="TextBox 100">
            <a:extLst>
              <a:ext uri="{FF2B5EF4-FFF2-40B4-BE49-F238E27FC236}">
                <a16:creationId xmlns:a16="http://schemas.microsoft.com/office/drawing/2014/main" id="{AB11193A-4EA1-3746-943C-D69B3A527817}"/>
              </a:ext>
            </a:extLst>
          </p:cNvPr>
          <p:cNvSpPr txBox="1"/>
          <p:nvPr/>
        </p:nvSpPr>
        <p:spPr>
          <a:xfrm>
            <a:off x="3343247" y="1603835"/>
            <a:ext cx="1491114" cy="307777"/>
          </a:xfrm>
          <a:prstGeom prst="rect">
            <a:avLst/>
          </a:prstGeom>
          <a:noFill/>
        </p:spPr>
        <p:txBody>
          <a:bodyPr wrap="none" rtlCol="0">
            <a:spAutoFit/>
          </a:bodyPr>
          <a:lstStyle/>
          <a:p>
            <a:r>
              <a:rPr lang="en-US" b="1">
                <a:solidFill>
                  <a:srgbClr val="1D0D5C"/>
                </a:solidFill>
                <a:latin typeface="Raleway SemiBold" panose="020B0203030101060003" pitchFamily="34" charset="77"/>
              </a:rPr>
              <a:t>Transformation</a:t>
            </a:r>
          </a:p>
        </p:txBody>
      </p:sp>
      <p:sp>
        <p:nvSpPr>
          <p:cNvPr id="102" name="TextBox 101">
            <a:extLst>
              <a:ext uri="{FF2B5EF4-FFF2-40B4-BE49-F238E27FC236}">
                <a16:creationId xmlns:a16="http://schemas.microsoft.com/office/drawing/2014/main" id="{EDD93FF8-25F1-2649-9321-AC30E49CD214}"/>
              </a:ext>
            </a:extLst>
          </p:cNvPr>
          <p:cNvSpPr txBox="1"/>
          <p:nvPr/>
        </p:nvSpPr>
        <p:spPr>
          <a:xfrm>
            <a:off x="5774803" y="1603835"/>
            <a:ext cx="854721" cy="307777"/>
          </a:xfrm>
          <a:prstGeom prst="rect">
            <a:avLst/>
          </a:prstGeom>
          <a:noFill/>
        </p:spPr>
        <p:txBody>
          <a:bodyPr wrap="none" rtlCol="0">
            <a:spAutoFit/>
          </a:bodyPr>
          <a:lstStyle/>
          <a:p>
            <a:r>
              <a:rPr lang="en-US" b="1">
                <a:solidFill>
                  <a:schemeClr val="bg1">
                    <a:lumMod val="50000"/>
                  </a:schemeClr>
                </a:solidFill>
                <a:latin typeface="Raleway SemiBold" panose="020B0203030101060003" pitchFamily="34" charset="77"/>
              </a:rPr>
              <a:t>Storage</a:t>
            </a:r>
          </a:p>
        </p:txBody>
      </p:sp>
      <p:sp>
        <p:nvSpPr>
          <p:cNvPr id="103" name="TextBox 102">
            <a:extLst>
              <a:ext uri="{FF2B5EF4-FFF2-40B4-BE49-F238E27FC236}">
                <a16:creationId xmlns:a16="http://schemas.microsoft.com/office/drawing/2014/main" id="{B6FB171F-0A9C-7740-9F2E-332C02B9C213}"/>
              </a:ext>
            </a:extLst>
          </p:cNvPr>
          <p:cNvSpPr txBox="1"/>
          <p:nvPr/>
        </p:nvSpPr>
        <p:spPr>
          <a:xfrm>
            <a:off x="6888192" y="1603835"/>
            <a:ext cx="1260281" cy="307777"/>
          </a:xfrm>
          <a:prstGeom prst="rect">
            <a:avLst/>
          </a:prstGeom>
          <a:noFill/>
        </p:spPr>
        <p:txBody>
          <a:bodyPr wrap="square" rtlCol="0">
            <a:spAutoFit/>
          </a:bodyPr>
          <a:lstStyle/>
          <a:p>
            <a:r>
              <a:rPr lang="en-US" b="1">
                <a:solidFill>
                  <a:schemeClr val="bg1">
                    <a:lumMod val="50000"/>
                  </a:schemeClr>
                </a:solidFill>
                <a:latin typeface="Raleway SemiBold" panose="020B0203030101060003" pitchFamily="34" charset="77"/>
              </a:rPr>
              <a:t>Visualization</a:t>
            </a:r>
          </a:p>
        </p:txBody>
      </p:sp>
      <p:cxnSp>
        <p:nvCxnSpPr>
          <p:cNvPr id="104" name="Straight Connector 103">
            <a:extLst>
              <a:ext uri="{FF2B5EF4-FFF2-40B4-BE49-F238E27FC236}">
                <a16:creationId xmlns:a16="http://schemas.microsoft.com/office/drawing/2014/main" id="{B7D1694B-14B8-5245-8B64-D15FC80AB9D5}"/>
              </a:ext>
            </a:extLst>
          </p:cNvPr>
          <p:cNvCxnSpPr/>
          <p:nvPr/>
        </p:nvCxnSpPr>
        <p:spPr>
          <a:xfrm>
            <a:off x="5620125" y="1085985"/>
            <a:ext cx="0" cy="3498207"/>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5890B463-012E-CE43-BF36-AC5F8E51E160}"/>
              </a:ext>
            </a:extLst>
          </p:cNvPr>
          <p:cNvCxnSpPr/>
          <p:nvPr/>
        </p:nvCxnSpPr>
        <p:spPr>
          <a:xfrm>
            <a:off x="6793938" y="1085985"/>
            <a:ext cx="0" cy="3498207"/>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pic>
        <p:nvPicPr>
          <p:cNvPr id="106" name="Graphic 105">
            <a:extLst>
              <a:ext uri="{FF2B5EF4-FFF2-40B4-BE49-F238E27FC236}">
                <a16:creationId xmlns:a16="http://schemas.microsoft.com/office/drawing/2014/main" id="{7E8B69A8-3201-A848-8AFF-04A0710CCC8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flipH="1">
            <a:off x="1345002" y="1203763"/>
            <a:ext cx="420335" cy="421416"/>
          </a:xfrm>
          <a:prstGeom prst="rect">
            <a:avLst/>
          </a:prstGeom>
        </p:spPr>
      </p:pic>
      <p:grpSp>
        <p:nvGrpSpPr>
          <p:cNvPr id="107" name="Group 106">
            <a:extLst>
              <a:ext uri="{FF2B5EF4-FFF2-40B4-BE49-F238E27FC236}">
                <a16:creationId xmlns:a16="http://schemas.microsoft.com/office/drawing/2014/main" id="{5C493130-7AB5-9B4D-BA0F-65303DC3A042}"/>
              </a:ext>
            </a:extLst>
          </p:cNvPr>
          <p:cNvGrpSpPr/>
          <p:nvPr/>
        </p:nvGrpSpPr>
        <p:grpSpPr>
          <a:xfrm>
            <a:off x="1669877" y="1457666"/>
            <a:ext cx="120298" cy="201190"/>
            <a:chOff x="2349842" y="2650268"/>
            <a:chExt cx="223836" cy="374348"/>
          </a:xfrm>
          <a:solidFill>
            <a:schemeClr val="lt1"/>
          </a:solidFill>
        </p:grpSpPr>
        <p:sp>
          <p:nvSpPr>
            <p:cNvPr id="108" name="Oval 107">
              <a:extLst>
                <a:ext uri="{FF2B5EF4-FFF2-40B4-BE49-F238E27FC236}">
                  <a16:creationId xmlns:a16="http://schemas.microsoft.com/office/drawing/2014/main" id="{759C43D0-9FCA-794C-B997-E8EFB5B3AA69}"/>
                </a:ext>
              </a:extLst>
            </p:cNvPr>
            <p:cNvSpPr/>
            <p:nvPr/>
          </p:nvSpPr>
          <p:spPr>
            <a:xfrm>
              <a:off x="2393498" y="2650268"/>
              <a:ext cx="136525" cy="136525"/>
            </a:xfrm>
            <a:prstGeom prst="ellipse">
              <a:avLst/>
            </a:prstGeom>
            <a:grpFill/>
            <a:ln w="158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Pie 52">
              <a:extLst>
                <a:ext uri="{FF2B5EF4-FFF2-40B4-BE49-F238E27FC236}">
                  <a16:creationId xmlns:a16="http://schemas.microsoft.com/office/drawing/2014/main" id="{5004B150-EE13-9D41-BA63-9831650152DF}"/>
                </a:ext>
              </a:extLst>
            </p:cNvPr>
            <p:cNvSpPr/>
            <p:nvPr/>
          </p:nvSpPr>
          <p:spPr>
            <a:xfrm rot="5400000">
              <a:off x="2349842" y="2800780"/>
              <a:ext cx="223836" cy="223836"/>
            </a:xfrm>
            <a:prstGeom prst="pie">
              <a:avLst>
                <a:gd name="adj1" fmla="val 5376454"/>
                <a:gd name="adj2" fmla="val 16199991"/>
              </a:avLst>
            </a:prstGeom>
            <a:grpFill/>
            <a:ln w="158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21" name="Graphic 2">
            <a:extLst>
              <a:ext uri="{FF2B5EF4-FFF2-40B4-BE49-F238E27FC236}">
                <a16:creationId xmlns:a16="http://schemas.microsoft.com/office/drawing/2014/main" id="{20E26528-E37E-B54B-91E6-A50E7F56FC6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241824" y="2364701"/>
            <a:ext cx="182974" cy="185226"/>
          </a:xfrm>
          <a:prstGeom prst="rect">
            <a:avLst/>
          </a:prstGeom>
        </p:spPr>
      </p:pic>
      <p:pic>
        <p:nvPicPr>
          <p:cNvPr id="122" name="Graphic 2">
            <a:extLst>
              <a:ext uri="{FF2B5EF4-FFF2-40B4-BE49-F238E27FC236}">
                <a16:creationId xmlns:a16="http://schemas.microsoft.com/office/drawing/2014/main" id="{56851467-C0BF-B24A-B3CD-AA4CCF782E5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241824" y="2858411"/>
            <a:ext cx="182974" cy="185226"/>
          </a:xfrm>
          <a:prstGeom prst="rect">
            <a:avLst/>
          </a:prstGeom>
        </p:spPr>
      </p:pic>
      <p:pic>
        <p:nvPicPr>
          <p:cNvPr id="123" name="Graphic 2">
            <a:extLst>
              <a:ext uri="{FF2B5EF4-FFF2-40B4-BE49-F238E27FC236}">
                <a16:creationId xmlns:a16="http://schemas.microsoft.com/office/drawing/2014/main" id="{ED311205-0889-4F48-9B38-39BED056C244}"/>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241824" y="3350801"/>
            <a:ext cx="182974" cy="185226"/>
          </a:xfrm>
          <a:prstGeom prst="rect">
            <a:avLst/>
          </a:prstGeom>
        </p:spPr>
      </p:pic>
      <p:cxnSp>
        <p:nvCxnSpPr>
          <p:cNvPr id="124" name="Straight Arrow Connector 123">
            <a:extLst>
              <a:ext uri="{FF2B5EF4-FFF2-40B4-BE49-F238E27FC236}">
                <a16:creationId xmlns:a16="http://schemas.microsoft.com/office/drawing/2014/main" id="{2C1B5ED0-78C9-9345-B4A4-EC42892F172B}"/>
              </a:ext>
            </a:extLst>
          </p:cNvPr>
          <p:cNvCxnSpPr>
            <a:cxnSpLocks/>
          </p:cNvCxnSpPr>
          <p:nvPr/>
        </p:nvCxnSpPr>
        <p:spPr>
          <a:xfrm>
            <a:off x="6439763" y="3096438"/>
            <a:ext cx="842333"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3340B06F-C6A6-CE42-A681-08B5B360AAA7}"/>
              </a:ext>
            </a:extLst>
          </p:cNvPr>
          <p:cNvGrpSpPr/>
          <p:nvPr/>
        </p:nvGrpSpPr>
        <p:grpSpPr>
          <a:xfrm>
            <a:off x="7238538" y="2806883"/>
            <a:ext cx="578222" cy="578222"/>
            <a:chOff x="7238538" y="2806883"/>
            <a:chExt cx="578222" cy="578222"/>
          </a:xfrm>
        </p:grpSpPr>
        <p:sp>
          <p:nvSpPr>
            <p:cNvPr id="126" name="Rectangle 125">
              <a:extLst>
                <a:ext uri="{FF2B5EF4-FFF2-40B4-BE49-F238E27FC236}">
                  <a16:creationId xmlns:a16="http://schemas.microsoft.com/office/drawing/2014/main" id="{8CB5BE73-C813-E440-B42D-022B7A9D18F2}"/>
                </a:ext>
              </a:extLst>
            </p:cNvPr>
            <p:cNvSpPr/>
            <p:nvPr/>
          </p:nvSpPr>
          <p:spPr>
            <a:xfrm>
              <a:off x="7289001" y="2857346"/>
              <a:ext cx="477297" cy="477297"/>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7" name="Group 126">
              <a:extLst>
                <a:ext uri="{FF2B5EF4-FFF2-40B4-BE49-F238E27FC236}">
                  <a16:creationId xmlns:a16="http://schemas.microsoft.com/office/drawing/2014/main" id="{078AD410-0745-1A4C-9A0F-5BFF5ED7C242}"/>
                </a:ext>
              </a:extLst>
            </p:cNvPr>
            <p:cNvGrpSpPr/>
            <p:nvPr/>
          </p:nvGrpSpPr>
          <p:grpSpPr>
            <a:xfrm>
              <a:off x="7238538" y="2806883"/>
              <a:ext cx="578222" cy="578222"/>
              <a:chOff x="8066080" y="3059139"/>
              <a:chExt cx="637419" cy="637419"/>
            </a:xfrm>
            <a:solidFill>
              <a:schemeClr val="bg1"/>
            </a:solidFill>
          </p:grpSpPr>
          <p:pic>
            <p:nvPicPr>
              <p:cNvPr id="129" name="Graphic 128">
                <a:extLst>
                  <a:ext uri="{FF2B5EF4-FFF2-40B4-BE49-F238E27FC236}">
                    <a16:creationId xmlns:a16="http://schemas.microsoft.com/office/drawing/2014/main" id="{AEDE3126-A155-C646-8518-65B34482076C}"/>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066080" y="3059139"/>
                <a:ext cx="637419" cy="637419"/>
              </a:xfrm>
              <a:prstGeom prst="rect">
                <a:avLst/>
              </a:prstGeom>
            </p:spPr>
          </p:pic>
          <p:cxnSp>
            <p:nvCxnSpPr>
              <p:cNvPr id="130" name="Straight Connector 129">
                <a:extLst>
                  <a:ext uri="{FF2B5EF4-FFF2-40B4-BE49-F238E27FC236}">
                    <a16:creationId xmlns:a16="http://schemas.microsoft.com/office/drawing/2014/main" id="{17352E72-BE69-A847-84AA-2645E4E2A7E6}"/>
                  </a:ext>
                </a:extLst>
              </p:cNvPr>
              <p:cNvCxnSpPr>
                <a:cxnSpLocks/>
              </p:cNvCxnSpPr>
              <p:nvPr/>
            </p:nvCxnSpPr>
            <p:spPr>
              <a:xfrm>
                <a:off x="8425014" y="3285331"/>
                <a:ext cx="105427" cy="0"/>
              </a:xfrm>
              <a:prstGeom prst="line">
                <a:avLst/>
              </a:prstGeom>
              <a:grpFill/>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BAEDA4A5-18CF-5E47-ABA8-EB33ADDCA500}"/>
                  </a:ext>
                </a:extLst>
              </p:cNvPr>
              <p:cNvCxnSpPr>
                <a:cxnSpLocks/>
              </p:cNvCxnSpPr>
              <p:nvPr/>
            </p:nvCxnSpPr>
            <p:spPr>
              <a:xfrm>
                <a:off x="8425014" y="3313180"/>
                <a:ext cx="105427" cy="0"/>
              </a:xfrm>
              <a:prstGeom prst="line">
                <a:avLst/>
              </a:prstGeom>
              <a:grpFill/>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C2ED999-F77F-9543-833C-1FEF8BD84DCD}"/>
                  </a:ext>
                </a:extLst>
              </p:cNvPr>
              <p:cNvCxnSpPr>
                <a:cxnSpLocks/>
              </p:cNvCxnSpPr>
              <p:nvPr/>
            </p:nvCxnSpPr>
            <p:spPr>
              <a:xfrm>
                <a:off x="8425014" y="3346268"/>
                <a:ext cx="105427" cy="0"/>
              </a:xfrm>
              <a:prstGeom prst="line">
                <a:avLst/>
              </a:prstGeom>
              <a:grpFill/>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0BD1FF13-D4FB-F94B-B3E0-723417F91717}"/>
                  </a:ext>
                </a:extLst>
              </p:cNvPr>
              <p:cNvCxnSpPr>
                <a:cxnSpLocks/>
              </p:cNvCxnSpPr>
              <p:nvPr/>
            </p:nvCxnSpPr>
            <p:spPr>
              <a:xfrm>
                <a:off x="8454852" y="3377848"/>
                <a:ext cx="75589" cy="0"/>
              </a:xfrm>
              <a:prstGeom prst="line">
                <a:avLst/>
              </a:prstGeom>
              <a:grpFill/>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9A5EAA23-98FF-6449-80BB-A6A0187B6960}"/>
                  </a:ext>
                </a:extLst>
              </p:cNvPr>
              <p:cNvCxnSpPr>
                <a:cxnSpLocks/>
              </p:cNvCxnSpPr>
              <p:nvPr/>
            </p:nvCxnSpPr>
            <p:spPr>
              <a:xfrm>
                <a:off x="8454852" y="3407686"/>
                <a:ext cx="75589" cy="0"/>
              </a:xfrm>
              <a:prstGeom prst="line">
                <a:avLst/>
              </a:prstGeom>
              <a:grpFill/>
              <a:ln w="15875">
                <a:solidFill>
                  <a:schemeClr val="bg1"/>
                </a:solidFill>
              </a:ln>
            </p:spPr>
            <p:style>
              <a:lnRef idx="1">
                <a:schemeClr val="accent1"/>
              </a:lnRef>
              <a:fillRef idx="0">
                <a:schemeClr val="accent1"/>
              </a:fillRef>
              <a:effectRef idx="0">
                <a:schemeClr val="accent1"/>
              </a:effectRef>
              <a:fontRef idx="minor">
                <a:schemeClr val="tx1"/>
              </a:fontRef>
            </p:style>
          </p:cxnSp>
          <p:pic>
            <p:nvPicPr>
              <p:cNvPr id="135" name="Graphic 134">
                <a:extLst>
                  <a:ext uri="{FF2B5EF4-FFF2-40B4-BE49-F238E27FC236}">
                    <a16:creationId xmlns:a16="http://schemas.microsoft.com/office/drawing/2014/main" id="{228D348F-F233-3A42-B2A8-0716C16C0D24}"/>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156350" y="3240777"/>
                <a:ext cx="321377" cy="210981"/>
              </a:xfrm>
              <a:prstGeom prst="rect">
                <a:avLst/>
              </a:prstGeom>
            </p:spPr>
          </p:pic>
        </p:grpSp>
        <p:pic>
          <p:nvPicPr>
            <p:cNvPr id="128" name="Graphic 127">
              <a:extLst>
                <a:ext uri="{FF2B5EF4-FFF2-40B4-BE49-F238E27FC236}">
                  <a16:creationId xmlns:a16="http://schemas.microsoft.com/office/drawing/2014/main" id="{82F39BD2-0872-E047-B832-C1DBE2CE9247}"/>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277398" y="2868053"/>
              <a:ext cx="130986" cy="92892"/>
            </a:xfrm>
            <a:prstGeom prst="rect">
              <a:avLst/>
            </a:prstGeom>
          </p:spPr>
        </p:pic>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8"/>
        <p:cNvGrpSpPr/>
        <p:nvPr/>
      </p:nvGrpSpPr>
      <p:grpSpPr>
        <a:xfrm>
          <a:off x="0" y="0"/>
          <a:ext cx="0" cy="0"/>
          <a:chOff x="0" y="0"/>
          <a:chExt cx="0" cy="0"/>
        </a:xfrm>
      </p:grpSpPr>
      <p:sp>
        <p:nvSpPr>
          <p:cNvPr id="14" name="Title 2">
            <a:extLst>
              <a:ext uri="{FF2B5EF4-FFF2-40B4-BE49-F238E27FC236}">
                <a16:creationId xmlns:a16="http://schemas.microsoft.com/office/drawing/2014/main" id="{1A679263-DEEC-1A41-919C-0BB310A945B8}"/>
              </a:ext>
            </a:extLst>
          </p:cNvPr>
          <p:cNvSpPr>
            <a:spLocks noGrp="1"/>
          </p:cNvSpPr>
          <p:nvPr>
            <p:ph type="title"/>
          </p:nvPr>
        </p:nvSpPr>
        <p:spPr>
          <a:xfrm>
            <a:off x="868365" y="529405"/>
            <a:ext cx="7959939" cy="528728"/>
          </a:xfrm>
        </p:spPr>
        <p:txBody>
          <a:bodyPr/>
          <a:lstStyle/>
          <a:p>
            <a:r>
              <a:rPr lang="en-US">
                <a:latin typeface="Raleway SemiBold"/>
              </a:rPr>
              <a:t>S3 Bucket</a:t>
            </a:r>
            <a:endParaRPr lang="en-US"/>
          </a:p>
        </p:txBody>
      </p:sp>
      <p:pic>
        <p:nvPicPr>
          <p:cNvPr id="15" name="Graphic 14">
            <a:extLst>
              <a:ext uri="{FF2B5EF4-FFF2-40B4-BE49-F238E27FC236}">
                <a16:creationId xmlns:a16="http://schemas.microsoft.com/office/drawing/2014/main" id="{E54636B7-7BA1-4B44-B9D0-68B0290DE7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8365" y="497759"/>
            <a:ext cx="591273" cy="591273"/>
          </a:xfrm>
          <a:prstGeom prst="rect">
            <a:avLst/>
          </a:prstGeom>
        </p:spPr>
      </p:pic>
      <p:sp>
        <p:nvSpPr>
          <p:cNvPr id="2" name="Footer Placeholder 1">
            <a:extLst>
              <a:ext uri="{FF2B5EF4-FFF2-40B4-BE49-F238E27FC236}">
                <a16:creationId xmlns:a16="http://schemas.microsoft.com/office/drawing/2014/main" id="{5BCB448E-770E-0346-9B07-FB6E995ABD1A}"/>
              </a:ext>
            </a:extLst>
          </p:cNvPr>
          <p:cNvSpPr>
            <a:spLocks noGrp="1"/>
          </p:cNvSpPr>
          <p:nvPr>
            <p:ph type="ftr" sz="quarter" idx="13"/>
          </p:nvPr>
        </p:nvSpPr>
        <p:spPr/>
        <p:txBody>
          <a:bodyPr/>
          <a:lstStyle/>
          <a:p>
            <a:r>
              <a:rPr lang="en-US"/>
              <a:t>Architecture</a:t>
            </a:r>
          </a:p>
        </p:txBody>
      </p:sp>
      <p:sp>
        <p:nvSpPr>
          <p:cNvPr id="10" name="TextBox 9">
            <a:extLst>
              <a:ext uri="{FF2B5EF4-FFF2-40B4-BE49-F238E27FC236}">
                <a16:creationId xmlns:a16="http://schemas.microsoft.com/office/drawing/2014/main" id="{78CF62CA-33DE-5E4F-8123-049C352A62B2}"/>
              </a:ext>
            </a:extLst>
          </p:cNvPr>
          <p:cNvSpPr txBox="1"/>
          <p:nvPr/>
        </p:nvSpPr>
        <p:spPr>
          <a:xfrm>
            <a:off x="3053226" y="1591167"/>
            <a:ext cx="5813726" cy="2993127"/>
          </a:xfrm>
          <a:prstGeom prst="rect">
            <a:avLst/>
          </a:prstGeom>
          <a:noFill/>
          <a:ln>
            <a:solidFill>
              <a:srgbClr val="1D0D5C"/>
            </a:solidFill>
          </a:ln>
        </p:spPr>
        <p:txBody>
          <a:bodyPr wrap="square">
            <a:spAutoFit/>
          </a:bodyPr>
          <a:lstStyle/>
          <a:p>
            <a:r>
              <a:rPr lang="en-US" sz="650" b="0">
                <a:solidFill>
                  <a:srgbClr val="000000"/>
                </a:solidFill>
                <a:effectLst/>
                <a:latin typeface="Menlo" panose="020B0609030804020204" pitchFamily="49" charset="0"/>
              </a:rPr>
              <a:t>{</a:t>
            </a:r>
          </a:p>
          <a:p>
            <a:pPr lvl="1"/>
            <a:r>
              <a:rPr lang="en-US" sz="650" b="0">
                <a:solidFill>
                  <a:srgbClr val="0451A5"/>
                </a:solidFill>
                <a:effectLst/>
                <a:latin typeface="Menlo" panose="020B0609030804020204" pitchFamily="49" charset="0"/>
              </a:rPr>
              <a:t>"1"</a:t>
            </a:r>
            <a:r>
              <a:rPr lang="en-US" sz="650" b="0">
                <a:solidFill>
                  <a:srgbClr val="000000"/>
                </a:solidFill>
                <a:effectLst/>
                <a:latin typeface="Menlo" panose="020B0609030804020204" pitchFamily="49" charset="0"/>
              </a:rPr>
              <a:t>:{</a:t>
            </a:r>
          </a:p>
          <a:p>
            <a:pPr lvl="1"/>
            <a:r>
              <a:rPr lang="en-US" sz="650" b="0">
                <a:solidFill>
                  <a:srgbClr val="0451A5"/>
                </a:solidFill>
                <a:effectLst/>
                <a:latin typeface="Menlo" panose="020B0609030804020204" pitchFamily="49" charset="0"/>
              </a:rPr>
              <a:t>"metrics"</a:t>
            </a:r>
            <a:r>
              <a:rPr lang="en-US" sz="650" b="0">
                <a:solidFill>
                  <a:srgbClr val="000000"/>
                </a:solidFill>
                <a:effectLst/>
                <a:latin typeface="Menlo" panose="020B0609030804020204" pitchFamily="49" charset="0"/>
              </a:rPr>
              <a:t>:{</a:t>
            </a:r>
          </a:p>
          <a:p>
            <a:pPr lvl="1"/>
            <a:r>
              <a:rPr lang="en-US" sz="650" b="0">
                <a:solidFill>
                  <a:srgbClr val="0451A5"/>
                </a:solidFill>
                <a:effectLst/>
                <a:latin typeface="Menlo" panose="020B0609030804020204" pitchFamily="49" charset="0"/>
              </a:rPr>
              <a:t>"normalizedResponseTime"</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717</a:t>
            </a:r>
            <a:r>
              <a:rPr lang="en-US" sz="650" b="0">
                <a:solidFill>
                  <a:srgbClr val="000000"/>
                </a:solidFill>
                <a:effectLst/>
                <a:latin typeface="Menlo" panose="020B0609030804020204" pitchFamily="49" charset="0"/>
              </a:rPr>
              <a:t>,</a:t>
            </a:r>
          </a:p>
          <a:p>
            <a:pPr lvl="1"/>
            <a:r>
              <a:rPr lang="en-US" sz="650" b="0">
                <a:solidFill>
                  <a:srgbClr val="0451A5"/>
                </a:solidFill>
                <a:effectLst/>
                <a:latin typeface="Menlo" panose="020B0609030804020204" pitchFamily="49" charset="0"/>
              </a:rPr>
              <a:t>"passCount"</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3</a:t>
            </a:r>
            <a:r>
              <a:rPr lang="en-US" sz="650" b="0">
                <a:solidFill>
                  <a:srgbClr val="000000"/>
                </a:solidFill>
                <a:effectLst/>
                <a:latin typeface="Menlo" panose="020B0609030804020204" pitchFamily="49" charset="0"/>
              </a:rPr>
              <a:t>,</a:t>
            </a:r>
          </a:p>
          <a:p>
            <a:pPr lvl="1"/>
            <a:r>
              <a:rPr lang="en-US" sz="650" b="0">
                <a:solidFill>
                  <a:srgbClr val="0451A5"/>
                </a:solidFill>
                <a:effectLst/>
                <a:latin typeface="Menlo" panose="020B0609030804020204" pitchFamily="49" charset="0"/>
              </a:rPr>
              <a:t>"failCount"</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0</a:t>
            </a:r>
            <a:r>
              <a:rPr lang="en-US" sz="650" b="0">
                <a:solidFill>
                  <a:srgbClr val="000000"/>
                </a:solidFill>
                <a:effectLst/>
                <a:latin typeface="Menlo" panose="020B0609030804020204" pitchFamily="49" charset="0"/>
              </a:rPr>
              <a:t>,</a:t>
            </a:r>
          </a:p>
          <a:p>
            <a:pPr lvl="1"/>
            <a:r>
              <a:rPr lang="en-US" sz="650" b="0">
                <a:solidFill>
                  <a:srgbClr val="0451A5"/>
                </a:solidFill>
                <a:effectLst/>
                <a:latin typeface="Menlo" panose="020B0609030804020204" pitchFamily="49" charset="0"/>
              </a:rPr>
              <a:t>"transactionRate"</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12</a:t>
            </a:r>
            <a:r>
              <a:rPr lang="en-US" sz="650" b="0">
                <a:solidFill>
                  <a:srgbClr val="000000"/>
                </a:solidFill>
                <a:effectLst/>
                <a:latin typeface="Menlo" panose="020B0609030804020204" pitchFamily="49" charset="0"/>
              </a:rPr>
              <a:t>},</a:t>
            </a:r>
          </a:p>
          <a:p>
            <a:pPr lvl="1"/>
            <a:r>
              <a:rPr lang="en-US" sz="650" b="0">
                <a:solidFill>
                  <a:srgbClr val="0451A5"/>
                </a:solidFill>
                <a:effectLst/>
                <a:latin typeface="Menlo" panose="020B0609030804020204" pitchFamily="49" charset="0"/>
              </a:rPr>
              <a:t>"sampleCount"</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3</a:t>
            </a:r>
            <a:endParaRPr lang="en-US" sz="650" b="0">
              <a:solidFill>
                <a:srgbClr val="000000"/>
              </a:solidFill>
              <a:effectLst/>
              <a:latin typeface="Menlo" panose="020B0609030804020204" pitchFamily="49" charset="0"/>
            </a:endParaRPr>
          </a:p>
          <a:p>
            <a:r>
              <a:rPr lang="en-US" sz="650" b="0">
                <a:solidFill>
                  <a:srgbClr val="000000"/>
                </a:solidFill>
                <a:effectLst/>
                <a:latin typeface="Menlo" panose="020B0609030804020204" pitchFamily="49" charset="0"/>
              </a:rPr>
              <a:t>},</a:t>
            </a:r>
          </a:p>
          <a:p>
            <a:r>
              <a:rPr lang="en-US" sz="650" b="0">
                <a:solidFill>
                  <a:srgbClr val="0451A5"/>
                </a:solidFill>
                <a:effectLst/>
                <a:latin typeface="Menlo" panose="020B0609030804020204" pitchFamily="49" charset="0"/>
              </a:rPr>
              <a:t>"2"</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"metrics"</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"normalizedResponseTime"</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688</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"passCount"</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3</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"failCount"</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0</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"transactionRate"</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12</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"sampleCount"</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3</a:t>
            </a:r>
            <a:r>
              <a:rPr lang="en-US" sz="650" b="0">
                <a:solidFill>
                  <a:srgbClr val="000000"/>
                </a:solidFill>
                <a:effectLst/>
                <a:latin typeface="Menlo" panose="020B0609030804020204" pitchFamily="49" charset="0"/>
              </a:rPr>
              <a:t>},</a:t>
            </a:r>
          </a:p>
          <a:p>
            <a:r>
              <a:rPr lang="en-US" sz="650" b="0">
                <a:solidFill>
                  <a:srgbClr val="0451A5"/>
                </a:solidFill>
                <a:effectLst/>
                <a:latin typeface="Menlo" panose="020B0609030804020204" pitchFamily="49" charset="0"/>
              </a:rPr>
              <a:t>"3"</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"metrics"</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"normalizedResponseTime"</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706</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"passCount"</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3</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"failCount"</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0</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"transactionRate"</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12</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"sampleCount"</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3</a:t>
            </a:r>
            <a:r>
              <a:rPr lang="en-US" sz="650" b="0">
                <a:solidFill>
                  <a:srgbClr val="000000"/>
                </a:solidFill>
                <a:effectLst/>
                <a:latin typeface="Menlo" panose="020B0609030804020204" pitchFamily="49" charset="0"/>
              </a:rPr>
              <a:t>},</a:t>
            </a:r>
          </a:p>
          <a:p>
            <a:r>
              <a:rPr lang="en-US" sz="650" b="0">
                <a:solidFill>
                  <a:srgbClr val="0451A5"/>
                </a:solidFill>
                <a:effectLst/>
                <a:latin typeface="Menlo" panose="020B0609030804020204" pitchFamily="49" charset="0"/>
              </a:rPr>
              <a:t>"4"</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"metrics"</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"normalizedResponseTime"</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748</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"passCount"</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3</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"failCount"</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0</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"transactionRate"</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12</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"sampleCount"</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3</a:t>
            </a:r>
            <a:r>
              <a:rPr lang="en-US" sz="650" b="0">
                <a:solidFill>
                  <a:srgbClr val="000000"/>
                </a:solidFill>
                <a:effectLst/>
                <a:latin typeface="Menlo" panose="020B0609030804020204" pitchFamily="49" charset="0"/>
              </a:rPr>
              <a:t>},</a:t>
            </a:r>
          </a:p>
          <a:p>
            <a:r>
              <a:rPr lang="en-US" sz="650" b="0">
                <a:solidFill>
                  <a:srgbClr val="0451A5"/>
                </a:solidFill>
                <a:effectLst/>
                <a:latin typeface="Menlo" panose="020B0609030804020204" pitchFamily="49" charset="0"/>
              </a:rPr>
              <a:t>"5"</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"metrics"</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"normalizedResponseTime"</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703</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"passCount"</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3</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"failCount"</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0</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"transactionRate"</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12</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"sampleCount"</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3</a:t>
            </a:r>
            <a:r>
              <a:rPr lang="en-US" sz="650" b="0">
                <a:solidFill>
                  <a:srgbClr val="000000"/>
                </a:solidFill>
                <a:effectLst/>
                <a:latin typeface="Menlo" panose="020B0609030804020204" pitchFamily="49" charset="0"/>
              </a:rPr>
              <a:t>},</a:t>
            </a:r>
          </a:p>
          <a:p>
            <a:r>
              <a:rPr lang="en-US" sz="650" b="0">
                <a:solidFill>
                  <a:srgbClr val="0451A5"/>
                </a:solidFill>
                <a:effectLst/>
                <a:latin typeface="Menlo" panose="020B0609030804020204" pitchFamily="49" charset="0"/>
              </a:rPr>
              <a:t>"6"</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"metrics"</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"normalizedResponseTime"</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735</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"passCount"</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3</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"failCount"</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0</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"transactionRate"</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12</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"sampleCount"</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3</a:t>
            </a:r>
            <a:r>
              <a:rPr lang="en-US" sz="650" b="0">
                <a:solidFill>
                  <a:srgbClr val="000000"/>
                </a:solidFill>
                <a:effectLst/>
                <a:latin typeface="Menlo" panose="020B0609030804020204" pitchFamily="49" charset="0"/>
              </a:rPr>
              <a:t>},</a:t>
            </a:r>
          </a:p>
          <a:p>
            <a:r>
              <a:rPr lang="en-US" sz="650" b="0">
                <a:solidFill>
                  <a:srgbClr val="0451A5"/>
                </a:solidFill>
                <a:effectLst/>
                <a:latin typeface="Menlo" panose="020B0609030804020204" pitchFamily="49" charset="0"/>
              </a:rPr>
              <a:t>"7"</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"metrics"</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"normalizedResponseTime"</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762</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"passCount"</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3</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"failCount"</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0</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"transactionRate"</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12</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"sampleCount"</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3</a:t>
            </a:r>
            <a:r>
              <a:rPr lang="en-US" sz="650" b="0">
                <a:solidFill>
                  <a:srgbClr val="000000"/>
                </a:solidFill>
                <a:effectLst/>
                <a:latin typeface="Menlo" panose="020B0609030804020204" pitchFamily="49" charset="0"/>
              </a:rPr>
              <a:t>},</a:t>
            </a:r>
          </a:p>
          <a:p>
            <a:r>
              <a:rPr lang="en-US" sz="650" b="0">
                <a:solidFill>
                  <a:srgbClr val="0451A5"/>
                </a:solidFill>
                <a:effectLst/>
                <a:latin typeface="Menlo" panose="020B0609030804020204" pitchFamily="49" charset="0"/>
              </a:rPr>
              <a:t>"8"</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"metrics"</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"normalizedResponseTime"</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737</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"passCount"</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3</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"failCount"</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0</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"transactionRate"</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12</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"sampleCount"</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3</a:t>
            </a:r>
            <a:r>
              <a:rPr lang="en-US" sz="650" b="0">
                <a:solidFill>
                  <a:srgbClr val="000000"/>
                </a:solidFill>
                <a:effectLst/>
                <a:latin typeface="Menlo" panose="020B0609030804020204" pitchFamily="49" charset="0"/>
              </a:rPr>
              <a:t>},</a:t>
            </a:r>
          </a:p>
          <a:p>
            <a:r>
              <a:rPr lang="en-US" sz="650" b="0">
                <a:solidFill>
                  <a:srgbClr val="0451A5"/>
                </a:solidFill>
                <a:effectLst/>
                <a:latin typeface="Menlo" panose="020B0609030804020204" pitchFamily="49" charset="0"/>
              </a:rPr>
              <a:t>"9"</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"metrics"</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"normalizedResponseTime"</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778</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"passCount"</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2</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"failCount"</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0</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"transactionRate"</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8</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"sampleCount"</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2</a:t>
            </a:r>
            <a:r>
              <a:rPr lang="en-US" sz="650" b="0">
                <a:solidFill>
                  <a:srgbClr val="000000"/>
                </a:solidFill>
                <a:effectLst/>
                <a:latin typeface="Menlo" panose="020B0609030804020204" pitchFamily="49" charset="0"/>
              </a:rPr>
              <a:t>},</a:t>
            </a:r>
          </a:p>
          <a:p>
            <a:r>
              <a:rPr lang="en-US" sz="650" b="0">
                <a:solidFill>
                  <a:srgbClr val="0451A5"/>
                </a:solidFill>
                <a:effectLst/>
                <a:latin typeface="Menlo" panose="020B0609030804020204" pitchFamily="49" charset="0"/>
              </a:rPr>
              <a:t>"10"</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"metrics"</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"normalizedResponseTime"</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698</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"passCount"</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3</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"failCount"</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0</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"transactionRate"</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12</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"sampleCount"</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3</a:t>
            </a:r>
            <a:r>
              <a:rPr lang="en-US" sz="650" b="0">
                <a:solidFill>
                  <a:srgbClr val="000000"/>
                </a:solidFill>
                <a:effectLst/>
                <a:latin typeface="Menlo" panose="020B0609030804020204" pitchFamily="49" charset="0"/>
              </a:rPr>
              <a:t>},</a:t>
            </a:r>
          </a:p>
          <a:p>
            <a:r>
              <a:rPr lang="en-US" sz="650" b="0">
                <a:solidFill>
                  <a:srgbClr val="0451A5"/>
                </a:solidFill>
                <a:effectLst/>
                <a:latin typeface="Menlo" panose="020B0609030804020204" pitchFamily="49" charset="0"/>
              </a:rPr>
              <a:t>"11"</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"metrics"</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"normalizedResponseTime"</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783</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"passCount"</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3</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"failCount"</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0</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"transactionRate"</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12</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"sampleCount"</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3</a:t>
            </a:r>
            <a:r>
              <a:rPr lang="en-US" sz="650" b="0">
                <a:solidFill>
                  <a:srgbClr val="000000"/>
                </a:solidFill>
                <a:effectLst/>
                <a:latin typeface="Menlo" panose="020B0609030804020204" pitchFamily="49" charset="0"/>
              </a:rPr>
              <a:t>},</a:t>
            </a:r>
          </a:p>
          <a:p>
            <a:r>
              <a:rPr lang="en-US" sz="650" b="0">
                <a:solidFill>
                  <a:srgbClr val="0451A5"/>
                </a:solidFill>
                <a:effectLst/>
                <a:latin typeface="Menlo" panose="020B0609030804020204" pitchFamily="49" charset="0"/>
              </a:rPr>
              <a:t>"12"</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"metrics"</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"normalizedResponseTime"</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713</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"passCount"</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3</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"failCount"</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0</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"transactionRate"</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12</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"sampleCount"</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3</a:t>
            </a:r>
            <a:r>
              <a:rPr lang="en-US" sz="650" b="0">
                <a:solidFill>
                  <a:srgbClr val="000000"/>
                </a:solidFill>
                <a:effectLst/>
                <a:latin typeface="Menlo" panose="020B0609030804020204" pitchFamily="49" charset="0"/>
              </a:rPr>
              <a:t>},</a:t>
            </a:r>
          </a:p>
          <a:p>
            <a:r>
              <a:rPr lang="en-US" sz="650" b="0">
                <a:solidFill>
                  <a:srgbClr val="0451A5"/>
                </a:solidFill>
                <a:effectLst/>
                <a:latin typeface="Menlo" panose="020B0609030804020204" pitchFamily="49" charset="0"/>
              </a:rPr>
              <a:t>"13"</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"metrics"</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"normalizedResponseTime"</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726</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"passCount"</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3</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"failCount"</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0</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"transactionRate"</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12</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"sampleCount"</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3</a:t>
            </a:r>
            <a:r>
              <a:rPr lang="en-US" sz="650" b="0">
                <a:solidFill>
                  <a:srgbClr val="000000"/>
                </a:solidFill>
                <a:effectLst/>
                <a:latin typeface="Menlo" panose="020B0609030804020204" pitchFamily="49" charset="0"/>
              </a:rPr>
              <a:t>},</a:t>
            </a:r>
          </a:p>
          <a:p>
            <a:r>
              <a:rPr lang="en-US" sz="650" b="0">
                <a:solidFill>
                  <a:srgbClr val="0451A5"/>
                </a:solidFill>
                <a:effectLst/>
                <a:latin typeface="Menlo" panose="020B0609030804020204" pitchFamily="49" charset="0"/>
              </a:rPr>
              <a:t>"14"</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"metrics"</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"normalizedResponseTime"</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752</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"passCount"</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3</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"failCount"</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0</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"transactionRate"</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12</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"sampleCount"</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3</a:t>
            </a:r>
            <a:r>
              <a:rPr lang="en-US" sz="650" b="0">
                <a:solidFill>
                  <a:srgbClr val="000000"/>
                </a:solidFill>
                <a:effectLst/>
                <a:latin typeface="Menlo" panose="020B0609030804020204" pitchFamily="49" charset="0"/>
              </a:rPr>
              <a:t>},</a:t>
            </a:r>
          </a:p>
          <a:p>
            <a:r>
              <a:rPr lang="en-US" sz="650" b="0">
                <a:solidFill>
                  <a:srgbClr val="0451A5"/>
                </a:solidFill>
                <a:effectLst/>
                <a:latin typeface="Menlo" panose="020B0609030804020204" pitchFamily="49" charset="0"/>
              </a:rPr>
              <a:t>"15"</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"metrics"</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"normalizedResponseTime"</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773</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"passCount"</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3</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"failCount"</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0</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"transactionRate"</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12</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"sampleCount"</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3</a:t>
            </a:r>
            <a:r>
              <a:rPr lang="en-US" sz="650" b="0">
                <a:solidFill>
                  <a:srgbClr val="000000"/>
                </a:solidFill>
                <a:effectLst/>
                <a:latin typeface="Menlo" panose="020B0609030804020204" pitchFamily="49" charset="0"/>
              </a:rPr>
              <a:t>},</a:t>
            </a:r>
          </a:p>
          <a:p>
            <a:r>
              <a:rPr lang="en-US" sz="650" b="0">
                <a:solidFill>
                  <a:srgbClr val="0451A5"/>
                </a:solidFill>
                <a:effectLst/>
                <a:latin typeface="Menlo" panose="020B0609030804020204" pitchFamily="49" charset="0"/>
              </a:rPr>
              <a:t>"16"</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"metrics"</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"normalizedResponseTime"</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754</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"passCount"</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3</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"failCount"</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0</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"transactionRate"</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12</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"sampleCount"</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3</a:t>
            </a:r>
            <a:r>
              <a:rPr lang="en-US" sz="650" b="0">
                <a:solidFill>
                  <a:srgbClr val="000000"/>
                </a:solidFill>
                <a:effectLst/>
                <a:latin typeface="Menlo" panose="020B0609030804020204" pitchFamily="49" charset="0"/>
              </a:rPr>
              <a:t>},</a:t>
            </a:r>
          </a:p>
          <a:p>
            <a:r>
              <a:rPr lang="en-US" sz="650" b="0">
                <a:solidFill>
                  <a:srgbClr val="0451A5"/>
                </a:solidFill>
                <a:effectLst/>
                <a:latin typeface="Menlo" panose="020B0609030804020204" pitchFamily="49" charset="0"/>
              </a:rPr>
              <a:t>"17"</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"metrics"</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"normalizedResponseTime"</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691</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"passCount"</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3</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"failCount"</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0</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"transactionRate"</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12</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"sampleCount"</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3</a:t>
            </a:r>
            <a:r>
              <a:rPr lang="en-US" sz="650" b="0">
                <a:solidFill>
                  <a:srgbClr val="000000"/>
                </a:solidFill>
                <a:effectLst/>
                <a:latin typeface="Menlo" panose="020B0609030804020204" pitchFamily="49" charset="0"/>
              </a:rPr>
              <a:t>},</a:t>
            </a:r>
          </a:p>
          <a:p>
            <a:r>
              <a:rPr lang="en-US" sz="650" b="0">
                <a:solidFill>
                  <a:srgbClr val="0451A5"/>
                </a:solidFill>
                <a:effectLst/>
                <a:latin typeface="Menlo" panose="020B0609030804020204" pitchFamily="49" charset="0"/>
              </a:rPr>
              <a:t>"18"</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"metrics"</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"normalizedResponseTime"</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715</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"passCount"</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3</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"failCount"</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0</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"transactionRate"</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12</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"sampleCount"</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3</a:t>
            </a:r>
            <a:r>
              <a:rPr lang="en-US" sz="650" b="0">
                <a:solidFill>
                  <a:srgbClr val="000000"/>
                </a:solidFill>
                <a:effectLst/>
                <a:latin typeface="Menlo" panose="020B0609030804020204" pitchFamily="49" charset="0"/>
              </a:rPr>
              <a:t>},</a:t>
            </a:r>
          </a:p>
          <a:p>
            <a:r>
              <a:rPr lang="en-US" sz="650" b="0">
                <a:solidFill>
                  <a:srgbClr val="0451A5"/>
                </a:solidFill>
                <a:effectLst/>
                <a:latin typeface="Menlo" panose="020B0609030804020204" pitchFamily="49" charset="0"/>
              </a:rPr>
              <a:t>"19"</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"metrics"</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"normalizedResponseTime"</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740</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"passCount"</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2</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"failCount"</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0</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"transactionRate"</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8</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"sampleCount"</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2</a:t>
            </a:r>
            <a:r>
              <a:rPr lang="en-US" sz="650" b="0">
                <a:solidFill>
                  <a:srgbClr val="000000"/>
                </a:solidFill>
                <a:effectLst/>
                <a:latin typeface="Menlo" panose="020B0609030804020204" pitchFamily="49" charset="0"/>
              </a:rPr>
              <a:t>},</a:t>
            </a:r>
          </a:p>
          <a:p>
            <a:r>
              <a:rPr lang="en-US" sz="650" b="0">
                <a:solidFill>
                  <a:srgbClr val="0451A5"/>
                </a:solidFill>
                <a:effectLst/>
                <a:latin typeface="Menlo" panose="020B0609030804020204" pitchFamily="49" charset="0"/>
              </a:rPr>
              <a:t>"20"</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"metrics"</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"normalizedResponseTime"</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764</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"passCount"</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3</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"failCount"</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0</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"transactionRate"</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12</a:t>
            </a:r>
            <a:r>
              <a:rPr lang="en-US" sz="650" b="0">
                <a:solidFill>
                  <a:srgbClr val="000000"/>
                </a:solidFill>
                <a:effectLst/>
                <a:latin typeface="Menlo" panose="020B0609030804020204" pitchFamily="49" charset="0"/>
              </a:rPr>
              <a:t>},</a:t>
            </a:r>
            <a:r>
              <a:rPr lang="en-US" sz="650" b="0">
                <a:solidFill>
                  <a:srgbClr val="0451A5"/>
                </a:solidFill>
                <a:effectLst/>
                <a:latin typeface="Menlo" panose="020B0609030804020204" pitchFamily="49" charset="0"/>
              </a:rPr>
              <a:t>"sampleCount"</a:t>
            </a:r>
            <a:r>
              <a:rPr lang="en-US" sz="650" b="0">
                <a:solidFill>
                  <a:srgbClr val="000000"/>
                </a:solidFill>
                <a:effectLst/>
                <a:latin typeface="Menlo" panose="020B0609030804020204" pitchFamily="49" charset="0"/>
              </a:rPr>
              <a:t>:</a:t>
            </a:r>
            <a:r>
              <a:rPr lang="en-US" sz="650" b="0">
                <a:solidFill>
                  <a:srgbClr val="098658"/>
                </a:solidFill>
                <a:effectLst/>
                <a:latin typeface="Menlo" panose="020B0609030804020204" pitchFamily="49" charset="0"/>
              </a:rPr>
              <a:t>3</a:t>
            </a:r>
            <a:r>
              <a:rPr lang="en-US" sz="650" b="0">
                <a:solidFill>
                  <a:srgbClr val="000000"/>
                </a:solidFill>
                <a:effectLst/>
                <a:latin typeface="Menlo" panose="020B0609030804020204" pitchFamily="49" charset="0"/>
              </a:rPr>
              <a:t>}</a:t>
            </a:r>
          </a:p>
          <a:p>
            <a:r>
              <a:rPr lang="en-US" sz="650" b="0">
                <a:solidFill>
                  <a:srgbClr val="000000"/>
                </a:solidFill>
                <a:effectLst/>
                <a:latin typeface="Menlo" panose="020B0609030804020204" pitchFamily="49" charset="0"/>
              </a:rPr>
              <a:t>}</a:t>
            </a:r>
          </a:p>
        </p:txBody>
      </p:sp>
      <p:grpSp>
        <p:nvGrpSpPr>
          <p:cNvPr id="9" name="Group 8">
            <a:extLst>
              <a:ext uri="{FF2B5EF4-FFF2-40B4-BE49-F238E27FC236}">
                <a16:creationId xmlns:a16="http://schemas.microsoft.com/office/drawing/2014/main" id="{8073A357-81C4-9044-90C8-FE6716A514C2}"/>
              </a:ext>
            </a:extLst>
          </p:cNvPr>
          <p:cNvGrpSpPr/>
          <p:nvPr/>
        </p:nvGrpSpPr>
        <p:grpSpPr>
          <a:xfrm>
            <a:off x="308365" y="1591166"/>
            <a:ext cx="2300414" cy="1355877"/>
            <a:chOff x="308365" y="2242868"/>
            <a:chExt cx="2566141" cy="1512498"/>
          </a:xfrm>
        </p:grpSpPr>
        <p:pic>
          <p:nvPicPr>
            <p:cNvPr id="521" name="Google Shape;521;p69"/>
            <p:cNvPicPr preferRelativeResize="0"/>
            <p:nvPr/>
          </p:nvPicPr>
          <p:blipFill rotWithShape="1">
            <a:blip r:embed="rId5">
              <a:alphaModFix/>
            </a:blip>
            <a:srcRect l="27740"/>
            <a:stretch/>
          </p:blipFill>
          <p:spPr>
            <a:xfrm>
              <a:off x="448072" y="2375138"/>
              <a:ext cx="1697245" cy="269062"/>
            </a:xfrm>
            <a:prstGeom prst="rect">
              <a:avLst/>
            </a:prstGeom>
            <a:noFill/>
            <a:ln>
              <a:noFill/>
            </a:ln>
          </p:spPr>
        </p:pic>
        <p:pic>
          <p:nvPicPr>
            <p:cNvPr id="522" name="Google Shape;522;p69"/>
            <p:cNvPicPr preferRelativeResize="0"/>
            <p:nvPr/>
          </p:nvPicPr>
          <p:blipFill rotWithShape="1">
            <a:blip r:embed="rId6">
              <a:alphaModFix/>
            </a:blip>
            <a:srcRect r="25909"/>
            <a:stretch/>
          </p:blipFill>
          <p:spPr>
            <a:xfrm>
              <a:off x="764642" y="2666863"/>
              <a:ext cx="1901286" cy="620476"/>
            </a:xfrm>
            <a:prstGeom prst="rect">
              <a:avLst/>
            </a:prstGeom>
            <a:noFill/>
            <a:ln>
              <a:noFill/>
            </a:ln>
          </p:spPr>
        </p:pic>
        <p:pic>
          <p:nvPicPr>
            <p:cNvPr id="523" name="Google Shape;523;p69"/>
            <p:cNvPicPr preferRelativeResize="0"/>
            <p:nvPr/>
          </p:nvPicPr>
          <p:blipFill rotWithShape="1">
            <a:blip r:embed="rId7">
              <a:alphaModFix/>
            </a:blip>
            <a:srcRect r="51095"/>
            <a:stretch/>
          </p:blipFill>
          <p:spPr>
            <a:xfrm>
              <a:off x="1288194" y="3310001"/>
              <a:ext cx="1254981" cy="272837"/>
            </a:xfrm>
            <a:prstGeom prst="rect">
              <a:avLst/>
            </a:prstGeom>
            <a:noFill/>
            <a:ln>
              <a:noFill/>
            </a:ln>
          </p:spPr>
        </p:pic>
        <p:sp>
          <p:nvSpPr>
            <p:cNvPr id="6" name="Rectangle 5">
              <a:extLst>
                <a:ext uri="{FF2B5EF4-FFF2-40B4-BE49-F238E27FC236}">
                  <a16:creationId xmlns:a16="http://schemas.microsoft.com/office/drawing/2014/main" id="{4340DBD8-B34D-D943-A3C0-F02DBAB8DA32}"/>
                </a:ext>
              </a:extLst>
            </p:cNvPr>
            <p:cNvSpPr/>
            <p:nvPr/>
          </p:nvSpPr>
          <p:spPr>
            <a:xfrm>
              <a:off x="308365" y="2242868"/>
              <a:ext cx="2566141" cy="1512498"/>
            </a:xfrm>
            <a:prstGeom prst="rect">
              <a:avLst/>
            </a:prstGeom>
            <a:no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ED95D242-5DE8-FA4B-B4C7-DC9BE21DB9AC}"/>
              </a:ext>
            </a:extLst>
          </p:cNvPr>
          <p:cNvSpPr/>
          <p:nvPr/>
        </p:nvSpPr>
        <p:spPr>
          <a:xfrm>
            <a:off x="1213630" y="2551434"/>
            <a:ext cx="1098128" cy="251335"/>
          </a:xfrm>
          <a:prstGeom prst="rect">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CFBA937F-FD66-0D48-9D82-5B93D46B1C21}"/>
              </a:ext>
            </a:extLst>
          </p:cNvPr>
          <p:cNvCxnSpPr>
            <a:cxnSpLocks/>
          </p:cNvCxnSpPr>
          <p:nvPr/>
        </p:nvCxnSpPr>
        <p:spPr>
          <a:xfrm flipV="1">
            <a:off x="2312789" y="1591166"/>
            <a:ext cx="740437" cy="956632"/>
          </a:xfrm>
          <a:prstGeom prst="line">
            <a:avLst/>
          </a:prstGeom>
          <a:solidFill>
            <a:schemeClr val="lt1"/>
          </a:solidFill>
          <a:ln w="12700">
            <a:solidFill>
              <a:srgbClr val="1D0D5C"/>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Connector 19">
            <a:extLst>
              <a:ext uri="{FF2B5EF4-FFF2-40B4-BE49-F238E27FC236}">
                <a16:creationId xmlns:a16="http://schemas.microsoft.com/office/drawing/2014/main" id="{66C94AE1-33B6-C740-A81E-3FC1ADF96D2B}"/>
              </a:ext>
            </a:extLst>
          </p:cNvPr>
          <p:cNvCxnSpPr>
            <a:cxnSpLocks/>
          </p:cNvCxnSpPr>
          <p:nvPr/>
        </p:nvCxnSpPr>
        <p:spPr>
          <a:xfrm>
            <a:off x="2311758" y="2802769"/>
            <a:ext cx="741468" cy="1781525"/>
          </a:xfrm>
          <a:prstGeom prst="line">
            <a:avLst/>
          </a:prstGeom>
          <a:solidFill>
            <a:schemeClr val="lt1"/>
          </a:solidFill>
          <a:ln w="12700">
            <a:solidFill>
              <a:srgbClr val="1D0D5C"/>
            </a:solidFill>
            <a:prstDash val="sysDot"/>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3542504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7"/>
        <p:cNvGrpSpPr/>
        <p:nvPr/>
      </p:nvGrpSpPr>
      <p:grpSpPr>
        <a:xfrm>
          <a:off x="0" y="0"/>
          <a:ext cx="0" cy="0"/>
          <a:chOff x="0" y="0"/>
          <a:chExt cx="0" cy="0"/>
        </a:xfrm>
      </p:grpSpPr>
      <p:sp>
        <p:nvSpPr>
          <p:cNvPr id="13" name="Title 2">
            <a:extLst>
              <a:ext uri="{FF2B5EF4-FFF2-40B4-BE49-F238E27FC236}">
                <a16:creationId xmlns:a16="http://schemas.microsoft.com/office/drawing/2014/main" id="{E3F05AEE-6704-0149-A53B-498C59E2A99F}"/>
              </a:ext>
            </a:extLst>
          </p:cNvPr>
          <p:cNvSpPr>
            <a:spLocks noGrp="1"/>
          </p:cNvSpPr>
          <p:nvPr>
            <p:ph type="title"/>
          </p:nvPr>
        </p:nvSpPr>
        <p:spPr>
          <a:xfrm>
            <a:off x="868365" y="529405"/>
            <a:ext cx="7959939" cy="528728"/>
          </a:xfrm>
        </p:spPr>
        <p:txBody>
          <a:bodyPr/>
          <a:lstStyle/>
          <a:p>
            <a:r>
              <a:rPr lang="en-US"/>
              <a:t>Aggregating Lambda</a:t>
            </a:r>
          </a:p>
        </p:txBody>
      </p:sp>
      <p:pic>
        <p:nvPicPr>
          <p:cNvPr id="14" name="Graphic 13">
            <a:extLst>
              <a:ext uri="{FF2B5EF4-FFF2-40B4-BE49-F238E27FC236}">
                <a16:creationId xmlns:a16="http://schemas.microsoft.com/office/drawing/2014/main" id="{177FA6F6-9A60-4048-8995-5432A58485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8365" y="497759"/>
            <a:ext cx="591273" cy="591273"/>
          </a:xfrm>
          <a:prstGeom prst="rect">
            <a:avLst/>
          </a:prstGeom>
        </p:spPr>
      </p:pic>
      <p:sp>
        <p:nvSpPr>
          <p:cNvPr id="2" name="Footer Placeholder 1">
            <a:extLst>
              <a:ext uri="{FF2B5EF4-FFF2-40B4-BE49-F238E27FC236}">
                <a16:creationId xmlns:a16="http://schemas.microsoft.com/office/drawing/2014/main" id="{DAAD6262-F84A-5D41-9C88-31C1D95EC2D2}"/>
              </a:ext>
            </a:extLst>
          </p:cNvPr>
          <p:cNvSpPr>
            <a:spLocks noGrp="1"/>
          </p:cNvSpPr>
          <p:nvPr>
            <p:ph type="ftr" sz="quarter" idx="13"/>
          </p:nvPr>
        </p:nvSpPr>
        <p:spPr/>
        <p:txBody>
          <a:bodyPr/>
          <a:lstStyle/>
          <a:p>
            <a:r>
              <a:rPr lang="en-US"/>
              <a:t>Architecture</a:t>
            </a:r>
          </a:p>
        </p:txBody>
      </p:sp>
      <p:cxnSp>
        <p:nvCxnSpPr>
          <p:cNvPr id="59" name="Straight Connector 58">
            <a:extLst>
              <a:ext uri="{FF2B5EF4-FFF2-40B4-BE49-F238E27FC236}">
                <a16:creationId xmlns:a16="http://schemas.microsoft.com/office/drawing/2014/main" id="{C36E44F0-A07C-224D-A521-09627B18A44B}"/>
              </a:ext>
            </a:extLst>
          </p:cNvPr>
          <p:cNvCxnSpPr/>
          <p:nvPr/>
        </p:nvCxnSpPr>
        <p:spPr>
          <a:xfrm>
            <a:off x="2616057" y="1085985"/>
            <a:ext cx="0" cy="3498207"/>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9A956FF6-80C7-AA42-A489-7F0E1632E6AB}"/>
              </a:ext>
            </a:extLst>
          </p:cNvPr>
          <p:cNvSpPr/>
          <p:nvPr/>
        </p:nvSpPr>
        <p:spPr bwMode="auto">
          <a:xfrm>
            <a:off x="676384" y="2232506"/>
            <a:ext cx="2497787" cy="1707231"/>
          </a:xfrm>
          <a:prstGeom prst="rect">
            <a:avLst/>
          </a:prstGeom>
          <a:solidFill>
            <a:schemeClr val="lt1"/>
          </a:solid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a:defRPr/>
            </a:pPr>
            <a:r>
              <a:rPr lang="en-US" sz="1200">
                <a:ln w="0"/>
                <a:solidFill>
                  <a:srgbClr val="A2A2A2"/>
                </a:solidFill>
                <a:latin typeface="Arial" panose="020B0604020202020204" pitchFamily="34" charset="0"/>
                <a:cs typeface="Arial" panose="020B0604020202020204" pitchFamily="34" charset="0"/>
              </a:rPr>
              <a:t>VPC</a:t>
            </a:r>
          </a:p>
        </p:txBody>
      </p:sp>
      <p:pic>
        <p:nvPicPr>
          <p:cNvPr id="63" name="Graphic 62">
            <a:extLst>
              <a:ext uri="{FF2B5EF4-FFF2-40B4-BE49-F238E27FC236}">
                <a16:creationId xmlns:a16="http://schemas.microsoft.com/office/drawing/2014/main" id="{635992D1-7788-C64D-96B7-A400D1F38408}"/>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3876292" y="1216309"/>
            <a:ext cx="420334" cy="420334"/>
          </a:xfrm>
          <a:prstGeom prst="rect">
            <a:avLst/>
          </a:prstGeom>
        </p:spPr>
      </p:pic>
      <p:pic>
        <p:nvPicPr>
          <p:cNvPr id="64" name="Graphic 63">
            <a:extLst>
              <a:ext uri="{FF2B5EF4-FFF2-40B4-BE49-F238E27FC236}">
                <a16:creationId xmlns:a16="http://schemas.microsoft.com/office/drawing/2014/main" id="{B7BEDD76-ABF4-2E49-803D-17DE5A371F0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91996" y="1205368"/>
            <a:ext cx="420334" cy="420334"/>
          </a:xfrm>
          <a:prstGeom prst="rect">
            <a:avLst/>
          </a:prstGeom>
        </p:spPr>
      </p:pic>
      <p:pic>
        <p:nvPicPr>
          <p:cNvPr id="65" name="Graphic 64">
            <a:extLst>
              <a:ext uri="{FF2B5EF4-FFF2-40B4-BE49-F238E27FC236}">
                <a16:creationId xmlns:a16="http://schemas.microsoft.com/office/drawing/2014/main" id="{D803001E-356E-8241-B245-4F42AEB3E7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64526" y="1085985"/>
            <a:ext cx="691993" cy="691993"/>
          </a:xfrm>
          <a:prstGeom prst="rect">
            <a:avLst/>
          </a:prstGeom>
        </p:spPr>
      </p:pic>
      <p:pic>
        <p:nvPicPr>
          <p:cNvPr id="66" name="Graphic 65">
            <a:extLst>
              <a:ext uri="{FF2B5EF4-FFF2-40B4-BE49-F238E27FC236}">
                <a16:creationId xmlns:a16="http://schemas.microsoft.com/office/drawing/2014/main" id="{443A55CB-C926-8D45-8D7C-D344D938E72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282096" y="1283176"/>
            <a:ext cx="348892" cy="229043"/>
          </a:xfrm>
          <a:prstGeom prst="rect">
            <a:avLst/>
          </a:prstGeom>
        </p:spPr>
      </p:pic>
      <p:cxnSp>
        <p:nvCxnSpPr>
          <p:cNvPr id="67" name="Straight Connector 66">
            <a:extLst>
              <a:ext uri="{FF2B5EF4-FFF2-40B4-BE49-F238E27FC236}">
                <a16:creationId xmlns:a16="http://schemas.microsoft.com/office/drawing/2014/main" id="{1EC39D12-8446-C04A-9F12-C755F0FD23D2}"/>
              </a:ext>
            </a:extLst>
          </p:cNvPr>
          <p:cNvCxnSpPr>
            <a:cxnSpLocks/>
          </p:cNvCxnSpPr>
          <p:nvPr/>
        </p:nvCxnSpPr>
        <p:spPr>
          <a:xfrm>
            <a:off x="7554191" y="1331543"/>
            <a:ext cx="114453" cy="0"/>
          </a:xfrm>
          <a:prstGeom prst="line">
            <a:avLst/>
          </a:prstGeom>
          <a:solidFill>
            <a:schemeClr val="bg1">
              <a:lumMod val="50000"/>
            </a:schemeClr>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ADA0D6D-AD7C-B240-A32F-A380599804ED}"/>
              </a:ext>
            </a:extLst>
          </p:cNvPr>
          <p:cNvCxnSpPr>
            <a:cxnSpLocks/>
          </p:cNvCxnSpPr>
          <p:nvPr/>
        </p:nvCxnSpPr>
        <p:spPr>
          <a:xfrm>
            <a:off x="7554191" y="1361776"/>
            <a:ext cx="114453" cy="0"/>
          </a:xfrm>
          <a:prstGeom prst="line">
            <a:avLst/>
          </a:prstGeom>
          <a:solidFill>
            <a:schemeClr val="bg1">
              <a:lumMod val="50000"/>
            </a:schemeClr>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170A0FC-7B5A-1F41-B4B6-C778BF584B2E}"/>
              </a:ext>
            </a:extLst>
          </p:cNvPr>
          <p:cNvCxnSpPr>
            <a:cxnSpLocks/>
          </p:cNvCxnSpPr>
          <p:nvPr/>
        </p:nvCxnSpPr>
        <p:spPr>
          <a:xfrm>
            <a:off x="7554191" y="1397697"/>
            <a:ext cx="114453" cy="0"/>
          </a:xfrm>
          <a:prstGeom prst="line">
            <a:avLst/>
          </a:prstGeom>
          <a:solidFill>
            <a:schemeClr val="bg1">
              <a:lumMod val="50000"/>
            </a:schemeClr>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EE31D61-0B4C-8B45-BD85-CDA800971511}"/>
              </a:ext>
            </a:extLst>
          </p:cNvPr>
          <p:cNvCxnSpPr>
            <a:cxnSpLocks/>
          </p:cNvCxnSpPr>
          <p:nvPr/>
        </p:nvCxnSpPr>
        <p:spPr>
          <a:xfrm>
            <a:off x="7586583" y="1431981"/>
            <a:ext cx="82061" cy="0"/>
          </a:xfrm>
          <a:prstGeom prst="line">
            <a:avLst/>
          </a:prstGeom>
          <a:solidFill>
            <a:schemeClr val="bg1">
              <a:lumMod val="50000"/>
            </a:schemeClr>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2698BF1-FD43-C842-B2B8-5B6CA504F96E}"/>
              </a:ext>
            </a:extLst>
          </p:cNvPr>
          <p:cNvCxnSpPr>
            <a:cxnSpLocks/>
          </p:cNvCxnSpPr>
          <p:nvPr/>
        </p:nvCxnSpPr>
        <p:spPr>
          <a:xfrm>
            <a:off x="7586583" y="1464374"/>
            <a:ext cx="82061" cy="0"/>
          </a:xfrm>
          <a:prstGeom prst="line">
            <a:avLst/>
          </a:prstGeom>
          <a:solidFill>
            <a:schemeClr val="bg1">
              <a:lumMod val="50000"/>
            </a:schemeClr>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72" name="Graphic 19">
            <a:extLst>
              <a:ext uri="{FF2B5EF4-FFF2-40B4-BE49-F238E27FC236}">
                <a16:creationId xmlns:a16="http://schemas.microsoft.com/office/drawing/2014/main" id="{C718E3E0-80A4-9843-9681-EE2B9F4958F8}"/>
              </a:ext>
            </a:extLst>
          </p:cNvPr>
          <p:cNvPicPr>
            <a:picLocks noChangeAspect="1" noChangeArrowheads="1"/>
          </p:cNvPicPr>
          <p:nvPr/>
        </p:nvPicPr>
        <p:blipFill>
          <a:blip r:embed="rId12">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5964566" y="2858396"/>
            <a:ext cx="475197" cy="47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Graphic 7">
            <a:extLst>
              <a:ext uri="{FF2B5EF4-FFF2-40B4-BE49-F238E27FC236}">
                <a16:creationId xmlns:a16="http://schemas.microsoft.com/office/drawing/2014/main" id="{924D4C9B-94FE-BF44-9D50-02EDA76EEF3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90753" y="2877418"/>
            <a:ext cx="475197" cy="47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Graphic 8">
            <a:extLst>
              <a:ext uri="{FF2B5EF4-FFF2-40B4-BE49-F238E27FC236}">
                <a16:creationId xmlns:a16="http://schemas.microsoft.com/office/drawing/2014/main" id="{1F4AE5F9-E4D8-7C43-9A56-13DF2CA70C68}"/>
              </a:ext>
            </a:extLst>
          </p:cNvPr>
          <p:cNvPicPr>
            <a:picLocks noChangeAspect="1" noChangeArrowheads="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13462" y="2843782"/>
            <a:ext cx="475197" cy="47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Graphic 18">
            <a:extLst>
              <a:ext uri="{FF2B5EF4-FFF2-40B4-BE49-F238E27FC236}">
                <a16:creationId xmlns:a16="http://schemas.microsoft.com/office/drawing/2014/main" id="{B86E50C8-FF74-234C-A6D9-11CAF3283F6A}"/>
              </a:ext>
            </a:extLst>
          </p:cNvPr>
          <p:cNvPicPr>
            <a:picLocks noChangeAspect="1" noChangeArrowheads="1"/>
          </p:cNvPicPr>
          <p:nvPr/>
        </p:nvPicPr>
        <p:blipFill>
          <a:blip r:embed="rId1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76949" y="2839497"/>
            <a:ext cx="475198" cy="471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Graphic 14">
            <a:extLst>
              <a:ext uri="{FF2B5EF4-FFF2-40B4-BE49-F238E27FC236}">
                <a16:creationId xmlns:a16="http://schemas.microsoft.com/office/drawing/2014/main" id="{5C2BBA61-7156-9D4E-8FA0-BFD7BCB3D3F0}"/>
              </a:ext>
            </a:extLst>
          </p:cNvPr>
          <p:cNvPicPr>
            <a:picLocks noChangeAspect="1" noChangeArrowheads="1"/>
          </p:cNvPicPr>
          <p:nvPr/>
        </p:nvPicPr>
        <p:blipFill>
          <a:blip r:embed="rId17">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76325" y="2296961"/>
            <a:ext cx="475197" cy="4751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Rectangle 80">
            <a:extLst>
              <a:ext uri="{FF2B5EF4-FFF2-40B4-BE49-F238E27FC236}">
                <a16:creationId xmlns:a16="http://schemas.microsoft.com/office/drawing/2014/main" id="{E763E59F-3ECC-3541-B1DD-953666353706}"/>
              </a:ext>
            </a:extLst>
          </p:cNvPr>
          <p:cNvSpPr/>
          <p:nvPr/>
        </p:nvSpPr>
        <p:spPr>
          <a:xfrm>
            <a:off x="2153228" y="2303397"/>
            <a:ext cx="955423" cy="1565176"/>
          </a:xfrm>
          <a:prstGeom prst="rect">
            <a:avLst/>
          </a:prstGeom>
          <a:solidFill>
            <a:schemeClr val="lt1"/>
          </a:solid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Graphic 81">
            <a:extLst>
              <a:ext uri="{FF2B5EF4-FFF2-40B4-BE49-F238E27FC236}">
                <a16:creationId xmlns:a16="http://schemas.microsoft.com/office/drawing/2014/main" id="{7E0CB8C6-479E-6C45-A278-0EB5C2C591BE}"/>
              </a:ext>
            </a:extLst>
          </p:cNvPr>
          <p:cNvPicPr>
            <a:picLocks noChangeAspect="1"/>
          </p:cNvPicPr>
          <p:nvPr/>
        </p:nvPicPr>
        <p:blipFill>
          <a:blip r:embed="rId18">
            <a:duotone>
              <a:schemeClr val="bg2">
                <a:shade val="45000"/>
                <a:satMod val="135000"/>
              </a:schemeClr>
              <a:prstClr val="white"/>
            </a:duotone>
            <a:extLst>
              <a:ext uri="{96DAC541-7B7A-43D3-8B79-37D633B846F1}">
                <asvg:svgBlip xmlns:asvg="http://schemas.microsoft.com/office/drawing/2016/SVG/main" r:embed="rId19"/>
              </a:ext>
            </a:extLst>
          </a:blip>
          <a:stretch>
            <a:fillRect/>
          </a:stretch>
        </p:blipFill>
        <p:spPr>
          <a:xfrm>
            <a:off x="2287102" y="2406663"/>
            <a:ext cx="657910" cy="371223"/>
          </a:xfrm>
          <a:prstGeom prst="rect">
            <a:avLst/>
          </a:prstGeom>
        </p:spPr>
      </p:pic>
      <p:pic>
        <p:nvPicPr>
          <p:cNvPr id="83" name="Graphic 82">
            <a:extLst>
              <a:ext uri="{FF2B5EF4-FFF2-40B4-BE49-F238E27FC236}">
                <a16:creationId xmlns:a16="http://schemas.microsoft.com/office/drawing/2014/main" id="{C74B7A25-B799-9B44-B5EF-21921A15A55C}"/>
              </a:ext>
            </a:extLst>
          </p:cNvPr>
          <p:cNvPicPr>
            <a:picLocks noChangeAspect="1"/>
          </p:cNvPicPr>
          <p:nvPr/>
        </p:nvPicPr>
        <p:blipFill>
          <a:blip r:embed="rId18">
            <a:duotone>
              <a:schemeClr val="bg2">
                <a:shade val="45000"/>
                <a:satMod val="135000"/>
              </a:schemeClr>
              <a:prstClr val="white"/>
            </a:duotone>
            <a:extLst>
              <a:ext uri="{96DAC541-7B7A-43D3-8B79-37D633B846F1}">
                <asvg:svgBlip xmlns:asvg="http://schemas.microsoft.com/office/drawing/2016/SVG/main" r:embed="rId19"/>
              </a:ext>
            </a:extLst>
          </a:blip>
          <a:stretch>
            <a:fillRect/>
          </a:stretch>
        </p:blipFill>
        <p:spPr>
          <a:xfrm>
            <a:off x="2289833" y="2900373"/>
            <a:ext cx="657910" cy="371223"/>
          </a:xfrm>
          <a:prstGeom prst="rect">
            <a:avLst/>
          </a:prstGeom>
        </p:spPr>
      </p:pic>
      <p:pic>
        <p:nvPicPr>
          <p:cNvPr id="92" name="Graphic 91">
            <a:extLst>
              <a:ext uri="{FF2B5EF4-FFF2-40B4-BE49-F238E27FC236}">
                <a16:creationId xmlns:a16="http://schemas.microsoft.com/office/drawing/2014/main" id="{94477944-B589-A344-BE36-DE9CD8CACD0F}"/>
              </a:ext>
            </a:extLst>
          </p:cNvPr>
          <p:cNvPicPr>
            <a:picLocks noChangeAspect="1"/>
          </p:cNvPicPr>
          <p:nvPr/>
        </p:nvPicPr>
        <p:blipFill>
          <a:blip r:embed="rId18">
            <a:duotone>
              <a:schemeClr val="bg2">
                <a:shade val="45000"/>
                <a:satMod val="135000"/>
              </a:schemeClr>
              <a:prstClr val="white"/>
            </a:duotone>
            <a:extLst>
              <a:ext uri="{96DAC541-7B7A-43D3-8B79-37D633B846F1}">
                <asvg:svgBlip xmlns:asvg="http://schemas.microsoft.com/office/drawing/2016/SVG/main" r:embed="rId19"/>
              </a:ext>
            </a:extLst>
          </a:blip>
          <a:stretch>
            <a:fillRect/>
          </a:stretch>
        </p:blipFill>
        <p:spPr>
          <a:xfrm>
            <a:off x="2294006" y="3392763"/>
            <a:ext cx="657910" cy="371223"/>
          </a:xfrm>
          <a:prstGeom prst="rect">
            <a:avLst/>
          </a:prstGeom>
        </p:spPr>
      </p:pic>
      <p:cxnSp>
        <p:nvCxnSpPr>
          <p:cNvPr id="93" name="Straight Arrow Connector 92">
            <a:extLst>
              <a:ext uri="{FF2B5EF4-FFF2-40B4-BE49-F238E27FC236}">
                <a16:creationId xmlns:a16="http://schemas.microsoft.com/office/drawing/2014/main" id="{7DA0EB65-D47E-0543-B4F9-0A4FBA3C9989}"/>
              </a:ext>
            </a:extLst>
          </p:cNvPr>
          <p:cNvCxnSpPr>
            <a:cxnSpLocks/>
          </p:cNvCxnSpPr>
          <p:nvPr/>
        </p:nvCxnSpPr>
        <p:spPr>
          <a:xfrm>
            <a:off x="3174180" y="3096437"/>
            <a:ext cx="449908"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4533521F-538E-924B-AD67-E4A27A37EC50}"/>
              </a:ext>
            </a:extLst>
          </p:cNvPr>
          <p:cNvCxnSpPr>
            <a:cxnSpLocks/>
          </p:cNvCxnSpPr>
          <p:nvPr/>
        </p:nvCxnSpPr>
        <p:spPr>
          <a:xfrm>
            <a:off x="4088659" y="3096437"/>
            <a:ext cx="708350"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62D5DD11-286C-7E4B-842B-16EA33E25EFA}"/>
              </a:ext>
            </a:extLst>
          </p:cNvPr>
          <p:cNvCxnSpPr>
            <a:cxnSpLocks/>
          </p:cNvCxnSpPr>
          <p:nvPr/>
        </p:nvCxnSpPr>
        <p:spPr>
          <a:xfrm>
            <a:off x="5265950" y="3096437"/>
            <a:ext cx="708350"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pic>
        <p:nvPicPr>
          <p:cNvPr id="98" name="Graphic 97">
            <a:extLst>
              <a:ext uri="{FF2B5EF4-FFF2-40B4-BE49-F238E27FC236}">
                <a16:creationId xmlns:a16="http://schemas.microsoft.com/office/drawing/2014/main" id="{3FB17A7E-D9B3-FF42-AD1E-F28696EF07B7}"/>
              </a:ext>
            </a:extLst>
          </p:cNvPr>
          <p:cNvPicPr>
            <a:picLocks noChangeAspect="1"/>
          </p:cNvPicPr>
          <p:nvPr/>
        </p:nvPicPr>
        <p:blipFill>
          <a:blip r:embed="rId20">
            <a:duotone>
              <a:schemeClr val="bg2">
                <a:shade val="45000"/>
                <a:satMod val="135000"/>
              </a:schemeClr>
              <a:prstClr val="white"/>
            </a:duotone>
            <a:extLst>
              <a:ext uri="{96DAC541-7B7A-43D3-8B79-37D633B846F1}">
                <asvg:svgBlip xmlns:asvg="http://schemas.microsoft.com/office/drawing/2016/SVG/main" r:embed="rId21"/>
              </a:ext>
            </a:extLst>
          </a:blip>
          <a:stretch>
            <a:fillRect/>
          </a:stretch>
        </p:blipFill>
        <p:spPr>
          <a:xfrm>
            <a:off x="680017" y="2237822"/>
            <a:ext cx="384048" cy="384048"/>
          </a:xfrm>
          <a:prstGeom prst="rect">
            <a:avLst/>
          </a:prstGeom>
        </p:spPr>
      </p:pic>
      <p:sp>
        <p:nvSpPr>
          <p:cNvPr id="99" name="Rectangle 98">
            <a:extLst>
              <a:ext uri="{FF2B5EF4-FFF2-40B4-BE49-F238E27FC236}">
                <a16:creationId xmlns:a16="http://schemas.microsoft.com/office/drawing/2014/main" id="{1058DE15-8C78-1846-AFA6-6A9410E71938}"/>
              </a:ext>
            </a:extLst>
          </p:cNvPr>
          <p:cNvSpPr>
            <a:spLocks noChangeAspect="1"/>
          </p:cNvSpPr>
          <p:nvPr/>
        </p:nvSpPr>
        <p:spPr>
          <a:xfrm>
            <a:off x="680017" y="2232072"/>
            <a:ext cx="384048" cy="383507"/>
          </a:xfrm>
          <a:prstGeom prst="rect">
            <a:avLst/>
          </a:prstGeom>
          <a:no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35198D13-5F0D-884F-B2D1-A1237F80C6E8}"/>
              </a:ext>
            </a:extLst>
          </p:cNvPr>
          <p:cNvSpPr txBox="1"/>
          <p:nvPr/>
        </p:nvSpPr>
        <p:spPr>
          <a:xfrm>
            <a:off x="756835" y="1603835"/>
            <a:ext cx="1600118" cy="307777"/>
          </a:xfrm>
          <a:prstGeom prst="rect">
            <a:avLst/>
          </a:prstGeom>
          <a:noFill/>
        </p:spPr>
        <p:txBody>
          <a:bodyPr wrap="none" rtlCol="0">
            <a:spAutoFit/>
          </a:bodyPr>
          <a:lstStyle/>
          <a:p>
            <a:r>
              <a:rPr lang="en-US" b="1">
                <a:solidFill>
                  <a:schemeClr val="bg1">
                    <a:lumMod val="50000"/>
                  </a:schemeClr>
                </a:solidFill>
                <a:latin typeface="Raleway SemiBold" panose="020B0203030101060003" pitchFamily="34" charset="77"/>
              </a:rPr>
              <a:t>Load Generation</a:t>
            </a:r>
          </a:p>
        </p:txBody>
      </p:sp>
      <p:sp>
        <p:nvSpPr>
          <p:cNvPr id="101" name="TextBox 100">
            <a:extLst>
              <a:ext uri="{FF2B5EF4-FFF2-40B4-BE49-F238E27FC236}">
                <a16:creationId xmlns:a16="http://schemas.microsoft.com/office/drawing/2014/main" id="{C8A95674-CD55-6E4C-8AD1-0FE8F672BFE3}"/>
              </a:ext>
            </a:extLst>
          </p:cNvPr>
          <p:cNvSpPr txBox="1"/>
          <p:nvPr/>
        </p:nvSpPr>
        <p:spPr>
          <a:xfrm>
            <a:off x="3343247" y="1603835"/>
            <a:ext cx="1491114" cy="307777"/>
          </a:xfrm>
          <a:prstGeom prst="rect">
            <a:avLst/>
          </a:prstGeom>
          <a:noFill/>
        </p:spPr>
        <p:txBody>
          <a:bodyPr wrap="none" rtlCol="0">
            <a:spAutoFit/>
          </a:bodyPr>
          <a:lstStyle/>
          <a:p>
            <a:r>
              <a:rPr lang="en-US" b="1">
                <a:solidFill>
                  <a:srgbClr val="1D0D5C"/>
                </a:solidFill>
                <a:latin typeface="Raleway SemiBold" panose="020B0203030101060003" pitchFamily="34" charset="77"/>
              </a:rPr>
              <a:t>Transformation</a:t>
            </a:r>
          </a:p>
        </p:txBody>
      </p:sp>
      <p:sp>
        <p:nvSpPr>
          <p:cNvPr id="102" name="TextBox 101">
            <a:extLst>
              <a:ext uri="{FF2B5EF4-FFF2-40B4-BE49-F238E27FC236}">
                <a16:creationId xmlns:a16="http://schemas.microsoft.com/office/drawing/2014/main" id="{ED747F80-E6C6-4445-9C9F-B4EA597E68B2}"/>
              </a:ext>
            </a:extLst>
          </p:cNvPr>
          <p:cNvSpPr txBox="1"/>
          <p:nvPr/>
        </p:nvSpPr>
        <p:spPr>
          <a:xfrm>
            <a:off x="5774803" y="1603835"/>
            <a:ext cx="854721" cy="307777"/>
          </a:xfrm>
          <a:prstGeom prst="rect">
            <a:avLst/>
          </a:prstGeom>
          <a:noFill/>
        </p:spPr>
        <p:txBody>
          <a:bodyPr wrap="none" rtlCol="0">
            <a:spAutoFit/>
          </a:bodyPr>
          <a:lstStyle/>
          <a:p>
            <a:r>
              <a:rPr lang="en-US" b="1">
                <a:solidFill>
                  <a:schemeClr val="bg1">
                    <a:lumMod val="50000"/>
                  </a:schemeClr>
                </a:solidFill>
                <a:latin typeface="Raleway SemiBold" panose="020B0203030101060003" pitchFamily="34" charset="77"/>
              </a:rPr>
              <a:t>Storage</a:t>
            </a:r>
          </a:p>
        </p:txBody>
      </p:sp>
      <p:sp>
        <p:nvSpPr>
          <p:cNvPr id="103" name="TextBox 102">
            <a:extLst>
              <a:ext uri="{FF2B5EF4-FFF2-40B4-BE49-F238E27FC236}">
                <a16:creationId xmlns:a16="http://schemas.microsoft.com/office/drawing/2014/main" id="{5855FD15-E25F-8848-B009-91F919221393}"/>
              </a:ext>
            </a:extLst>
          </p:cNvPr>
          <p:cNvSpPr txBox="1"/>
          <p:nvPr/>
        </p:nvSpPr>
        <p:spPr>
          <a:xfrm>
            <a:off x="6888192" y="1603835"/>
            <a:ext cx="1260281" cy="307777"/>
          </a:xfrm>
          <a:prstGeom prst="rect">
            <a:avLst/>
          </a:prstGeom>
          <a:noFill/>
        </p:spPr>
        <p:txBody>
          <a:bodyPr wrap="square" rtlCol="0">
            <a:spAutoFit/>
          </a:bodyPr>
          <a:lstStyle/>
          <a:p>
            <a:r>
              <a:rPr lang="en-US" b="1">
                <a:solidFill>
                  <a:schemeClr val="bg1">
                    <a:lumMod val="50000"/>
                  </a:schemeClr>
                </a:solidFill>
                <a:latin typeface="Raleway SemiBold" panose="020B0203030101060003" pitchFamily="34" charset="77"/>
              </a:rPr>
              <a:t>Visualization</a:t>
            </a:r>
          </a:p>
        </p:txBody>
      </p:sp>
      <p:cxnSp>
        <p:nvCxnSpPr>
          <p:cNvPr id="104" name="Straight Connector 103">
            <a:extLst>
              <a:ext uri="{FF2B5EF4-FFF2-40B4-BE49-F238E27FC236}">
                <a16:creationId xmlns:a16="http://schemas.microsoft.com/office/drawing/2014/main" id="{D233A6E1-2BFF-A14A-B2C5-E3C52A587E0B}"/>
              </a:ext>
            </a:extLst>
          </p:cNvPr>
          <p:cNvCxnSpPr/>
          <p:nvPr/>
        </p:nvCxnSpPr>
        <p:spPr>
          <a:xfrm>
            <a:off x="5620125" y="1085985"/>
            <a:ext cx="0" cy="3498207"/>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B5188BC-F053-C940-AD11-0D6F19DEC768}"/>
              </a:ext>
            </a:extLst>
          </p:cNvPr>
          <p:cNvCxnSpPr/>
          <p:nvPr/>
        </p:nvCxnSpPr>
        <p:spPr>
          <a:xfrm>
            <a:off x="6793938" y="1085985"/>
            <a:ext cx="0" cy="3498207"/>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pic>
        <p:nvPicPr>
          <p:cNvPr id="106" name="Graphic 105">
            <a:extLst>
              <a:ext uri="{FF2B5EF4-FFF2-40B4-BE49-F238E27FC236}">
                <a16:creationId xmlns:a16="http://schemas.microsoft.com/office/drawing/2014/main" id="{5C1A09D2-E2A0-8B48-8854-B50B75582C3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flipH="1">
            <a:off x="1345002" y="1203763"/>
            <a:ext cx="420335" cy="421416"/>
          </a:xfrm>
          <a:prstGeom prst="rect">
            <a:avLst/>
          </a:prstGeom>
        </p:spPr>
      </p:pic>
      <p:grpSp>
        <p:nvGrpSpPr>
          <p:cNvPr id="107" name="Group 106">
            <a:extLst>
              <a:ext uri="{FF2B5EF4-FFF2-40B4-BE49-F238E27FC236}">
                <a16:creationId xmlns:a16="http://schemas.microsoft.com/office/drawing/2014/main" id="{BB08C78B-4DA6-0A40-8C3B-F86B0D976EFE}"/>
              </a:ext>
            </a:extLst>
          </p:cNvPr>
          <p:cNvGrpSpPr/>
          <p:nvPr/>
        </p:nvGrpSpPr>
        <p:grpSpPr>
          <a:xfrm>
            <a:off x="1669877" y="1457666"/>
            <a:ext cx="120298" cy="201190"/>
            <a:chOff x="2349842" y="2650268"/>
            <a:chExt cx="223836" cy="374348"/>
          </a:xfrm>
          <a:solidFill>
            <a:schemeClr val="lt1"/>
          </a:solidFill>
        </p:grpSpPr>
        <p:sp>
          <p:nvSpPr>
            <p:cNvPr id="108" name="Oval 107">
              <a:extLst>
                <a:ext uri="{FF2B5EF4-FFF2-40B4-BE49-F238E27FC236}">
                  <a16:creationId xmlns:a16="http://schemas.microsoft.com/office/drawing/2014/main" id="{88D30EC5-DCC3-1842-B6E0-78EB3237C78A}"/>
                </a:ext>
              </a:extLst>
            </p:cNvPr>
            <p:cNvSpPr/>
            <p:nvPr/>
          </p:nvSpPr>
          <p:spPr>
            <a:xfrm>
              <a:off x="2393498" y="2650268"/>
              <a:ext cx="136525" cy="136525"/>
            </a:xfrm>
            <a:prstGeom prst="ellipse">
              <a:avLst/>
            </a:prstGeom>
            <a:grpFill/>
            <a:ln w="158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Pie 52">
              <a:extLst>
                <a:ext uri="{FF2B5EF4-FFF2-40B4-BE49-F238E27FC236}">
                  <a16:creationId xmlns:a16="http://schemas.microsoft.com/office/drawing/2014/main" id="{5E3CC03A-B66D-8F4D-915C-9F1F138CB5BE}"/>
                </a:ext>
              </a:extLst>
            </p:cNvPr>
            <p:cNvSpPr/>
            <p:nvPr/>
          </p:nvSpPr>
          <p:spPr>
            <a:xfrm rot="5400000">
              <a:off x="2349842" y="2800780"/>
              <a:ext cx="223836" cy="223836"/>
            </a:xfrm>
            <a:prstGeom prst="pie">
              <a:avLst>
                <a:gd name="adj1" fmla="val 5376454"/>
                <a:gd name="adj2" fmla="val 16199991"/>
              </a:avLst>
            </a:prstGeom>
            <a:grpFill/>
            <a:ln w="158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21" name="Graphic 2">
            <a:extLst>
              <a:ext uri="{FF2B5EF4-FFF2-40B4-BE49-F238E27FC236}">
                <a16:creationId xmlns:a16="http://schemas.microsoft.com/office/drawing/2014/main" id="{7F686FF1-695B-B64C-BA36-284467B959F9}"/>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241824" y="2364701"/>
            <a:ext cx="182974" cy="185226"/>
          </a:xfrm>
          <a:prstGeom prst="rect">
            <a:avLst/>
          </a:prstGeom>
        </p:spPr>
      </p:pic>
      <p:pic>
        <p:nvPicPr>
          <p:cNvPr id="122" name="Graphic 2">
            <a:extLst>
              <a:ext uri="{FF2B5EF4-FFF2-40B4-BE49-F238E27FC236}">
                <a16:creationId xmlns:a16="http://schemas.microsoft.com/office/drawing/2014/main" id="{2E1AD353-84B3-3C4D-9251-37B338E8141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241824" y="2858411"/>
            <a:ext cx="182974" cy="185226"/>
          </a:xfrm>
          <a:prstGeom prst="rect">
            <a:avLst/>
          </a:prstGeom>
        </p:spPr>
      </p:pic>
      <p:pic>
        <p:nvPicPr>
          <p:cNvPr id="123" name="Graphic 2">
            <a:extLst>
              <a:ext uri="{FF2B5EF4-FFF2-40B4-BE49-F238E27FC236}">
                <a16:creationId xmlns:a16="http://schemas.microsoft.com/office/drawing/2014/main" id="{07C3297F-E76F-2441-910F-948C8B18FC7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241824" y="3350801"/>
            <a:ext cx="182974" cy="185226"/>
          </a:xfrm>
          <a:prstGeom prst="rect">
            <a:avLst/>
          </a:prstGeom>
        </p:spPr>
      </p:pic>
      <p:cxnSp>
        <p:nvCxnSpPr>
          <p:cNvPr id="124" name="Straight Arrow Connector 123">
            <a:extLst>
              <a:ext uri="{FF2B5EF4-FFF2-40B4-BE49-F238E27FC236}">
                <a16:creationId xmlns:a16="http://schemas.microsoft.com/office/drawing/2014/main" id="{B18E79FF-59FC-AC4A-9C38-02FDFA28E5AF}"/>
              </a:ext>
            </a:extLst>
          </p:cNvPr>
          <p:cNvCxnSpPr>
            <a:cxnSpLocks/>
          </p:cNvCxnSpPr>
          <p:nvPr/>
        </p:nvCxnSpPr>
        <p:spPr>
          <a:xfrm>
            <a:off x="6439763" y="3096438"/>
            <a:ext cx="842333"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50E364A4-1227-1E45-B4F9-80777367A08C}"/>
              </a:ext>
            </a:extLst>
          </p:cNvPr>
          <p:cNvGrpSpPr/>
          <p:nvPr/>
        </p:nvGrpSpPr>
        <p:grpSpPr>
          <a:xfrm>
            <a:off x="7238538" y="2806883"/>
            <a:ext cx="578222" cy="578222"/>
            <a:chOff x="7238538" y="2806883"/>
            <a:chExt cx="578222" cy="578222"/>
          </a:xfrm>
        </p:grpSpPr>
        <p:sp>
          <p:nvSpPr>
            <p:cNvPr id="126" name="Rectangle 125">
              <a:extLst>
                <a:ext uri="{FF2B5EF4-FFF2-40B4-BE49-F238E27FC236}">
                  <a16:creationId xmlns:a16="http://schemas.microsoft.com/office/drawing/2014/main" id="{BA05988A-8485-E74D-AA2A-144E5069CA27}"/>
                </a:ext>
              </a:extLst>
            </p:cNvPr>
            <p:cNvSpPr/>
            <p:nvPr/>
          </p:nvSpPr>
          <p:spPr>
            <a:xfrm>
              <a:off x="7289001" y="2857346"/>
              <a:ext cx="477297" cy="477297"/>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7" name="Group 126">
              <a:extLst>
                <a:ext uri="{FF2B5EF4-FFF2-40B4-BE49-F238E27FC236}">
                  <a16:creationId xmlns:a16="http://schemas.microsoft.com/office/drawing/2014/main" id="{F3A0B922-3E1E-424C-9DF7-B8488EE30ECF}"/>
                </a:ext>
              </a:extLst>
            </p:cNvPr>
            <p:cNvGrpSpPr/>
            <p:nvPr/>
          </p:nvGrpSpPr>
          <p:grpSpPr>
            <a:xfrm>
              <a:off x="7238538" y="2806883"/>
              <a:ext cx="578222" cy="578222"/>
              <a:chOff x="8066080" y="3059139"/>
              <a:chExt cx="637419" cy="637419"/>
            </a:xfrm>
            <a:solidFill>
              <a:schemeClr val="bg1"/>
            </a:solidFill>
          </p:grpSpPr>
          <p:pic>
            <p:nvPicPr>
              <p:cNvPr id="129" name="Graphic 128">
                <a:extLst>
                  <a:ext uri="{FF2B5EF4-FFF2-40B4-BE49-F238E27FC236}">
                    <a16:creationId xmlns:a16="http://schemas.microsoft.com/office/drawing/2014/main" id="{412CE604-D7A7-4546-BE87-45F4E62FF8AC}"/>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066080" y="3059139"/>
                <a:ext cx="637419" cy="637419"/>
              </a:xfrm>
              <a:prstGeom prst="rect">
                <a:avLst/>
              </a:prstGeom>
            </p:spPr>
          </p:pic>
          <p:cxnSp>
            <p:nvCxnSpPr>
              <p:cNvPr id="130" name="Straight Connector 129">
                <a:extLst>
                  <a:ext uri="{FF2B5EF4-FFF2-40B4-BE49-F238E27FC236}">
                    <a16:creationId xmlns:a16="http://schemas.microsoft.com/office/drawing/2014/main" id="{612B8B9F-5072-924C-B922-55F672AE316B}"/>
                  </a:ext>
                </a:extLst>
              </p:cNvPr>
              <p:cNvCxnSpPr>
                <a:cxnSpLocks/>
              </p:cNvCxnSpPr>
              <p:nvPr/>
            </p:nvCxnSpPr>
            <p:spPr>
              <a:xfrm>
                <a:off x="8425014" y="3285331"/>
                <a:ext cx="105427" cy="0"/>
              </a:xfrm>
              <a:prstGeom prst="line">
                <a:avLst/>
              </a:prstGeom>
              <a:grpFill/>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3A941104-A853-A441-8CA6-6F5A5D8E68F3}"/>
                  </a:ext>
                </a:extLst>
              </p:cNvPr>
              <p:cNvCxnSpPr>
                <a:cxnSpLocks/>
              </p:cNvCxnSpPr>
              <p:nvPr/>
            </p:nvCxnSpPr>
            <p:spPr>
              <a:xfrm>
                <a:off x="8425014" y="3313180"/>
                <a:ext cx="105427" cy="0"/>
              </a:xfrm>
              <a:prstGeom prst="line">
                <a:avLst/>
              </a:prstGeom>
              <a:grpFill/>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581BEDF-58B8-214B-855E-FDC1288353DF}"/>
                  </a:ext>
                </a:extLst>
              </p:cNvPr>
              <p:cNvCxnSpPr>
                <a:cxnSpLocks/>
              </p:cNvCxnSpPr>
              <p:nvPr/>
            </p:nvCxnSpPr>
            <p:spPr>
              <a:xfrm>
                <a:off x="8425014" y="3346268"/>
                <a:ext cx="105427" cy="0"/>
              </a:xfrm>
              <a:prstGeom prst="line">
                <a:avLst/>
              </a:prstGeom>
              <a:grpFill/>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CD0BAF2-E060-3D4B-9458-F6B87233C9B1}"/>
                  </a:ext>
                </a:extLst>
              </p:cNvPr>
              <p:cNvCxnSpPr>
                <a:cxnSpLocks/>
              </p:cNvCxnSpPr>
              <p:nvPr/>
            </p:nvCxnSpPr>
            <p:spPr>
              <a:xfrm>
                <a:off x="8454852" y="3377848"/>
                <a:ext cx="75589" cy="0"/>
              </a:xfrm>
              <a:prstGeom prst="line">
                <a:avLst/>
              </a:prstGeom>
              <a:grpFill/>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5FC8D59-EDFE-5C4A-8F3E-94B6911BA63B}"/>
                  </a:ext>
                </a:extLst>
              </p:cNvPr>
              <p:cNvCxnSpPr>
                <a:cxnSpLocks/>
              </p:cNvCxnSpPr>
              <p:nvPr/>
            </p:nvCxnSpPr>
            <p:spPr>
              <a:xfrm>
                <a:off x="8454852" y="3407686"/>
                <a:ext cx="75589" cy="0"/>
              </a:xfrm>
              <a:prstGeom prst="line">
                <a:avLst/>
              </a:prstGeom>
              <a:grpFill/>
              <a:ln w="15875">
                <a:solidFill>
                  <a:schemeClr val="bg1"/>
                </a:solidFill>
              </a:ln>
            </p:spPr>
            <p:style>
              <a:lnRef idx="1">
                <a:schemeClr val="accent1"/>
              </a:lnRef>
              <a:fillRef idx="0">
                <a:schemeClr val="accent1"/>
              </a:fillRef>
              <a:effectRef idx="0">
                <a:schemeClr val="accent1"/>
              </a:effectRef>
              <a:fontRef idx="minor">
                <a:schemeClr val="tx1"/>
              </a:fontRef>
            </p:style>
          </p:cxnSp>
          <p:pic>
            <p:nvPicPr>
              <p:cNvPr id="135" name="Graphic 134">
                <a:extLst>
                  <a:ext uri="{FF2B5EF4-FFF2-40B4-BE49-F238E27FC236}">
                    <a16:creationId xmlns:a16="http://schemas.microsoft.com/office/drawing/2014/main" id="{79CC7533-7E52-4546-80CC-620073B51C2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156350" y="3240777"/>
                <a:ext cx="321377" cy="210981"/>
              </a:xfrm>
              <a:prstGeom prst="rect">
                <a:avLst/>
              </a:prstGeom>
            </p:spPr>
          </p:pic>
        </p:grpSp>
        <p:pic>
          <p:nvPicPr>
            <p:cNvPr id="128" name="Graphic 127">
              <a:extLst>
                <a:ext uri="{FF2B5EF4-FFF2-40B4-BE49-F238E27FC236}">
                  <a16:creationId xmlns:a16="http://schemas.microsoft.com/office/drawing/2014/main" id="{3357132D-7696-DC43-AC5A-C70221A31C1A}"/>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277398" y="2868053"/>
              <a:ext cx="130986" cy="92892"/>
            </a:xfrm>
            <a:prstGeom prst="rect">
              <a:avLst/>
            </a:prstGeom>
          </p:spPr>
        </p:pic>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5"/>
        <p:cNvGrpSpPr/>
        <p:nvPr/>
      </p:nvGrpSpPr>
      <p:grpSpPr>
        <a:xfrm>
          <a:off x="0" y="0"/>
          <a:ext cx="0" cy="0"/>
          <a:chOff x="0" y="0"/>
          <a:chExt cx="0" cy="0"/>
        </a:xfrm>
      </p:grpSpPr>
      <p:sp>
        <p:nvSpPr>
          <p:cNvPr id="12" name="Title 2">
            <a:extLst>
              <a:ext uri="{FF2B5EF4-FFF2-40B4-BE49-F238E27FC236}">
                <a16:creationId xmlns:a16="http://schemas.microsoft.com/office/drawing/2014/main" id="{64DD2A90-6FC7-274F-885D-28D33A76BF89}"/>
              </a:ext>
            </a:extLst>
          </p:cNvPr>
          <p:cNvSpPr>
            <a:spLocks noGrp="1"/>
          </p:cNvSpPr>
          <p:nvPr>
            <p:ph type="title"/>
          </p:nvPr>
        </p:nvSpPr>
        <p:spPr>
          <a:xfrm>
            <a:off x="868365" y="529405"/>
            <a:ext cx="7959939" cy="528728"/>
          </a:xfrm>
        </p:spPr>
        <p:txBody>
          <a:bodyPr/>
          <a:lstStyle/>
          <a:p>
            <a:r>
              <a:rPr lang="en-US"/>
              <a:t>Aggregating Lambda</a:t>
            </a:r>
          </a:p>
        </p:txBody>
      </p:sp>
      <p:pic>
        <p:nvPicPr>
          <p:cNvPr id="13" name="Graphic 12">
            <a:extLst>
              <a:ext uri="{FF2B5EF4-FFF2-40B4-BE49-F238E27FC236}">
                <a16:creationId xmlns:a16="http://schemas.microsoft.com/office/drawing/2014/main" id="{7C355291-E856-5E46-86E7-293BABA4FE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8365" y="497759"/>
            <a:ext cx="591273" cy="591273"/>
          </a:xfrm>
          <a:prstGeom prst="rect">
            <a:avLst/>
          </a:prstGeom>
        </p:spPr>
      </p:pic>
      <p:sp>
        <p:nvSpPr>
          <p:cNvPr id="2" name="Footer Placeholder 1">
            <a:extLst>
              <a:ext uri="{FF2B5EF4-FFF2-40B4-BE49-F238E27FC236}">
                <a16:creationId xmlns:a16="http://schemas.microsoft.com/office/drawing/2014/main" id="{74F49644-504B-914B-96D9-76D655717583}"/>
              </a:ext>
            </a:extLst>
          </p:cNvPr>
          <p:cNvSpPr>
            <a:spLocks noGrp="1"/>
          </p:cNvSpPr>
          <p:nvPr>
            <p:ph type="ftr" sz="quarter" idx="13"/>
          </p:nvPr>
        </p:nvSpPr>
        <p:spPr/>
        <p:txBody>
          <a:bodyPr/>
          <a:lstStyle/>
          <a:p>
            <a:r>
              <a:rPr lang="en-US"/>
              <a:t>Architecture</a:t>
            </a:r>
          </a:p>
        </p:txBody>
      </p:sp>
      <p:cxnSp>
        <p:nvCxnSpPr>
          <p:cNvPr id="113" name="Straight Connector 112">
            <a:extLst>
              <a:ext uri="{FF2B5EF4-FFF2-40B4-BE49-F238E27FC236}">
                <a16:creationId xmlns:a16="http://schemas.microsoft.com/office/drawing/2014/main" id="{8D553BEE-4349-7146-ADBD-B303EDAF65B4}"/>
              </a:ext>
            </a:extLst>
          </p:cNvPr>
          <p:cNvCxnSpPr>
            <a:cxnSpLocks/>
          </p:cNvCxnSpPr>
          <p:nvPr/>
        </p:nvCxnSpPr>
        <p:spPr>
          <a:xfrm flipH="1" flipV="1">
            <a:off x="2690619" y="3236248"/>
            <a:ext cx="501798" cy="185728"/>
          </a:xfrm>
          <a:prstGeom prst="line">
            <a:avLst/>
          </a:prstGeom>
          <a:ln w="19050">
            <a:solidFill>
              <a:srgbClr val="649CD9"/>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DCF5A2E1-BB60-9041-B7E0-F3287EC68809}"/>
              </a:ext>
            </a:extLst>
          </p:cNvPr>
          <p:cNvCxnSpPr>
            <a:cxnSpLocks/>
          </p:cNvCxnSpPr>
          <p:nvPr/>
        </p:nvCxnSpPr>
        <p:spPr>
          <a:xfrm flipH="1">
            <a:off x="2188821" y="3236248"/>
            <a:ext cx="508150" cy="92864"/>
          </a:xfrm>
          <a:prstGeom prst="line">
            <a:avLst/>
          </a:prstGeom>
          <a:ln w="19050">
            <a:solidFill>
              <a:srgbClr val="649CD9"/>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B761749-0034-D640-B727-234C769F3FB9}"/>
              </a:ext>
            </a:extLst>
          </p:cNvPr>
          <p:cNvCxnSpPr>
            <a:cxnSpLocks/>
          </p:cNvCxnSpPr>
          <p:nvPr/>
        </p:nvCxnSpPr>
        <p:spPr>
          <a:xfrm flipH="1" flipV="1">
            <a:off x="1693375" y="3236248"/>
            <a:ext cx="495446" cy="92864"/>
          </a:xfrm>
          <a:prstGeom prst="line">
            <a:avLst/>
          </a:prstGeom>
          <a:ln w="19050">
            <a:solidFill>
              <a:srgbClr val="649CD9"/>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69DB798B-6A40-B049-A63A-F1B4CC25AF45}"/>
              </a:ext>
            </a:extLst>
          </p:cNvPr>
          <p:cNvCxnSpPr>
            <a:cxnSpLocks/>
          </p:cNvCxnSpPr>
          <p:nvPr/>
        </p:nvCxnSpPr>
        <p:spPr>
          <a:xfrm flipH="1">
            <a:off x="1182050" y="3238381"/>
            <a:ext cx="511324" cy="44299"/>
          </a:xfrm>
          <a:prstGeom prst="line">
            <a:avLst/>
          </a:prstGeom>
          <a:ln w="19050">
            <a:solidFill>
              <a:srgbClr val="649CD9"/>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37E28F5E-9CE8-844B-8D20-D0C65F7F8218}"/>
              </a:ext>
            </a:extLst>
          </p:cNvPr>
          <p:cNvCxnSpPr>
            <a:cxnSpLocks/>
          </p:cNvCxnSpPr>
          <p:nvPr/>
        </p:nvCxnSpPr>
        <p:spPr>
          <a:xfrm flipH="1" flipV="1">
            <a:off x="680253" y="3166398"/>
            <a:ext cx="504973" cy="117763"/>
          </a:xfrm>
          <a:prstGeom prst="line">
            <a:avLst/>
          </a:prstGeom>
          <a:ln w="19050">
            <a:solidFill>
              <a:srgbClr val="649CD9"/>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BA25E1DF-6257-2840-B154-0CB6AEACE651}"/>
              </a:ext>
            </a:extLst>
          </p:cNvPr>
          <p:cNvCxnSpPr>
            <a:cxnSpLocks/>
          </p:cNvCxnSpPr>
          <p:nvPr/>
        </p:nvCxnSpPr>
        <p:spPr>
          <a:xfrm flipH="1">
            <a:off x="3189240" y="3375948"/>
            <a:ext cx="508151" cy="46028"/>
          </a:xfrm>
          <a:prstGeom prst="line">
            <a:avLst/>
          </a:prstGeom>
          <a:ln w="19050">
            <a:solidFill>
              <a:srgbClr val="649CD9"/>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4ACC215C-7826-0C40-8308-A4BA2BAFD686}"/>
              </a:ext>
            </a:extLst>
          </p:cNvPr>
          <p:cNvCxnSpPr>
            <a:cxnSpLocks/>
          </p:cNvCxnSpPr>
          <p:nvPr/>
        </p:nvCxnSpPr>
        <p:spPr>
          <a:xfrm flipH="1">
            <a:off x="2681092" y="3563433"/>
            <a:ext cx="517676" cy="42289"/>
          </a:xfrm>
          <a:prstGeom prst="line">
            <a:avLst/>
          </a:prstGeom>
          <a:ln w="19050">
            <a:solidFill>
              <a:srgbClr val="649CD9"/>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A4CA1D3-E49A-7848-95E9-1D931088921F}"/>
              </a:ext>
            </a:extLst>
          </p:cNvPr>
          <p:cNvCxnSpPr>
            <a:cxnSpLocks/>
          </p:cNvCxnSpPr>
          <p:nvPr/>
        </p:nvCxnSpPr>
        <p:spPr>
          <a:xfrm flipH="1" flipV="1">
            <a:off x="2179294" y="3496194"/>
            <a:ext cx="508149" cy="109528"/>
          </a:xfrm>
          <a:prstGeom prst="line">
            <a:avLst/>
          </a:prstGeom>
          <a:ln w="19050">
            <a:solidFill>
              <a:srgbClr val="649CD9"/>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BC8A7643-0D02-E94A-9FF3-A5E84FD93A57}"/>
              </a:ext>
            </a:extLst>
          </p:cNvPr>
          <p:cNvCxnSpPr>
            <a:cxnSpLocks/>
          </p:cNvCxnSpPr>
          <p:nvPr/>
        </p:nvCxnSpPr>
        <p:spPr>
          <a:xfrm flipH="1" flipV="1">
            <a:off x="1690198" y="3373311"/>
            <a:ext cx="495446" cy="121403"/>
          </a:xfrm>
          <a:prstGeom prst="line">
            <a:avLst/>
          </a:prstGeom>
          <a:ln w="19050">
            <a:solidFill>
              <a:srgbClr val="649CD9"/>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439844A6-D1D4-2C48-A228-1BC50EAA18B9}"/>
              </a:ext>
            </a:extLst>
          </p:cNvPr>
          <p:cNvCxnSpPr>
            <a:cxnSpLocks/>
          </p:cNvCxnSpPr>
          <p:nvPr/>
        </p:nvCxnSpPr>
        <p:spPr>
          <a:xfrm flipH="1">
            <a:off x="1185227" y="3371830"/>
            <a:ext cx="506560" cy="0"/>
          </a:xfrm>
          <a:prstGeom prst="line">
            <a:avLst/>
          </a:prstGeom>
          <a:ln w="19050">
            <a:solidFill>
              <a:srgbClr val="649CD9"/>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98482E14-C506-EA44-BA9A-B40CA1B38254}"/>
              </a:ext>
            </a:extLst>
          </p:cNvPr>
          <p:cNvCxnSpPr>
            <a:cxnSpLocks/>
          </p:cNvCxnSpPr>
          <p:nvPr/>
        </p:nvCxnSpPr>
        <p:spPr>
          <a:xfrm flipH="1">
            <a:off x="680253" y="3371829"/>
            <a:ext cx="508149" cy="48570"/>
          </a:xfrm>
          <a:prstGeom prst="line">
            <a:avLst/>
          </a:prstGeom>
          <a:ln w="19050">
            <a:solidFill>
              <a:srgbClr val="649CD9"/>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FCE328C3-5D69-594D-85D7-0A0ADB9EB39D}"/>
              </a:ext>
            </a:extLst>
          </p:cNvPr>
          <p:cNvCxnSpPr>
            <a:cxnSpLocks/>
          </p:cNvCxnSpPr>
          <p:nvPr/>
        </p:nvCxnSpPr>
        <p:spPr>
          <a:xfrm flipH="1" flipV="1">
            <a:off x="3197181" y="3566888"/>
            <a:ext cx="500209" cy="63060"/>
          </a:xfrm>
          <a:prstGeom prst="line">
            <a:avLst/>
          </a:prstGeom>
          <a:ln w="19050">
            <a:solidFill>
              <a:srgbClr val="649CD9"/>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9728E2A6-6FAB-A047-B85E-7A63A60BB5C4}"/>
              </a:ext>
            </a:extLst>
          </p:cNvPr>
          <p:cNvCxnSpPr>
            <a:cxnSpLocks/>
          </p:cNvCxnSpPr>
          <p:nvPr/>
        </p:nvCxnSpPr>
        <p:spPr>
          <a:xfrm flipH="1" flipV="1">
            <a:off x="2693794" y="3448000"/>
            <a:ext cx="498623" cy="317101"/>
          </a:xfrm>
          <a:prstGeom prst="line">
            <a:avLst/>
          </a:prstGeom>
          <a:ln w="19050">
            <a:solidFill>
              <a:srgbClr val="649CD9"/>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7329198E-B958-734F-9344-7A01B1DB6845}"/>
              </a:ext>
            </a:extLst>
          </p:cNvPr>
          <p:cNvCxnSpPr>
            <a:cxnSpLocks/>
          </p:cNvCxnSpPr>
          <p:nvPr/>
        </p:nvCxnSpPr>
        <p:spPr>
          <a:xfrm flipH="1">
            <a:off x="2193584" y="3448970"/>
            <a:ext cx="503386" cy="212826"/>
          </a:xfrm>
          <a:prstGeom prst="line">
            <a:avLst/>
          </a:prstGeom>
          <a:ln w="19050">
            <a:solidFill>
              <a:srgbClr val="649CD9"/>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EEED6DB-F085-334A-A012-E1A11CEAACFB}"/>
              </a:ext>
            </a:extLst>
          </p:cNvPr>
          <p:cNvCxnSpPr>
            <a:cxnSpLocks/>
          </p:cNvCxnSpPr>
          <p:nvPr/>
        </p:nvCxnSpPr>
        <p:spPr>
          <a:xfrm flipH="1" flipV="1">
            <a:off x="1691787" y="3652946"/>
            <a:ext cx="507355" cy="9466"/>
          </a:xfrm>
          <a:prstGeom prst="line">
            <a:avLst/>
          </a:prstGeom>
          <a:ln w="19050">
            <a:solidFill>
              <a:srgbClr val="649CD9"/>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B02CF598-E45C-E24B-872E-C1FAF99FD924}"/>
              </a:ext>
            </a:extLst>
          </p:cNvPr>
          <p:cNvCxnSpPr>
            <a:cxnSpLocks/>
          </p:cNvCxnSpPr>
          <p:nvPr/>
        </p:nvCxnSpPr>
        <p:spPr>
          <a:xfrm flipH="1" flipV="1">
            <a:off x="1185226" y="3508067"/>
            <a:ext cx="508150" cy="144878"/>
          </a:xfrm>
          <a:prstGeom prst="line">
            <a:avLst/>
          </a:prstGeom>
          <a:ln w="19050">
            <a:solidFill>
              <a:srgbClr val="649CD9"/>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8223399F-B05F-A346-8C51-D894B4223F28}"/>
              </a:ext>
            </a:extLst>
          </p:cNvPr>
          <p:cNvCxnSpPr>
            <a:cxnSpLocks/>
          </p:cNvCxnSpPr>
          <p:nvPr/>
        </p:nvCxnSpPr>
        <p:spPr>
          <a:xfrm flipH="1">
            <a:off x="683429" y="3505279"/>
            <a:ext cx="501797" cy="75227"/>
          </a:xfrm>
          <a:prstGeom prst="line">
            <a:avLst/>
          </a:prstGeom>
          <a:ln w="19050">
            <a:solidFill>
              <a:srgbClr val="649CD9"/>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85521BC6-55AE-2241-BF82-6EA898542648}"/>
              </a:ext>
            </a:extLst>
          </p:cNvPr>
          <p:cNvCxnSpPr>
            <a:cxnSpLocks/>
          </p:cNvCxnSpPr>
          <p:nvPr/>
        </p:nvCxnSpPr>
        <p:spPr>
          <a:xfrm flipH="1">
            <a:off x="2690619" y="3145366"/>
            <a:ext cx="501798" cy="0"/>
          </a:xfrm>
          <a:prstGeom prst="line">
            <a:avLst/>
          </a:prstGeom>
          <a:ln w="19050">
            <a:solidFill>
              <a:srgbClr val="649CD9"/>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A7714CA4-CEB2-9C4E-9B4B-0C9B2E9AB598}"/>
              </a:ext>
            </a:extLst>
          </p:cNvPr>
          <p:cNvCxnSpPr>
            <a:cxnSpLocks/>
          </p:cNvCxnSpPr>
          <p:nvPr/>
        </p:nvCxnSpPr>
        <p:spPr>
          <a:xfrm flipH="1">
            <a:off x="2191996" y="3150580"/>
            <a:ext cx="501799" cy="129494"/>
          </a:xfrm>
          <a:prstGeom prst="line">
            <a:avLst/>
          </a:prstGeom>
          <a:ln w="19050">
            <a:solidFill>
              <a:srgbClr val="649CD9"/>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F71BD295-3CD1-8449-842C-0026F1BA2336}"/>
              </a:ext>
            </a:extLst>
          </p:cNvPr>
          <p:cNvCxnSpPr>
            <a:cxnSpLocks/>
          </p:cNvCxnSpPr>
          <p:nvPr/>
        </p:nvCxnSpPr>
        <p:spPr>
          <a:xfrm flipH="1">
            <a:off x="1685434" y="3278218"/>
            <a:ext cx="506561" cy="239105"/>
          </a:xfrm>
          <a:prstGeom prst="line">
            <a:avLst/>
          </a:prstGeom>
          <a:ln w="19050">
            <a:solidFill>
              <a:srgbClr val="649CD9"/>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91F58FE-2C77-C640-8DC0-1E251F13A4E0}"/>
              </a:ext>
            </a:extLst>
          </p:cNvPr>
          <p:cNvCxnSpPr>
            <a:cxnSpLocks/>
          </p:cNvCxnSpPr>
          <p:nvPr/>
        </p:nvCxnSpPr>
        <p:spPr>
          <a:xfrm flipH="1" flipV="1">
            <a:off x="1186813" y="3184851"/>
            <a:ext cx="503385" cy="325839"/>
          </a:xfrm>
          <a:prstGeom prst="line">
            <a:avLst/>
          </a:prstGeom>
          <a:ln w="19050">
            <a:solidFill>
              <a:srgbClr val="649CD9"/>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D0B182CF-4CAA-F74F-9159-521A26FCCCE1}"/>
              </a:ext>
            </a:extLst>
          </p:cNvPr>
          <p:cNvCxnSpPr>
            <a:cxnSpLocks/>
          </p:cNvCxnSpPr>
          <p:nvPr/>
        </p:nvCxnSpPr>
        <p:spPr>
          <a:xfrm flipH="1" flipV="1">
            <a:off x="688191" y="3115035"/>
            <a:ext cx="497034" cy="72191"/>
          </a:xfrm>
          <a:prstGeom prst="line">
            <a:avLst/>
          </a:prstGeom>
          <a:ln w="19050">
            <a:solidFill>
              <a:srgbClr val="649CD9"/>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C705BFB2-DCC9-9F40-A781-00FDEA349E5E}"/>
              </a:ext>
            </a:extLst>
          </p:cNvPr>
          <p:cNvCxnSpPr>
            <a:cxnSpLocks/>
          </p:cNvCxnSpPr>
          <p:nvPr/>
        </p:nvCxnSpPr>
        <p:spPr>
          <a:xfrm flipH="1" flipV="1">
            <a:off x="3189240" y="3145366"/>
            <a:ext cx="517677" cy="159888"/>
          </a:xfrm>
          <a:prstGeom prst="line">
            <a:avLst/>
          </a:prstGeom>
          <a:ln w="19050">
            <a:solidFill>
              <a:srgbClr val="649CD9"/>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1369824-B72D-164F-A18D-100332093669}"/>
              </a:ext>
            </a:extLst>
          </p:cNvPr>
          <p:cNvCxnSpPr>
            <a:cxnSpLocks/>
          </p:cNvCxnSpPr>
          <p:nvPr/>
        </p:nvCxnSpPr>
        <p:spPr>
          <a:xfrm flipH="1">
            <a:off x="3186064" y="3524934"/>
            <a:ext cx="514501" cy="240864"/>
          </a:xfrm>
          <a:prstGeom prst="line">
            <a:avLst/>
          </a:prstGeom>
          <a:ln w="19050">
            <a:solidFill>
              <a:srgbClr val="649CD9"/>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594F890-BA8B-634A-B23B-62F1331835DD}"/>
              </a:ext>
            </a:extLst>
          </p:cNvPr>
          <p:cNvCxnSpPr>
            <a:cxnSpLocks/>
          </p:cNvCxnSpPr>
          <p:nvPr/>
        </p:nvCxnSpPr>
        <p:spPr>
          <a:xfrm>
            <a:off x="685241" y="2590203"/>
            <a:ext cx="0" cy="1737578"/>
          </a:xfrm>
          <a:prstGeom prst="line">
            <a:avLst/>
          </a:prstGeom>
          <a:ln w="12700">
            <a:solidFill>
              <a:srgbClr val="1D0D5C"/>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7A0CFDE7-5FD9-AE4C-B605-CC7AC21F8D8E}"/>
              </a:ext>
            </a:extLst>
          </p:cNvPr>
          <p:cNvCxnSpPr>
            <a:cxnSpLocks/>
          </p:cNvCxnSpPr>
          <p:nvPr/>
        </p:nvCxnSpPr>
        <p:spPr>
          <a:xfrm flipH="1">
            <a:off x="685241" y="4327781"/>
            <a:ext cx="3169162" cy="0"/>
          </a:xfrm>
          <a:prstGeom prst="line">
            <a:avLst/>
          </a:prstGeom>
          <a:ln w="12700">
            <a:solidFill>
              <a:srgbClr val="1D0D5C"/>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A0D4D4F8-CB2E-C24A-8DC3-6AB0966EBBB0}"/>
              </a:ext>
            </a:extLst>
          </p:cNvPr>
          <p:cNvCxnSpPr>
            <a:cxnSpLocks/>
          </p:cNvCxnSpPr>
          <p:nvPr/>
        </p:nvCxnSpPr>
        <p:spPr>
          <a:xfrm>
            <a:off x="1186891" y="2590203"/>
            <a:ext cx="0" cy="1737578"/>
          </a:xfrm>
          <a:prstGeom prst="line">
            <a:avLst/>
          </a:prstGeom>
          <a:ln w="12700">
            <a:solidFill>
              <a:srgbClr val="1D0D5C"/>
            </a:solidFill>
            <a:prstDash val="sysDot"/>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0C153C64-7DA0-5046-A40E-E5EB933B1D06}"/>
              </a:ext>
            </a:extLst>
          </p:cNvPr>
          <p:cNvCxnSpPr>
            <a:cxnSpLocks/>
          </p:cNvCxnSpPr>
          <p:nvPr/>
        </p:nvCxnSpPr>
        <p:spPr>
          <a:xfrm>
            <a:off x="1691716" y="2590203"/>
            <a:ext cx="0" cy="1737578"/>
          </a:xfrm>
          <a:prstGeom prst="line">
            <a:avLst/>
          </a:prstGeom>
          <a:ln w="12700">
            <a:solidFill>
              <a:srgbClr val="1D0D5C"/>
            </a:solidFill>
            <a:prstDash val="sysDot"/>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A14D73BC-5D7D-2048-B155-72777A429A36}"/>
              </a:ext>
            </a:extLst>
          </p:cNvPr>
          <p:cNvCxnSpPr>
            <a:cxnSpLocks/>
          </p:cNvCxnSpPr>
          <p:nvPr/>
        </p:nvCxnSpPr>
        <p:spPr>
          <a:xfrm>
            <a:off x="2193366" y="2590203"/>
            <a:ext cx="0" cy="1737578"/>
          </a:xfrm>
          <a:prstGeom prst="line">
            <a:avLst/>
          </a:prstGeom>
          <a:ln w="12700">
            <a:solidFill>
              <a:srgbClr val="1D0D5C"/>
            </a:solidFill>
            <a:prstDash val="sysDot"/>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27AAC954-8ABF-804D-AA05-FAB1BA302C06}"/>
              </a:ext>
            </a:extLst>
          </p:cNvPr>
          <p:cNvCxnSpPr>
            <a:cxnSpLocks/>
          </p:cNvCxnSpPr>
          <p:nvPr/>
        </p:nvCxnSpPr>
        <p:spPr>
          <a:xfrm>
            <a:off x="2695016" y="2590203"/>
            <a:ext cx="0" cy="1737578"/>
          </a:xfrm>
          <a:prstGeom prst="line">
            <a:avLst/>
          </a:prstGeom>
          <a:ln w="12700">
            <a:solidFill>
              <a:srgbClr val="1D0D5C"/>
            </a:solidFill>
            <a:prstDash val="sysDot"/>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86806D37-65B4-4640-9610-4BA932C793D5}"/>
              </a:ext>
            </a:extLst>
          </p:cNvPr>
          <p:cNvCxnSpPr>
            <a:cxnSpLocks/>
          </p:cNvCxnSpPr>
          <p:nvPr/>
        </p:nvCxnSpPr>
        <p:spPr>
          <a:xfrm>
            <a:off x="3199841" y="2590203"/>
            <a:ext cx="0" cy="1737578"/>
          </a:xfrm>
          <a:prstGeom prst="line">
            <a:avLst/>
          </a:prstGeom>
          <a:ln w="12700">
            <a:solidFill>
              <a:srgbClr val="1D0D5C"/>
            </a:solidFill>
            <a:prstDash val="sysDot"/>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C1487CFC-C113-9947-92B7-7109BD8F065D}"/>
              </a:ext>
            </a:extLst>
          </p:cNvPr>
          <p:cNvCxnSpPr>
            <a:cxnSpLocks/>
          </p:cNvCxnSpPr>
          <p:nvPr/>
        </p:nvCxnSpPr>
        <p:spPr>
          <a:xfrm>
            <a:off x="3698316" y="2590203"/>
            <a:ext cx="0" cy="1737578"/>
          </a:xfrm>
          <a:prstGeom prst="line">
            <a:avLst/>
          </a:prstGeom>
          <a:ln w="12700">
            <a:solidFill>
              <a:srgbClr val="1D0D5C"/>
            </a:solidFill>
            <a:prstDash val="sysDot"/>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C7BD8D92-689E-794E-B0E2-D5C0972E897F}"/>
              </a:ext>
            </a:extLst>
          </p:cNvPr>
          <p:cNvCxnSpPr>
            <a:cxnSpLocks/>
          </p:cNvCxnSpPr>
          <p:nvPr/>
        </p:nvCxnSpPr>
        <p:spPr>
          <a:xfrm flipV="1">
            <a:off x="1190066" y="3307469"/>
            <a:ext cx="503160" cy="125471"/>
          </a:xfrm>
          <a:prstGeom prst="line">
            <a:avLst/>
          </a:prstGeom>
          <a:ln w="19050">
            <a:solidFill>
              <a:srgbClr val="649CD9"/>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C1B4D805-FAFA-3D4D-8C1E-0A6109FE169D}"/>
              </a:ext>
            </a:extLst>
          </p:cNvPr>
          <p:cNvCxnSpPr>
            <a:cxnSpLocks/>
          </p:cNvCxnSpPr>
          <p:nvPr/>
        </p:nvCxnSpPr>
        <p:spPr>
          <a:xfrm>
            <a:off x="1689937" y="3306989"/>
            <a:ext cx="503429" cy="33086"/>
          </a:xfrm>
          <a:prstGeom prst="line">
            <a:avLst/>
          </a:prstGeom>
          <a:ln w="19050">
            <a:solidFill>
              <a:srgbClr val="649CD9"/>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06307D4A-F29D-774F-B4EC-922534341818}"/>
              </a:ext>
            </a:extLst>
          </p:cNvPr>
          <p:cNvCxnSpPr>
            <a:cxnSpLocks/>
          </p:cNvCxnSpPr>
          <p:nvPr/>
        </p:nvCxnSpPr>
        <p:spPr>
          <a:xfrm flipV="1">
            <a:off x="2193366" y="3284912"/>
            <a:ext cx="500428" cy="55165"/>
          </a:xfrm>
          <a:prstGeom prst="line">
            <a:avLst/>
          </a:prstGeom>
          <a:ln w="19050">
            <a:solidFill>
              <a:srgbClr val="649CD9"/>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8A8D9833-9C5A-4942-89A6-5EB7AAE456CC}"/>
              </a:ext>
            </a:extLst>
          </p:cNvPr>
          <p:cNvCxnSpPr>
            <a:cxnSpLocks/>
          </p:cNvCxnSpPr>
          <p:nvPr/>
        </p:nvCxnSpPr>
        <p:spPr>
          <a:xfrm>
            <a:off x="2693794" y="3285578"/>
            <a:ext cx="506047" cy="8065"/>
          </a:xfrm>
          <a:prstGeom prst="line">
            <a:avLst/>
          </a:prstGeom>
          <a:ln w="19050">
            <a:solidFill>
              <a:srgbClr val="649CD9"/>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B5018A4F-9F26-1443-9599-45DB458047F5}"/>
              </a:ext>
            </a:extLst>
          </p:cNvPr>
          <p:cNvCxnSpPr>
            <a:cxnSpLocks/>
          </p:cNvCxnSpPr>
          <p:nvPr/>
        </p:nvCxnSpPr>
        <p:spPr>
          <a:xfrm flipV="1">
            <a:off x="3196666" y="3177361"/>
            <a:ext cx="504824" cy="117763"/>
          </a:xfrm>
          <a:prstGeom prst="line">
            <a:avLst/>
          </a:prstGeom>
          <a:ln w="19050">
            <a:solidFill>
              <a:srgbClr val="649CD9"/>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D3F6E54A-CA6F-EE43-8978-37FD6B59CAA1}"/>
              </a:ext>
            </a:extLst>
          </p:cNvPr>
          <p:cNvCxnSpPr>
            <a:cxnSpLocks/>
          </p:cNvCxnSpPr>
          <p:nvPr/>
        </p:nvCxnSpPr>
        <p:spPr>
          <a:xfrm>
            <a:off x="685241" y="3386911"/>
            <a:ext cx="508001" cy="46028"/>
          </a:xfrm>
          <a:prstGeom prst="line">
            <a:avLst/>
          </a:prstGeom>
          <a:ln w="19050">
            <a:solidFill>
              <a:srgbClr val="649CD9"/>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58447D41-8C16-DE4C-9961-641BA5262E2B}"/>
              </a:ext>
            </a:extLst>
          </p:cNvPr>
          <p:cNvCxnSpPr>
            <a:cxnSpLocks/>
          </p:cNvCxnSpPr>
          <p:nvPr/>
        </p:nvCxnSpPr>
        <p:spPr>
          <a:xfrm>
            <a:off x="1193242" y="3577851"/>
            <a:ext cx="507999" cy="38834"/>
          </a:xfrm>
          <a:prstGeom prst="line">
            <a:avLst/>
          </a:prstGeom>
          <a:ln w="19050">
            <a:solidFill>
              <a:srgbClr val="649CD9"/>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9E0EF898-D949-5C43-ACB9-B43894783CFB}"/>
              </a:ext>
            </a:extLst>
          </p:cNvPr>
          <p:cNvCxnSpPr>
            <a:cxnSpLocks/>
          </p:cNvCxnSpPr>
          <p:nvPr/>
        </p:nvCxnSpPr>
        <p:spPr>
          <a:xfrm flipV="1">
            <a:off x="1694891" y="3507157"/>
            <a:ext cx="507999" cy="109528"/>
          </a:xfrm>
          <a:prstGeom prst="line">
            <a:avLst/>
          </a:prstGeom>
          <a:ln w="19050">
            <a:solidFill>
              <a:srgbClr val="649CD9"/>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F56ADC52-BA97-B349-B9FE-C7FB422B297B}"/>
              </a:ext>
            </a:extLst>
          </p:cNvPr>
          <p:cNvCxnSpPr>
            <a:cxnSpLocks/>
          </p:cNvCxnSpPr>
          <p:nvPr/>
        </p:nvCxnSpPr>
        <p:spPr>
          <a:xfrm flipV="1">
            <a:off x="2196542" y="3384274"/>
            <a:ext cx="495300" cy="121403"/>
          </a:xfrm>
          <a:prstGeom prst="line">
            <a:avLst/>
          </a:prstGeom>
          <a:ln w="19050">
            <a:solidFill>
              <a:srgbClr val="649CD9"/>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ABB63A03-727F-1644-B4CB-4ACEF7AE5259}"/>
              </a:ext>
            </a:extLst>
          </p:cNvPr>
          <p:cNvCxnSpPr>
            <a:cxnSpLocks/>
          </p:cNvCxnSpPr>
          <p:nvPr/>
        </p:nvCxnSpPr>
        <p:spPr>
          <a:xfrm>
            <a:off x="2685492" y="3382793"/>
            <a:ext cx="511174" cy="0"/>
          </a:xfrm>
          <a:prstGeom prst="line">
            <a:avLst/>
          </a:prstGeom>
          <a:ln w="19050">
            <a:solidFill>
              <a:srgbClr val="649CD9"/>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BE1E9096-9A90-BB4F-AA8F-99909BE2D17C}"/>
              </a:ext>
            </a:extLst>
          </p:cNvPr>
          <p:cNvCxnSpPr>
            <a:cxnSpLocks/>
          </p:cNvCxnSpPr>
          <p:nvPr/>
        </p:nvCxnSpPr>
        <p:spPr>
          <a:xfrm>
            <a:off x="3193491" y="3382792"/>
            <a:ext cx="507999" cy="48570"/>
          </a:xfrm>
          <a:prstGeom prst="line">
            <a:avLst/>
          </a:prstGeom>
          <a:ln w="19050">
            <a:solidFill>
              <a:srgbClr val="649CD9"/>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04D8DA2E-D24F-864B-AB18-E25D8478DBC0}"/>
              </a:ext>
            </a:extLst>
          </p:cNvPr>
          <p:cNvCxnSpPr>
            <a:cxnSpLocks/>
          </p:cNvCxnSpPr>
          <p:nvPr/>
        </p:nvCxnSpPr>
        <p:spPr>
          <a:xfrm flipV="1">
            <a:off x="685241" y="3577851"/>
            <a:ext cx="500062" cy="63060"/>
          </a:xfrm>
          <a:prstGeom prst="line">
            <a:avLst/>
          </a:prstGeom>
          <a:ln w="19050">
            <a:solidFill>
              <a:srgbClr val="649CD9"/>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975863D6-80DA-264C-A478-D88E6D351A51}"/>
              </a:ext>
            </a:extLst>
          </p:cNvPr>
          <p:cNvCxnSpPr>
            <a:cxnSpLocks/>
          </p:cNvCxnSpPr>
          <p:nvPr/>
        </p:nvCxnSpPr>
        <p:spPr>
          <a:xfrm flipV="1">
            <a:off x="1190066" y="3458963"/>
            <a:ext cx="498476" cy="317101"/>
          </a:xfrm>
          <a:prstGeom prst="line">
            <a:avLst/>
          </a:prstGeom>
          <a:ln w="19050">
            <a:solidFill>
              <a:srgbClr val="649CD9"/>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4E4A508B-BED0-584C-9997-88D1070368FF}"/>
              </a:ext>
            </a:extLst>
          </p:cNvPr>
          <p:cNvCxnSpPr>
            <a:cxnSpLocks/>
          </p:cNvCxnSpPr>
          <p:nvPr/>
        </p:nvCxnSpPr>
        <p:spPr>
          <a:xfrm>
            <a:off x="1685366" y="3459933"/>
            <a:ext cx="503238" cy="212826"/>
          </a:xfrm>
          <a:prstGeom prst="line">
            <a:avLst/>
          </a:prstGeom>
          <a:ln w="19050">
            <a:solidFill>
              <a:srgbClr val="649CD9"/>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09B64899-1A8F-864C-8F51-EF92024A01E2}"/>
              </a:ext>
            </a:extLst>
          </p:cNvPr>
          <p:cNvCxnSpPr>
            <a:cxnSpLocks/>
          </p:cNvCxnSpPr>
          <p:nvPr/>
        </p:nvCxnSpPr>
        <p:spPr>
          <a:xfrm flipV="1">
            <a:off x="2193366" y="3663909"/>
            <a:ext cx="496888" cy="8986"/>
          </a:xfrm>
          <a:prstGeom prst="line">
            <a:avLst/>
          </a:prstGeom>
          <a:ln w="19050">
            <a:solidFill>
              <a:srgbClr val="649CD9"/>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D0CDDFF7-4BCE-6747-A29F-7F4186726C4A}"/>
              </a:ext>
            </a:extLst>
          </p:cNvPr>
          <p:cNvCxnSpPr>
            <a:cxnSpLocks/>
          </p:cNvCxnSpPr>
          <p:nvPr/>
        </p:nvCxnSpPr>
        <p:spPr>
          <a:xfrm flipV="1">
            <a:off x="2688666" y="3519030"/>
            <a:ext cx="508000" cy="144878"/>
          </a:xfrm>
          <a:prstGeom prst="line">
            <a:avLst/>
          </a:prstGeom>
          <a:ln w="19050">
            <a:solidFill>
              <a:srgbClr val="649CD9"/>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BD8BDF0B-CF28-4140-9BB5-FED9DE0F74A9}"/>
              </a:ext>
            </a:extLst>
          </p:cNvPr>
          <p:cNvCxnSpPr>
            <a:cxnSpLocks/>
          </p:cNvCxnSpPr>
          <p:nvPr/>
        </p:nvCxnSpPr>
        <p:spPr>
          <a:xfrm>
            <a:off x="3196666" y="3516242"/>
            <a:ext cx="501649" cy="75227"/>
          </a:xfrm>
          <a:prstGeom prst="line">
            <a:avLst/>
          </a:prstGeom>
          <a:ln w="19050">
            <a:solidFill>
              <a:srgbClr val="649CD9"/>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54E01C77-926D-D644-BAAF-8DCB3B7B96CD}"/>
              </a:ext>
            </a:extLst>
          </p:cNvPr>
          <p:cNvCxnSpPr>
            <a:cxnSpLocks/>
          </p:cNvCxnSpPr>
          <p:nvPr/>
        </p:nvCxnSpPr>
        <p:spPr>
          <a:xfrm>
            <a:off x="1190066" y="3156329"/>
            <a:ext cx="501650" cy="0"/>
          </a:xfrm>
          <a:prstGeom prst="line">
            <a:avLst/>
          </a:prstGeom>
          <a:ln w="19050">
            <a:solidFill>
              <a:srgbClr val="649CD9"/>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B428DB9B-18ED-B447-B1FE-16409AF7186D}"/>
              </a:ext>
            </a:extLst>
          </p:cNvPr>
          <p:cNvCxnSpPr>
            <a:cxnSpLocks/>
          </p:cNvCxnSpPr>
          <p:nvPr/>
        </p:nvCxnSpPr>
        <p:spPr>
          <a:xfrm>
            <a:off x="1688541" y="3161543"/>
            <a:ext cx="501651" cy="129494"/>
          </a:xfrm>
          <a:prstGeom prst="line">
            <a:avLst/>
          </a:prstGeom>
          <a:ln w="19050">
            <a:solidFill>
              <a:srgbClr val="649CD9"/>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CD0BAEC6-FE30-A746-85BA-FDB525923F2C}"/>
              </a:ext>
            </a:extLst>
          </p:cNvPr>
          <p:cNvCxnSpPr>
            <a:cxnSpLocks/>
          </p:cNvCxnSpPr>
          <p:nvPr/>
        </p:nvCxnSpPr>
        <p:spPr>
          <a:xfrm>
            <a:off x="2190193" y="3289181"/>
            <a:ext cx="506412" cy="239105"/>
          </a:xfrm>
          <a:prstGeom prst="line">
            <a:avLst/>
          </a:prstGeom>
          <a:ln w="19050">
            <a:solidFill>
              <a:srgbClr val="649CD9"/>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A1774517-362B-2341-9022-5813E7F297AA}"/>
              </a:ext>
            </a:extLst>
          </p:cNvPr>
          <p:cNvCxnSpPr>
            <a:cxnSpLocks/>
          </p:cNvCxnSpPr>
          <p:nvPr/>
        </p:nvCxnSpPr>
        <p:spPr>
          <a:xfrm flipV="1">
            <a:off x="2691842" y="3195814"/>
            <a:ext cx="506412" cy="325840"/>
          </a:xfrm>
          <a:prstGeom prst="line">
            <a:avLst/>
          </a:prstGeom>
          <a:ln w="19050">
            <a:solidFill>
              <a:srgbClr val="649CD9"/>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B13DBE05-BFDB-754E-8299-6B73F0B475A7}"/>
              </a:ext>
            </a:extLst>
          </p:cNvPr>
          <p:cNvCxnSpPr>
            <a:cxnSpLocks/>
          </p:cNvCxnSpPr>
          <p:nvPr/>
        </p:nvCxnSpPr>
        <p:spPr>
          <a:xfrm flipV="1">
            <a:off x="3196666" y="3125998"/>
            <a:ext cx="496888" cy="72191"/>
          </a:xfrm>
          <a:prstGeom prst="line">
            <a:avLst/>
          </a:prstGeom>
          <a:ln w="19050">
            <a:solidFill>
              <a:srgbClr val="649CD9"/>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84ED2660-5D30-CC45-8306-50CFECA695C1}"/>
              </a:ext>
            </a:extLst>
          </p:cNvPr>
          <p:cNvCxnSpPr>
            <a:cxnSpLocks/>
          </p:cNvCxnSpPr>
          <p:nvPr/>
        </p:nvCxnSpPr>
        <p:spPr>
          <a:xfrm flipV="1">
            <a:off x="675717" y="3156329"/>
            <a:ext cx="517525" cy="159888"/>
          </a:xfrm>
          <a:prstGeom prst="line">
            <a:avLst/>
          </a:prstGeom>
          <a:ln w="19050">
            <a:solidFill>
              <a:srgbClr val="649CD9"/>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9EDAB8A5-DE22-1F4F-A119-5C1770F67E54}"/>
              </a:ext>
            </a:extLst>
          </p:cNvPr>
          <p:cNvCxnSpPr>
            <a:cxnSpLocks/>
          </p:cNvCxnSpPr>
          <p:nvPr/>
        </p:nvCxnSpPr>
        <p:spPr>
          <a:xfrm>
            <a:off x="682067" y="3535897"/>
            <a:ext cx="514350" cy="240864"/>
          </a:xfrm>
          <a:prstGeom prst="line">
            <a:avLst/>
          </a:prstGeom>
          <a:ln w="19050">
            <a:solidFill>
              <a:srgbClr val="649CD9"/>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033A38D9-5D18-9248-82B3-BE6DB112E246}"/>
              </a:ext>
            </a:extLst>
          </p:cNvPr>
          <p:cNvCxnSpPr>
            <a:cxnSpLocks/>
          </p:cNvCxnSpPr>
          <p:nvPr/>
        </p:nvCxnSpPr>
        <p:spPr>
          <a:xfrm flipV="1">
            <a:off x="1182131" y="3425883"/>
            <a:ext cx="505617" cy="81275"/>
          </a:xfrm>
          <a:prstGeom prst="line">
            <a:avLst/>
          </a:prstGeom>
          <a:ln w="19050">
            <a:solidFill>
              <a:srgbClr val="916CBF"/>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7CDB5FCB-3495-E546-87A0-0D1B0BA60AFC}"/>
              </a:ext>
            </a:extLst>
          </p:cNvPr>
          <p:cNvCxnSpPr>
            <a:cxnSpLocks/>
          </p:cNvCxnSpPr>
          <p:nvPr/>
        </p:nvCxnSpPr>
        <p:spPr>
          <a:xfrm>
            <a:off x="1690923" y="3421428"/>
            <a:ext cx="503238" cy="72293"/>
          </a:xfrm>
          <a:prstGeom prst="line">
            <a:avLst/>
          </a:prstGeom>
          <a:ln w="19050">
            <a:solidFill>
              <a:srgbClr val="916CBF"/>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3E195CEF-DBA5-E94D-B9C0-A74A6AA4D363}"/>
              </a:ext>
            </a:extLst>
          </p:cNvPr>
          <p:cNvCxnSpPr>
            <a:cxnSpLocks/>
          </p:cNvCxnSpPr>
          <p:nvPr/>
        </p:nvCxnSpPr>
        <p:spPr>
          <a:xfrm flipV="1">
            <a:off x="2194161" y="3397876"/>
            <a:ext cx="501437" cy="95845"/>
          </a:xfrm>
          <a:prstGeom prst="line">
            <a:avLst/>
          </a:prstGeom>
          <a:ln w="19050">
            <a:solidFill>
              <a:srgbClr val="916CBF"/>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F940B8D1-EC43-B148-83C3-3500AC577F3D}"/>
              </a:ext>
            </a:extLst>
          </p:cNvPr>
          <p:cNvCxnSpPr>
            <a:cxnSpLocks/>
          </p:cNvCxnSpPr>
          <p:nvPr/>
        </p:nvCxnSpPr>
        <p:spPr>
          <a:xfrm>
            <a:off x="2691841" y="3400494"/>
            <a:ext cx="504427" cy="78464"/>
          </a:xfrm>
          <a:prstGeom prst="line">
            <a:avLst/>
          </a:prstGeom>
          <a:ln w="19050">
            <a:solidFill>
              <a:srgbClr val="916CBF"/>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8C93035F-E923-574D-9CF9-E634F0BA1B9B}"/>
              </a:ext>
            </a:extLst>
          </p:cNvPr>
          <p:cNvCxnSpPr>
            <a:cxnSpLocks/>
          </p:cNvCxnSpPr>
          <p:nvPr/>
        </p:nvCxnSpPr>
        <p:spPr>
          <a:xfrm flipV="1">
            <a:off x="3197062" y="3421428"/>
            <a:ext cx="496886" cy="57530"/>
          </a:xfrm>
          <a:prstGeom prst="line">
            <a:avLst/>
          </a:prstGeom>
          <a:ln w="19050">
            <a:solidFill>
              <a:srgbClr val="916CBF"/>
            </a:solidFill>
          </a:ln>
        </p:spPr>
        <p:style>
          <a:lnRef idx="1">
            <a:schemeClr val="accent1"/>
          </a:lnRef>
          <a:fillRef idx="0">
            <a:schemeClr val="accent1"/>
          </a:fillRef>
          <a:effectRef idx="0">
            <a:schemeClr val="accent1"/>
          </a:effectRef>
          <a:fontRef idx="minor">
            <a:schemeClr val="tx1"/>
          </a:fontRef>
        </p:style>
      </p:cxnSp>
      <p:pic>
        <p:nvPicPr>
          <p:cNvPr id="179" name="Graphic 178">
            <a:extLst>
              <a:ext uri="{FF2B5EF4-FFF2-40B4-BE49-F238E27FC236}">
                <a16:creationId xmlns:a16="http://schemas.microsoft.com/office/drawing/2014/main" id="{E7C30C30-DB4A-1543-8043-E83DBB6177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6441" y="2199324"/>
            <a:ext cx="433601" cy="433601"/>
          </a:xfrm>
          <a:prstGeom prst="rect">
            <a:avLst/>
          </a:prstGeom>
        </p:spPr>
      </p:pic>
      <p:pic>
        <p:nvPicPr>
          <p:cNvPr id="180" name="Graphic 179">
            <a:extLst>
              <a:ext uri="{FF2B5EF4-FFF2-40B4-BE49-F238E27FC236}">
                <a16:creationId xmlns:a16="http://schemas.microsoft.com/office/drawing/2014/main" id="{4CB32541-9A76-3849-9052-06C841858F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75869" y="2285636"/>
            <a:ext cx="250741" cy="260976"/>
          </a:xfrm>
          <a:prstGeom prst="rect">
            <a:avLst/>
          </a:prstGeom>
        </p:spPr>
      </p:pic>
      <p:pic>
        <p:nvPicPr>
          <p:cNvPr id="181" name="Graphic 180">
            <a:extLst>
              <a:ext uri="{FF2B5EF4-FFF2-40B4-BE49-F238E27FC236}">
                <a16:creationId xmlns:a16="http://schemas.microsoft.com/office/drawing/2014/main" id="{6A2B4424-B4C2-3C44-9B9C-A2BF40ED14D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700000">
            <a:off x="2569646" y="2285636"/>
            <a:ext cx="250741" cy="260976"/>
          </a:xfrm>
          <a:prstGeom prst="rect">
            <a:avLst/>
          </a:prstGeom>
        </p:spPr>
      </p:pic>
      <p:pic>
        <p:nvPicPr>
          <p:cNvPr id="182" name="Graphic 181">
            <a:extLst>
              <a:ext uri="{FF2B5EF4-FFF2-40B4-BE49-F238E27FC236}">
                <a16:creationId xmlns:a16="http://schemas.microsoft.com/office/drawing/2014/main" id="{4D159718-EF45-7442-8841-672078F7291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2978576" y="2199324"/>
            <a:ext cx="433601" cy="433601"/>
          </a:xfrm>
          <a:prstGeom prst="rect">
            <a:avLst/>
          </a:prstGeom>
        </p:spPr>
      </p:pic>
      <p:pic>
        <p:nvPicPr>
          <p:cNvPr id="183" name="Graphic 182">
            <a:extLst>
              <a:ext uri="{FF2B5EF4-FFF2-40B4-BE49-F238E27FC236}">
                <a16:creationId xmlns:a16="http://schemas.microsoft.com/office/drawing/2014/main" id="{DE9384FF-0829-BE48-8AAC-88C20BF146D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3576121" y="2285636"/>
            <a:ext cx="250741" cy="260976"/>
          </a:xfrm>
          <a:prstGeom prst="rect">
            <a:avLst/>
          </a:prstGeom>
        </p:spPr>
      </p:pic>
      <p:pic>
        <p:nvPicPr>
          <p:cNvPr id="184" name="Graphic 183">
            <a:extLst>
              <a:ext uri="{FF2B5EF4-FFF2-40B4-BE49-F238E27FC236}">
                <a16:creationId xmlns:a16="http://schemas.microsoft.com/office/drawing/2014/main" id="{B60ED82E-368A-BE4A-AC15-8F484FFA8D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467151" y="2199324"/>
            <a:ext cx="433601" cy="433601"/>
          </a:xfrm>
          <a:prstGeom prst="rect">
            <a:avLst/>
          </a:prstGeom>
        </p:spPr>
      </p:pic>
      <p:sp>
        <p:nvSpPr>
          <p:cNvPr id="185" name="Rectangle 184">
            <a:extLst>
              <a:ext uri="{FF2B5EF4-FFF2-40B4-BE49-F238E27FC236}">
                <a16:creationId xmlns:a16="http://schemas.microsoft.com/office/drawing/2014/main" id="{1B7594BC-44C9-8B4F-83B8-062AFB5F4E8B}"/>
              </a:ext>
            </a:extLst>
          </p:cNvPr>
          <p:cNvSpPr/>
          <p:nvPr/>
        </p:nvSpPr>
        <p:spPr>
          <a:xfrm>
            <a:off x="621366" y="2399571"/>
            <a:ext cx="58888" cy="57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7" name="Graphic 186">
            <a:extLst>
              <a:ext uri="{FF2B5EF4-FFF2-40B4-BE49-F238E27FC236}">
                <a16:creationId xmlns:a16="http://schemas.microsoft.com/office/drawing/2014/main" id="{4386DCA7-59BE-764C-B26D-B10CD5D9D59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700000">
            <a:off x="1976567" y="2199324"/>
            <a:ext cx="433601" cy="433601"/>
          </a:xfrm>
          <a:prstGeom prst="rect">
            <a:avLst/>
          </a:prstGeom>
        </p:spPr>
      </p:pic>
      <p:sp>
        <p:nvSpPr>
          <p:cNvPr id="551" name="Rectangle 550">
            <a:extLst>
              <a:ext uri="{FF2B5EF4-FFF2-40B4-BE49-F238E27FC236}">
                <a16:creationId xmlns:a16="http://schemas.microsoft.com/office/drawing/2014/main" id="{287BA8CF-1E14-A649-8A4B-917919F0CFB1}"/>
              </a:ext>
            </a:extLst>
          </p:cNvPr>
          <p:cNvSpPr/>
          <p:nvPr/>
        </p:nvSpPr>
        <p:spPr>
          <a:xfrm>
            <a:off x="308365" y="2916042"/>
            <a:ext cx="168185" cy="1005425"/>
          </a:xfrm>
          <a:prstGeom prst="rect">
            <a:avLst/>
          </a:prstGeom>
          <a:noFill/>
          <a:ln w="12700">
            <a:solidFill>
              <a:srgbClr val="1D0D5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68009098-756B-A74F-A86D-BABCA38EDF6A}"/>
              </a:ext>
            </a:extLst>
          </p:cNvPr>
          <p:cNvSpPr/>
          <p:nvPr/>
        </p:nvSpPr>
        <p:spPr>
          <a:xfrm>
            <a:off x="655911" y="3353610"/>
            <a:ext cx="62179" cy="62179"/>
          </a:xfrm>
          <a:prstGeom prst="ellipse">
            <a:avLst/>
          </a:prstGeom>
          <a:solidFill>
            <a:srgbClr val="916C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D0D5C"/>
              </a:solidFill>
            </a:endParaRPr>
          </a:p>
        </p:txBody>
      </p:sp>
      <p:sp>
        <p:nvSpPr>
          <p:cNvPr id="255" name="Rectangle 254">
            <a:extLst>
              <a:ext uri="{FF2B5EF4-FFF2-40B4-BE49-F238E27FC236}">
                <a16:creationId xmlns:a16="http://schemas.microsoft.com/office/drawing/2014/main" id="{F938D693-8113-1D40-8D2F-DAAB53A03CB3}"/>
              </a:ext>
            </a:extLst>
          </p:cNvPr>
          <p:cNvSpPr/>
          <p:nvPr/>
        </p:nvSpPr>
        <p:spPr>
          <a:xfrm>
            <a:off x="606104" y="2916042"/>
            <a:ext cx="168185" cy="1005425"/>
          </a:xfrm>
          <a:prstGeom prst="rect">
            <a:avLst/>
          </a:prstGeom>
          <a:noFill/>
          <a:ln w="12700">
            <a:solidFill>
              <a:srgbClr val="1D0D5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44B0C872-FE34-1641-BAD1-091786918C0F}"/>
              </a:ext>
            </a:extLst>
          </p:cNvPr>
          <p:cNvSpPr/>
          <p:nvPr/>
        </p:nvSpPr>
        <p:spPr>
          <a:xfrm>
            <a:off x="1151041" y="3476624"/>
            <a:ext cx="62179" cy="62179"/>
          </a:xfrm>
          <a:prstGeom prst="ellipse">
            <a:avLst/>
          </a:prstGeom>
          <a:solidFill>
            <a:srgbClr val="916C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D0D5C"/>
              </a:solidFill>
            </a:endParaRPr>
          </a:p>
        </p:txBody>
      </p:sp>
      <p:sp>
        <p:nvSpPr>
          <p:cNvPr id="257" name="Rectangle 256">
            <a:extLst>
              <a:ext uri="{FF2B5EF4-FFF2-40B4-BE49-F238E27FC236}">
                <a16:creationId xmlns:a16="http://schemas.microsoft.com/office/drawing/2014/main" id="{A63BF71C-73D3-184B-ACAB-C139057752CF}"/>
              </a:ext>
            </a:extLst>
          </p:cNvPr>
          <p:cNvSpPr/>
          <p:nvPr/>
        </p:nvSpPr>
        <p:spPr>
          <a:xfrm>
            <a:off x="1106371" y="2916042"/>
            <a:ext cx="168185" cy="1005425"/>
          </a:xfrm>
          <a:prstGeom prst="rect">
            <a:avLst/>
          </a:prstGeom>
          <a:noFill/>
          <a:ln w="12700">
            <a:solidFill>
              <a:srgbClr val="1D0D5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6" name="Straight Connector 165">
            <a:extLst>
              <a:ext uri="{FF2B5EF4-FFF2-40B4-BE49-F238E27FC236}">
                <a16:creationId xmlns:a16="http://schemas.microsoft.com/office/drawing/2014/main" id="{5AA63B52-1978-5043-AFAC-382BBFFB1FA4}"/>
              </a:ext>
            </a:extLst>
          </p:cNvPr>
          <p:cNvCxnSpPr>
            <a:cxnSpLocks/>
          </p:cNvCxnSpPr>
          <p:nvPr/>
        </p:nvCxnSpPr>
        <p:spPr>
          <a:xfrm>
            <a:off x="683656" y="3382592"/>
            <a:ext cx="506410" cy="121041"/>
          </a:xfrm>
          <a:prstGeom prst="line">
            <a:avLst/>
          </a:prstGeom>
          <a:ln w="19050">
            <a:solidFill>
              <a:srgbClr val="916CBF"/>
            </a:solidFill>
          </a:ln>
        </p:spPr>
        <p:style>
          <a:lnRef idx="1">
            <a:schemeClr val="accent1"/>
          </a:lnRef>
          <a:fillRef idx="0">
            <a:schemeClr val="accent1"/>
          </a:fillRef>
          <a:effectRef idx="0">
            <a:schemeClr val="accent1"/>
          </a:effectRef>
          <a:fontRef idx="minor">
            <a:schemeClr val="tx1"/>
          </a:fontRef>
        </p:style>
      </p:cxnSp>
      <p:sp>
        <p:nvSpPr>
          <p:cNvPr id="258" name="Oval 257">
            <a:extLst>
              <a:ext uri="{FF2B5EF4-FFF2-40B4-BE49-F238E27FC236}">
                <a16:creationId xmlns:a16="http://schemas.microsoft.com/office/drawing/2014/main" id="{33DCE942-685A-D449-B300-664895CA6110}"/>
              </a:ext>
            </a:extLst>
          </p:cNvPr>
          <p:cNvSpPr/>
          <p:nvPr/>
        </p:nvSpPr>
        <p:spPr>
          <a:xfrm>
            <a:off x="1662035" y="3395939"/>
            <a:ext cx="62179" cy="62179"/>
          </a:xfrm>
          <a:prstGeom prst="ellipse">
            <a:avLst/>
          </a:prstGeom>
          <a:solidFill>
            <a:srgbClr val="916C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D0D5C"/>
              </a:solidFill>
            </a:endParaRPr>
          </a:p>
        </p:txBody>
      </p:sp>
      <p:sp>
        <p:nvSpPr>
          <p:cNvPr id="259" name="Rectangle 258">
            <a:extLst>
              <a:ext uri="{FF2B5EF4-FFF2-40B4-BE49-F238E27FC236}">
                <a16:creationId xmlns:a16="http://schemas.microsoft.com/office/drawing/2014/main" id="{6A04FE3E-ACA7-204F-B5B4-60C788FC4960}"/>
              </a:ext>
            </a:extLst>
          </p:cNvPr>
          <p:cNvSpPr/>
          <p:nvPr/>
        </p:nvSpPr>
        <p:spPr>
          <a:xfrm>
            <a:off x="1617365" y="2916042"/>
            <a:ext cx="168185" cy="1005425"/>
          </a:xfrm>
          <a:prstGeom prst="rect">
            <a:avLst/>
          </a:prstGeom>
          <a:noFill/>
          <a:ln w="12700">
            <a:solidFill>
              <a:srgbClr val="1D0D5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A016EE27-B8FE-6A43-A8EE-00DE49884D50}"/>
              </a:ext>
            </a:extLst>
          </p:cNvPr>
          <p:cNvSpPr/>
          <p:nvPr/>
        </p:nvSpPr>
        <p:spPr>
          <a:xfrm>
            <a:off x="2161645" y="3466538"/>
            <a:ext cx="62179" cy="62179"/>
          </a:xfrm>
          <a:prstGeom prst="ellipse">
            <a:avLst/>
          </a:prstGeom>
          <a:solidFill>
            <a:srgbClr val="916C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D0D5C"/>
              </a:solidFill>
            </a:endParaRPr>
          </a:p>
        </p:txBody>
      </p:sp>
      <p:sp>
        <p:nvSpPr>
          <p:cNvPr id="261" name="Rectangle 260">
            <a:extLst>
              <a:ext uri="{FF2B5EF4-FFF2-40B4-BE49-F238E27FC236}">
                <a16:creationId xmlns:a16="http://schemas.microsoft.com/office/drawing/2014/main" id="{22C62AB3-2493-264B-882C-E38D0E4C6585}"/>
              </a:ext>
            </a:extLst>
          </p:cNvPr>
          <p:cNvSpPr/>
          <p:nvPr/>
        </p:nvSpPr>
        <p:spPr>
          <a:xfrm>
            <a:off x="2116975" y="2916042"/>
            <a:ext cx="168185" cy="1005425"/>
          </a:xfrm>
          <a:prstGeom prst="rect">
            <a:avLst/>
          </a:prstGeom>
          <a:noFill/>
          <a:ln w="12700">
            <a:solidFill>
              <a:srgbClr val="1D0D5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3FEBF2A2-6831-914D-810B-3F73B7DC94BC}"/>
              </a:ext>
            </a:extLst>
          </p:cNvPr>
          <p:cNvSpPr/>
          <p:nvPr/>
        </p:nvSpPr>
        <p:spPr>
          <a:xfrm>
            <a:off x="2662620" y="3369606"/>
            <a:ext cx="62179" cy="62179"/>
          </a:xfrm>
          <a:prstGeom prst="ellipse">
            <a:avLst/>
          </a:prstGeom>
          <a:solidFill>
            <a:srgbClr val="916C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D0D5C"/>
              </a:solidFill>
            </a:endParaRPr>
          </a:p>
        </p:txBody>
      </p:sp>
      <p:sp>
        <p:nvSpPr>
          <p:cNvPr id="263" name="Rectangle 262">
            <a:extLst>
              <a:ext uri="{FF2B5EF4-FFF2-40B4-BE49-F238E27FC236}">
                <a16:creationId xmlns:a16="http://schemas.microsoft.com/office/drawing/2014/main" id="{3DD38BD7-37C6-1440-ADEC-85D420AA37DF}"/>
              </a:ext>
            </a:extLst>
          </p:cNvPr>
          <p:cNvSpPr/>
          <p:nvPr/>
        </p:nvSpPr>
        <p:spPr>
          <a:xfrm>
            <a:off x="2617950" y="2916042"/>
            <a:ext cx="168185" cy="1005425"/>
          </a:xfrm>
          <a:prstGeom prst="rect">
            <a:avLst/>
          </a:prstGeom>
          <a:noFill/>
          <a:ln w="12700">
            <a:solidFill>
              <a:srgbClr val="1D0D5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19997D9D-C26D-4B4D-B200-A8ED9C96B3A6}"/>
              </a:ext>
            </a:extLst>
          </p:cNvPr>
          <p:cNvSpPr/>
          <p:nvPr/>
        </p:nvSpPr>
        <p:spPr>
          <a:xfrm>
            <a:off x="3164472" y="3446366"/>
            <a:ext cx="62179" cy="62179"/>
          </a:xfrm>
          <a:prstGeom prst="ellipse">
            <a:avLst/>
          </a:prstGeom>
          <a:solidFill>
            <a:srgbClr val="916C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D0D5C"/>
              </a:solidFill>
            </a:endParaRPr>
          </a:p>
        </p:txBody>
      </p:sp>
      <p:sp>
        <p:nvSpPr>
          <p:cNvPr id="265" name="Rectangle 264">
            <a:extLst>
              <a:ext uri="{FF2B5EF4-FFF2-40B4-BE49-F238E27FC236}">
                <a16:creationId xmlns:a16="http://schemas.microsoft.com/office/drawing/2014/main" id="{FDB986B1-D855-C341-8077-1E9349777FE0}"/>
              </a:ext>
            </a:extLst>
          </p:cNvPr>
          <p:cNvSpPr/>
          <p:nvPr/>
        </p:nvSpPr>
        <p:spPr>
          <a:xfrm>
            <a:off x="3119802" y="2916042"/>
            <a:ext cx="168185" cy="1005425"/>
          </a:xfrm>
          <a:prstGeom prst="rect">
            <a:avLst/>
          </a:prstGeom>
          <a:noFill/>
          <a:ln w="12700">
            <a:solidFill>
              <a:srgbClr val="1D0D5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1B4E94C0-9872-CE4D-AB59-391D089F794B}"/>
              </a:ext>
            </a:extLst>
          </p:cNvPr>
          <p:cNvSpPr/>
          <p:nvPr/>
        </p:nvSpPr>
        <p:spPr>
          <a:xfrm>
            <a:off x="3659648" y="3395940"/>
            <a:ext cx="62179" cy="62179"/>
          </a:xfrm>
          <a:prstGeom prst="ellipse">
            <a:avLst/>
          </a:prstGeom>
          <a:solidFill>
            <a:srgbClr val="916C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D0D5C"/>
              </a:solidFill>
            </a:endParaRPr>
          </a:p>
        </p:txBody>
      </p:sp>
      <p:sp>
        <p:nvSpPr>
          <p:cNvPr id="267" name="Rectangle 266">
            <a:extLst>
              <a:ext uri="{FF2B5EF4-FFF2-40B4-BE49-F238E27FC236}">
                <a16:creationId xmlns:a16="http://schemas.microsoft.com/office/drawing/2014/main" id="{2CA7D7F0-E5D7-974E-8F6B-6EAB4B2896BB}"/>
              </a:ext>
            </a:extLst>
          </p:cNvPr>
          <p:cNvSpPr/>
          <p:nvPr/>
        </p:nvSpPr>
        <p:spPr>
          <a:xfrm>
            <a:off x="3614978" y="2916042"/>
            <a:ext cx="168185" cy="1005425"/>
          </a:xfrm>
          <a:prstGeom prst="rect">
            <a:avLst/>
          </a:prstGeom>
          <a:noFill/>
          <a:ln w="12700">
            <a:solidFill>
              <a:srgbClr val="1D0D5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46934228-D8AD-8B43-99EC-B3588E5A1A2D}"/>
              </a:ext>
            </a:extLst>
          </p:cNvPr>
          <p:cNvSpPr txBox="1"/>
          <p:nvPr/>
        </p:nvSpPr>
        <p:spPr>
          <a:xfrm>
            <a:off x="4230255" y="909837"/>
            <a:ext cx="1066318" cy="430887"/>
          </a:xfrm>
          <a:prstGeom prst="rect">
            <a:avLst/>
          </a:prstGeom>
          <a:noFill/>
        </p:spPr>
        <p:txBody>
          <a:bodyPr wrap="none" rtlCol="0">
            <a:spAutoFit/>
          </a:bodyPr>
          <a:lstStyle/>
          <a:p>
            <a:r>
              <a:rPr lang="en-US" sz="2200">
                <a:solidFill>
                  <a:srgbClr val="649CD9"/>
                </a:solidFill>
                <a:latin typeface="Open Sans" panose="020B0606030504020204" pitchFamily="34" charset="0"/>
                <a:ea typeface="Open Sans" panose="020B0606030504020204" pitchFamily="34" charset="0"/>
                <a:cs typeface="Open Sans" panose="020B0606030504020204" pitchFamily="34" charset="0"/>
              </a:rPr>
              <a:t>Before</a:t>
            </a:r>
          </a:p>
        </p:txBody>
      </p:sp>
      <p:sp>
        <p:nvSpPr>
          <p:cNvPr id="305" name="TextBox 304">
            <a:extLst>
              <a:ext uri="{FF2B5EF4-FFF2-40B4-BE49-F238E27FC236}">
                <a16:creationId xmlns:a16="http://schemas.microsoft.com/office/drawing/2014/main" id="{75BA9B79-BB44-3645-8CCB-DE7BD6E10AEB}"/>
              </a:ext>
            </a:extLst>
          </p:cNvPr>
          <p:cNvSpPr txBox="1"/>
          <p:nvPr/>
        </p:nvSpPr>
        <p:spPr>
          <a:xfrm>
            <a:off x="4260838" y="901763"/>
            <a:ext cx="832279" cy="430887"/>
          </a:xfrm>
          <a:prstGeom prst="rect">
            <a:avLst/>
          </a:prstGeom>
          <a:noFill/>
        </p:spPr>
        <p:txBody>
          <a:bodyPr wrap="none" rtlCol="0">
            <a:spAutoFit/>
          </a:bodyPr>
          <a:lstStyle/>
          <a:p>
            <a:r>
              <a:rPr lang="en-US" sz="2200">
                <a:solidFill>
                  <a:srgbClr val="916CBF"/>
                </a:solidFill>
                <a:latin typeface="Open Sans" panose="020B0606030504020204" pitchFamily="34" charset="0"/>
                <a:ea typeface="Open Sans" panose="020B0606030504020204" pitchFamily="34" charset="0"/>
                <a:cs typeface="Open Sans" panose="020B0606030504020204" pitchFamily="34" charset="0"/>
              </a:rPr>
              <a:t>After</a:t>
            </a:r>
          </a:p>
        </p:txBody>
      </p:sp>
      <p:sp>
        <p:nvSpPr>
          <p:cNvPr id="95" name="TextBox 94">
            <a:extLst>
              <a:ext uri="{FF2B5EF4-FFF2-40B4-BE49-F238E27FC236}">
                <a16:creationId xmlns:a16="http://schemas.microsoft.com/office/drawing/2014/main" id="{9EE69941-6C45-C745-9ABF-CCB3B3302994}"/>
              </a:ext>
            </a:extLst>
          </p:cNvPr>
          <p:cNvSpPr txBox="1"/>
          <p:nvPr/>
        </p:nvSpPr>
        <p:spPr>
          <a:xfrm>
            <a:off x="4336891" y="1306772"/>
            <a:ext cx="4572000" cy="1785104"/>
          </a:xfrm>
          <a:prstGeom prst="rect">
            <a:avLst/>
          </a:prstGeom>
          <a:noFill/>
          <a:ln>
            <a:solidFill>
              <a:srgbClr val="1D0D5C"/>
            </a:solidFill>
          </a:ln>
        </p:spPr>
        <p:txBody>
          <a:bodyPr wrap="square">
            <a:spAutoFit/>
          </a:bodyPr>
          <a:lstStyle/>
          <a:p>
            <a:r>
              <a:rPr lang="en-US" sz="500" b="0">
                <a:solidFill>
                  <a:srgbClr val="000000"/>
                </a:solidFill>
                <a:effectLst/>
                <a:latin typeface="Menlo" panose="020B0609030804020204" pitchFamily="49" charset="0"/>
              </a:rPr>
              <a:t>{</a:t>
            </a:r>
          </a:p>
          <a:p>
            <a:r>
              <a:rPr lang="en-US" sz="500" b="0">
                <a:solidFill>
                  <a:srgbClr val="0451A5"/>
                </a:solidFill>
                <a:effectLst/>
                <a:latin typeface="Menlo" panose="020B0609030804020204" pitchFamily="49" charset="0"/>
              </a:rPr>
              <a:t>"1"</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"metrics"</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"normalizedResponseTime"</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717</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"passCount"</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3</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"failCount"</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0</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"transactionRate"</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12</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"sampleCount"</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3</a:t>
            </a:r>
            <a:r>
              <a:rPr lang="en-US" sz="500" b="0">
                <a:solidFill>
                  <a:srgbClr val="000000"/>
                </a:solidFill>
                <a:effectLst/>
                <a:latin typeface="Menlo" panose="020B0609030804020204" pitchFamily="49" charset="0"/>
              </a:rPr>
              <a:t>},</a:t>
            </a:r>
          </a:p>
          <a:p>
            <a:r>
              <a:rPr lang="en-US" sz="500" b="0">
                <a:solidFill>
                  <a:srgbClr val="0451A5"/>
                </a:solidFill>
                <a:effectLst/>
                <a:latin typeface="Menlo" panose="020B0609030804020204" pitchFamily="49" charset="0"/>
              </a:rPr>
              <a:t>"2"</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"metrics"</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"normalizedResponseTime"</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688</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"passCount"</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3</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"failCount"</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0</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"transactionRate"</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12</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"sampleCount"</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3</a:t>
            </a:r>
            <a:r>
              <a:rPr lang="en-US" sz="500" b="0">
                <a:solidFill>
                  <a:srgbClr val="000000"/>
                </a:solidFill>
                <a:effectLst/>
                <a:latin typeface="Menlo" panose="020B0609030804020204" pitchFamily="49" charset="0"/>
              </a:rPr>
              <a:t>},</a:t>
            </a:r>
          </a:p>
          <a:p>
            <a:r>
              <a:rPr lang="en-US" sz="500" b="0">
                <a:solidFill>
                  <a:srgbClr val="0451A5"/>
                </a:solidFill>
                <a:effectLst/>
                <a:latin typeface="Menlo" panose="020B0609030804020204" pitchFamily="49" charset="0"/>
              </a:rPr>
              <a:t>"3"</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"metrics"</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"normalizedResponseTime"</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706</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"passCount"</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3</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"failCount"</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0</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"transactionRate"</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12</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"sampleCount"</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3</a:t>
            </a:r>
            <a:r>
              <a:rPr lang="en-US" sz="500" b="0">
                <a:solidFill>
                  <a:srgbClr val="000000"/>
                </a:solidFill>
                <a:effectLst/>
                <a:latin typeface="Menlo" panose="020B0609030804020204" pitchFamily="49" charset="0"/>
              </a:rPr>
              <a:t>},</a:t>
            </a:r>
          </a:p>
          <a:p>
            <a:r>
              <a:rPr lang="en-US" sz="500" b="0">
                <a:solidFill>
                  <a:srgbClr val="0451A5"/>
                </a:solidFill>
                <a:effectLst/>
                <a:latin typeface="Menlo" panose="020B0609030804020204" pitchFamily="49" charset="0"/>
              </a:rPr>
              <a:t>"4"</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"metrics"</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"normalizedResponseTime"</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748</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"passCount"</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3</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"failCount"</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0</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"transactionRate"</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12</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"sampleCount"</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3</a:t>
            </a:r>
            <a:r>
              <a:rPr lang="en-US" sz="500" b="0">
                <a:solidFill>
                  <a:srgbClr val="000000"/>
                </a:solidFill>
                <a:effectLst/>
                <a:latin typeface="Menlo" panose="020B0609030804020204" pitchFamily="49" charset="0"/>
              </a:rPr>
              <a:t>},</a:t>
            </a:r>
          </a:p>
          <a:p>
            <a:r>
              <a:rPr lang="en-US" sz="500" b="0">
                <a:solidFill>
                  <a:srgbClr val="0451A5"/>
                </a:solidFill>
                <a:effectLst/>
                <a:latin typeface="Menlo" panose="020B0609030804020204" pitchFamily="49" charset="0"/>
              </a:rPr>
              <a:t>"5"</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"metrics"</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"normalizedResponseTime"</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703</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"passCount"</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3</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"failCount"</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0</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"transactionRate"</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12</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"sampleCount"</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3</a:t>
            </a:r>
            <a:r>
              <a:rPr lang="en-US" sz="500" b="0">
                <a:solidFill>
                  <a:srgbClr val="000000"/>
                </a:solidFill>
                <a:effectLst/>
                <a:latin typeface="Menlo" panose="020B0609030804020204" pitchFamily="49" charset="0"/>
              </a:rPr>
              <a:t>},</a:t>
            </a:r>
          </a:p>
          <a:p>
            <a:r>
              <a:rPr lang="en-US" sz="500" b="0">
                <a:solidFill>
                  <a:srgbClr val="0451A5"/>
                </a:solidFill>
                <a:effectLst/>
                <a:latin typeface="Menlo" panose="020B0609030804020204" pitchFamily="49" charset="0"/>
              </a:rPr>
              <a:t>"6"</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"metrics"</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"normalizedResponseTime"</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735</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"passCount"</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3</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"failCount"</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0</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"transactionRate"</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12</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"sampleCount"</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3</a:t>
            </a:r>
            <a:r>
              <a:rPr lang="en-US" sz="500" b="0">
                <a:solidFill>
                  <a:srgbClr val="000000"/>
                </a:solidFill>
                <a:effectLst/>
                <a:latin typeface="Menlo" panose="020B0609030804020204" pitchFamily="49" charset="0"/>
              </a:rPr>
              <a:t>},</a:t>
            </a:r>
          </a:p>
          <a:p>
            <a:r>
              <a:rPr lang="en-US" sz="500" b="0">
                <a:solidFill>
                  <a:srgbClr val="0451A5"/>
                </a:solidFill>
                <a:effectLst/>
                <a:latin typeface="Menlo" panose="020B0609030804020204" pitchFamily="49" charset="0"/>
              </a:rPr>
              <a:t>"7"</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"metrics"</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"normalizedResponseTime"</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762</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"passCount"</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3</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"failCount"</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0</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"transactionRate"</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12</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"sampleCount"</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3</a:t>
            </a:r>
            <a:r>
              <a:rPr lang="en-US" sz="500" b="0">
                <a:solidFill>
                  <a:srgbClr val="000000"/>
                </a:solidFill>
                <a:effectLst/>
                <a:latin typeface="Menlo" panose="020B0609030804020204" pitchFamily="49" charset="0"/>
              </a:rPr>
              <a:t>},</a:t>
            </a:r>
          </a:p>
          <a:p>
            <a:r>
              <a:rPr lang="en-US" sz="500" b="0">
                <a:solidFill>
                  <a:srgbClr val="0451A5"/>
                </a:solidFill>
                <a:effectLst/>
                <a:latin typeface="Menlo" panose="020B0609030804020204" pitchFamily="49" charset="0"/>
              </a:rPr>
              <a:t>"8"</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"metrics"</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"normalizedResponseTime"</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737</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"passCount"</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3</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"failCount"</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0</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"transactionRate"</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12</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"sampleCount"</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3</a:t>
            </a:r>
            <a:r>
              <a:rPr lang="en-US" sz="500" b="0">
                <a:solidFill>
                  <a:srgbClr val="000000"/>
                </a:solidFill>
                <a:effectLst/>
                <a:latin typeface="Menlo" panose="020B0609030804020204" pitchFamily="49" charset="0"/>
              </a:rPr>
              <a:t>},</a:t>
            </a:r>
          </a:p>
          <a:p>
            <a:r>
              <a:rPr lang="en-US" sz="500" b="0">
                <a:solidFill>
                  <a:srgbClr val="0451A5"/>
                </a:solidFill>
                <a:effectLst/>
                <a:latin typeface="Menlo" panose="020B0609030804020204" pitchFamily="49" charset="0"/>
              </a:rPr>
              <a:t>"9"</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"metrics"</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"normalizedResponseTime"</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778</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"passCount"</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2</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"failCount"</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0</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"transactionRate"</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8</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"sampleCount"</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2</a:t>
            </a:r>
            <a:r>
              <a:rPr lang="en-US" sz="500" b="0">
                <a:solidFill>
                  <a:srgbClr val="000000"/>
                </a:solidFill>
                <a:effectLst/>
                <a:latin typeface="Menlo" panose="020B0609030804020204" pitchFamily="49" charset="0"/>
              </a:rPr>
              <a:t>},</a:t>
            </a:r>
          </a:p>
          <a:p>
            <a:r>
              <a:rPr lang="en-US" sz="500" b="0">
                <a:solidFill>
                  <a:srgbClr val="0451A5"/>
                </a:solidFill>
                <a:effectLst/>
                <a:latin typeface="Menlo" panose="020B0609030804020204" pitchFamily="49" charset="0"/>
              </a:rPr>
              <a:t>"10"</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"metrics"</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"normalizedResponseTime"</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698</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"passCount"</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3</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"failCount"</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0</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"transactionRate"</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12</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"sampleCount"</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3</a:t>
            </a:r>
            <a:r>
              <a:rPr lang="en-US" sz="500" b="0">
                <a:solidFill>
                  <a:srgbClr val="000000"/>
                </a:solidFill>
                <a:effectLst/>
                <a:latin typeface="Menlo" panose="020B0609030804020204" pitchFamily="49" charset="0"/>
              </a:rPr>
              <a:t>},</a:t>
            </a:r>
          </a:p>
          <a:p>
            <a:r>
              <a:rPr lang="en-US" sz="500" b="0">
                <a:solidFill>
                  <a:srgbClr val="0451A5"/>
                </a:solidFill>
                <a:effectLst/>
                <a:latin typeface="Menlo" panose="020B0609030804020204" pitchFamily="49" charset="0"/>
              </a:rPr>
              <a:t>"11"</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"metrics"</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"normalizedResponseTime"</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783</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"passCount"</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3</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"failCount"</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0</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"transactionRate"</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12</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"sampleCount"</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3</a:t>
            </a:r>
            <a:r>
              <a:rPr lang="en-US" sz="500" b="0">
                <a:solidFill>
                  <a:srgbClr val="000000"/>
                </a:solidFill>
                <a:effectLst/>
                <a:latin typeface="Menlo" panose="020B0609030804020204" pitchFamily="49" charset="0"/>
              </a:rPr>
              <a:t>},</a:t>
            </a:r>
          </a:p>
          <a:p>
            <a:r>
              <a:rPr lang="en-US" sz="500" b="0">
                <a:solidFill>
                  <a:srgbClr val="0451A5"/>
                </a:solidFill>
                <a:effectLst/>
                <a:latin typeface="Menlo" panose="020B0609030804020204" pitchFamily="49" charset="0"/>
              </a:rPr>
              <a:t>"12"</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"metrics"</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"normalizedResponseTime"</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713</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"passCount"</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3</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"failCount"</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0</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"transactionRate"</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12</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"sampleCount"</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3</a:t>
            </a:r>
            <a:r>
              <a:rPr lang="en-US" sz="500" b="0">
                <a:solidFill>
                  <a:srgbClr val="000000"/>
                </a:solidFill>
                <a:effectLst/>
                <a:latin typeface="Menlo" panose="020B0609030804020204" pitchFamily="49" charset="0"/>
              </a:rPr>
              <a:t>},</a:t>
            </a:r>
          </a:p>
          <a:p>
            <a:r>
              <a:rPr lang="en-US" sz="500" b="0">
                <a:solidFill>
                  <a:srgbClr val="0451A5"/>
                </a:solidFill>
                <a:effectLst/>
                <a:latin typeface="Menlo" panose="020B0609030804020204" pitchFamily="49" charset="0"/>
              </a:rPr>
              <a:t>"13"</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"metrics"</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"normalizedResponseTime"</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726</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"passCount"</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3</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"failCount"</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0</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"transactionRate"</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12</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"sampleCount"</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3</a:t>
            </a:r>
            <a:r>
              <a:rPr lang="en-US" sz="500" b="0">
                <a:solidFill>
                  <a:srgbClr val="000000"/>
                </a:solidFill>
                <a:effectLst/>
                <a:latin typeface="Menlo" panose="020B0609030804020204" pitchFamily="49" charset="0"/>
              </a:rPr>
              <a:t>},</a:t>
            </a:r>
          </a:p>
          <a:p>
            <a:r>
              <a:rPr lang="en-US" sz="500" b="0">
                <a:solidFill>
                  <a:srgbClr val="0451A5"/>
                </a:solidFill>
                <a:effectLst/>
                <a:latin typeface="Menlo" panose="020B0609030804020204" pitchFamily="49" charset="0"/>
              </a:rPr>
              <a:t>"14"</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"metrics"</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"normalizedResponseTime"</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752</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"passCount"</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3</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"failCount"</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0</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"transactionRate"</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12</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"sampleCount"</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3</a:t>
            </a:r>
            <a:r>
              <a:rPr lang="en-US" sz="500" b="0">
                <a:solidFill>
                  <a:srgbClr val="000000"/>
                </a:solidFill>
                <a:effectLst/>
                <a:latin typeface="Menlo" panose="020B0609030804020204" pitchFamily="49" charset="0"/>
              </a:rPr>
              <a:t>},</a:t>
            </a:r>
          </a:p>
          <a:p>
            <a:r>
              <a:rPr lang="en-US" sz="500" b="0">
                <a:solidFill>
                  <a:srgbClr val="0451A5"/>
                </a:solidFill>
                <a:effectLst/>
                <a:latin typeface="Menlo" panose="020B0609030804020204" pitchFamily="49" charset="0"/>
              </a:rPr>
              <a:t>"15"</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"metrics"</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"normalizedResponseTime"</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773</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"passCount"</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3</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"failCount"</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0</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"transactionRate"</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12</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"sampleCount"</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3</a:t>
            </a:r>
            <a:r>
              <a:rPr lang="en-US" sz="500" b="0">
                <a:solidFill>
                  <a:srgbClr val="000000"/>
                </a:solidFill>
                <a:effectLst/>
                <a:latin typeface="Menlo" panose="020B0609030804020204" pitchFamily="49" charset="0"/>
              </a:rPr>
              <a:t>},</a:t>
            </a:r>
          </a:p>
          <a:p>
            <a:r>
              <a:rPr lang="en-US" sz="500" b="0">
                <a:solidFill>
                  <a:srgbClr val="0451A5"/>
                </a:solidFill>
                <a:effectLst/>
                <a:latin typeface="Menlo" panose="020B0609030804020204" pitchFamily="49" charset="0"/>
              </a:rPr>
              <a:t>"16"</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"metrics"</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"normalizedResponseTime"</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754</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"passCount"</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3</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"failCount"</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0</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"transactionRate"</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12</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"sampleCount"</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3</a:t>
            </a:r>
            <a:r>
              <a:rPr lang="en-US" sz="500" b="0">
                <a:solidFill>
                  <a:srgbClr val="000000"/>
                </a:solidFill>
                <a:effectLst/>
                <a:latin typeface="Menlo" panose="020B0609030804020204" pitchFamily="49" charset="0"/>
              </a:rPr>
              <a:t>},</a:t>
            </a:r>
          </a:p>
          <a:p>
            <a:r>
              <a:rPr lang="en-US" sz="500" b="0">
                <a:solidFill>
                  <a:srgbClr val="0451A5"/>
                </a:solidFill>
                <a:effectLst/>
                <a:latin typeface="Menlo" panose="020B0609030804020204" pitchFamily="49" charset="0"/>
              </a:rPr>
              <a:t>"17"</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"metrics"</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"normalizedResponseTime"</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691</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"passCount"</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3</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"failCount"</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0</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"transactionRate"</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12</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"sampleCount"</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3</a:t>
            </a:r>
            <a:r>
              <a:rPr lang="en-US" sz="500" b="0">
                <a:solidFill>
                  <a:srgbClr val="000000"/>
                </a:solidFill>
                <a:effectLst/>
                <a:latin typeface="Menlo" panose="020B0609030804020204" pitchFamily="49" charset="0"/>
              </a:rPr>
              <a:t>},</a:t>
            </a:r>
          </a:p>
          <a:p>
            <a:r>
              <a:rPr lang="en-US" sz="500" b="0">
                <a:solidFill>
                  <a:srgbClr val="0451A5"/>
                </a:solidFill>
                <a:effectLst/>
                <a:latin typeface="Menlo" panose="020B0609030804020204" pitchFamily="49" charset="0"/>
              </a:rPr>
              <a:t>"18"</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"metrics"</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"normalizedResponseTime"</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715</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"passCount"</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3</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"failCount"</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0</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"transactionRate"</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12</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"sampleCount"</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3</a:t>
            </a:r>
            <a:r>
              <a:rPr lang="en-US" sz="500" b="0">
                <a:solidFill>
                  <a:srgbClr val="000000"/>
                </a:solidFill>
                <a:effectLst/>
                <a:latin typeface="Menlo" panose="020B0609030804020204" pitchFamily="49" charset="0"/>
              </a:rPr>
              <a:t>},</a:t>
            </a:r>
          </a:p>
          <a:p>
            <a:r>
              <a:rPr lang="en-US" sz="500" b="0">
                <a:solidFill>
                  <a:srgbClr val="0451A5"/>
                </a:solidFill>
                <a:effectLst/>
                <a:latin typeface="Menlo" panose="020B0609030804020204" pitchFamily="49" charset="0"/>
              </a:rPr>
              <a:t>"19"</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"metrics"</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"normalizedResponseTime"</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740</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"passCount"</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2</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"failCount"</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0</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"transactionRate"</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8</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"sampleCount"</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2</a:t>
            </a:r>
            <a:r>
              <a:rPr lang="en-US" sz="500" b="0">
                <a:solidFill>
                  <a:srgbClr val="000000"/>
                </a:solidFill>
                <a:effectLst/>
                <a:latin typeface="Menlo" panose="020B0609030804020204" pitchFamily="49" charset="0"/>
              </a:rPr>
              <a:t>},</a:t>
            </a:r>
          </a:p>
          <a:p>
            <a:r>
              <a:rPr lang="en-US" sz="500" b="0">
                <a:solidFill>
                  <a:srgbClr val="0451A5"/>
                </a:solidFill>
                <a:effectLst/>
                <a:latin typeface="Menlo" panose="020B0609030804020204" pitchFamily="49" charset="0"/>
              </a:rPr>
              <a:t>"20"</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"metrics"</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"normalizedResponseTime"</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764</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"passCount"</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3</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"failCount"</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0</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"transactionRate"</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12</a:t>
            </a:r>
            <a:r>
              <a:rPr lang="en-US" sz="500" b="0">
                <a:solidFill>
                  <a:srgbClr val="000000"/>
                </a:solidFill>
                <a:effectLst/>
                <a:latin typeface="Menlo" panose="020B0609030804020204" pitchFamily="49" charset="0"/>
              </a:rPr>
              <a:t>},</a:t>
            </a:r>
            <a:r>
              <a:rPr lang="en-US" sz="500" b="0">
                <a:solidFill>
                  <a:srgbClr val="0451A5"/>
                </a:solidFill>
                <a:effectLst/>
                <a:latin typeface="Menlo" panose="020B0609030804020204" pitchFamily="49" charset="0"/>
              </a:rPr>
              <a:t>"sampleCount"</a:t>
            </a:r>
            <a:r>
              <a:rPr lang="en-US" sz="500" b="0">
                <a:solidFill>
                  <a:srgbClr val="000000"/>
                </a:solidFill>
                <a:effectLst/>
                <a:latin typeface="Menlo" panose="020B0609030804020204" pitchFamily="49" charset="0"/>
              </a:rPr>
              <a:t>:</a:t>
            </a:r>
            <a:r>
              <a:rPr lang="en-US" sz="500" b="0">
                <a:solidFill>
                  <a:srgbClr val="098658"/>
                </a:solidFill>
                <a:effectLst/>
                <a:latin typeface="Menlo" panose="020B0609030804020204" pitchFamily="49" charset="0"/>
              </a:rPr>
              <a:t>3</a:t>
            </a:r>
            <a:r>
              <a:rPr lang="en-US" sz="500" b="0">
                <a:solidFill>
                  <a:srgbClr val="000000"/>
                </a:solidFill>
                <a:effectLst/>
                <a:latin typeface="Menlo" panose="020B0609030804020204" pitchFamily="49" charset="0"/>
              </a:rPr>
              <a:t>}</a:t>
            </a:r>
          </a:p>
          <a:p>
            <a:r>
              <a:rPr lang="en-US" sz="500" b="0">
                <a:solidFill>
                  <a:srgbClr val="000000"/>
                </a:solidFill>
                <a:effectLst/>
                <a:latin typeface="Menlo" panose="020B0609030804020204" pitchFamily="49" charset="0"/>
              </a:rPr>
              <a:t>}</a:t>
            </a:r>
          </a:p>
        </p:txBody>
      </p:sp>
      <p:sp>
        <p:nvSpPr>
          <p:cNvPr id="103" name="TextBox 102">
            <a:extLst>
              <a:ext uri="{FF2B5EF4-FFF2-40B4-BE49-F238E27FC236}">
                <a16:creationId xmlns:a16="http://schemas.microsoft.com/office/drawing/2014/main" id="{71872B75-3172-284F-ABBA-7AD7592C5DA4}"/>
              </a:ext>
            </a:extLst>
          </p:cNvPr>
          <p:cNvSpPr txBox="1"/>
          <p:nvPr/>
        </p:nvSpPr>
        <p:spPr>
          <a:xfrm>
            <a:off x="4336891" y="1305473"/>
            <a:ext cx="4571996" cy="2893100"/>
          </a:xfrm>
          <a:prstGeom prst="rect">
            <a:avLst/>
          </a:prstGeom>
          <a:noFill/>
          <a:ln w="9525">
            <a:solidFill>
              <a:srgbClr val="1D0D5C"/>
            </a:solidFill>
          </a:ln>
        </p:spPr>
        <p:txBody>
          <a:bodyPr wrap="square">
            <a:spAutoFit/>
          </a:bodyPr>
          <a:lstStyle/>
          <a:p>
            <a:r>
              <a:rPr lang="en-US" sz="700" b="0">
                <a:solidFill>
                  <a:srgbClr val="000000"/>
                </a:solidFill>
                <a:effectLst/>
                <a:latin typeface="Menlo" panose="020B0609030804020204" pitchFamily="49" charset="0"/>
              </a:rPr>
              <a:t>[</a:t>
            </a:r>
          </a:p>
          <a:p>
            <a:pPr lvl="1"/>
            <a:r>
              <a:rPr lang="en-US" sz="700" b="0">
                <a:solidFill>
                  <a:srgbClr val="000000"/>
                </a:solidFill>
                <a:effectLst/>
                <a:latin typeface="Menlo" panose="020B0609030804020204" pitchFamily="49" charset="0"/>
              </a:rPr>
              <a:t>{</a:t>
            </a:r>
          </a:p>
          <a:p>
            <a:pPr lvl="1"/>
            <a:r>
              <a:rPr lang="en-US" sz="700" b="0">
                <a:solidFill>
                  <a:srgbClr val="0451A5"/>
                </a:solidFill>
                <a:effectLst/>
                <a:latin typeface="Menlo" panose="020B0609030804020204" pitchFamily="49" charset="0"/>
              </a:rPr>
              <a:t>"Dimensions"</a:t>
            </a:r>
            <a:r>
              <a:rPr lang="en-US" sz="700" b="0">
                <a:solidFill>
                  <a:srgbClr val="000000"/>
                </a:solidFill>
                <a:effectLst/>
                <a:latin typeface="Menlo" panose="020B0609030804020204" pitchFamily="49" charset="0"/>
              </a:rPr>
              <a:t>: [{</a:t>
            </a:r>
            <a:r>
              <a:rPr lang="en-US" sz="700" b="0">
                <a:solidFill>
                  <a:srgbClr val="0451A5"/>
                </a:solidFill>
                <a:effectLst/>
                <a:latin typeface="Menlo" panose="020B0609030804020204" pitchFamily="49" charset="0"/>
              </a:rPr>
              <a:t>"Name"</a:t>
            </a:r>
            <a:r>
              <a:rPr lang="en-US" sz="700" b="0">
                <a:solidFill>
                  <a:srgbClr val="000000"/>
                </a:solidFill>
                <a:effectLst/>
                <a:latin typeface="Menlo" panose="020B0609030804020204" pitchFamily="49" charset="0"/>
              </a:rPr>
              <a:t>: </a:t>
            </a:r>
            <a:r>
              <a:rPr lang="en-US" sz="700" b="0">
                <a:solidFill>
                  <a:srgbClr val="A31515"/>
                </a:solidFill>
                <a:effectLst/>
                <a:latin typeface="Menlo" panose="020B0609030804020204" pitchFamily="49" charset="0"/>
              </a:rPr>
              <a:t>"Action"</a:t>
            </a:r>
            <a:r>
              <a:rPr lang="en-US" sz="700" b="0">
                <a:solidFill>
                  <a:srgbClr val="000000"/>
                </a:solidFill>
                <a:effectLst/>
                <a:latin typeface="Menlo" panose="020B0609030804020204" pitchFamily="49" charset="0"/>
              </a:rPr>
              <a:t>, </a:t>
            </a:r>
            <a:r>
              <a:rPr lang="en-US" sz="700" b="0">
                <a:solidFill>
                  <a:srgbClr val="0451A5"/>
                </a:solidFill>
                <a:effectLst/>
                <a:latin typeface="Menlo" panose="020B0609030804020204" pitchFamily="49" charset="0"/>
              </a:rPr>
              <a:t>"Value"</a:t>
            </a:r>
            <a:r>
              <a:rPr lang="en-US" sz="700" b="0">
                <a:solidFill>
                  <a:srgbClr val="000000"/>
                </a:solidFill>
                <a:effectLst/>
                <a:latin typeface="Menlo" panose="020B0609030804020204" pitchFamily="49" charset="0"/>
              </a:rPr>
              <a:t>: </a:t>
            </a:r>
            <a:r>
              <a:rPr lang="en-US" sz="700" b="0">
                <a:solidFill>
                  <a:srgbClr val="A31515"/>
                </a:solidFill>
                <a:effectLst/>
                <a:latin typeface="Menlo" panose="020B0609030804020204" pitchFamily="49" charset="0"/>
              </a:rPr>
              <a:t>"Click first link"</a:t>
            </a:r>
            <a:r>
              <a:rPr lang="en-US" sz="700" b="0">
                <a:solidFill>
                  <a:srgbClr val="000000"/>
                </a:solidFill>
                <a:effectLst/>
                <a:latin typeface="Menlo" panose="020B0609030804020204" pitchFamily="49" charset="0"/>
              </a:rPr>
              <a:t>}],</a:t>
            </a:r>
          </a:p>
          <a:p>
            <a:pPr lvl="1"/>
            <a:r>
              <a:rPr lang="en-US" sz="700" b="0">
                <a:solidFill>
                  <a:srgbClr val="0451A5"/>
                </a:solidFill>
                <a:effectLst/>
                <a:latin typeface="Menlo" panose="020B0609030804020204" pitchFamily="49" charset="0"/>
              </a:rPr>
              <a:t>"</a:t>
            </a:r>
            <a:r>
              <a:rPr lang="en-US" sz="700" b="0" err="1">
                <a:solidFill>
                  <a:srgbClr val="0451A5"/>
                </a:solidFill>
                <a:effectLst/>
                <a:latin typeface="Menlo" panose="020B0609030804020204" pitchFamily="49" charset="0"/>
              </a:rPr>
              <a:t>MeasureName</a:t>
            </a:r>
            <a:r>
              <a:rPr lang="en-US" sz="700" b="0">
                <a:solidFill>
                  <a:srgbClr val="0451A5"/>
                </a:solidFill>
                <a:effectLst/>
                <a:latin typeface="Menlo" panose="020B0609030804020204" pitchFamily="49" charset="0"/>
              </a:rPr>
              <a:t>"</a:t>
            </a:r>
            <a:r>
              <a:rPr lang="en-US" sz="700" b="0">
                <a:solidFill>
                  <a:srgbClr val="000000"/>
                </a:solidFill>
                <a:effectLst/>
                <a:latin typeface="Menlo" panose="020B0609030804020204" pitchFamily="49" charset="0"/>
              </a:rPr>
              <a:t>: </a:t>
            </a:r>
            <a:r>
              <a:rPr lang="en-US" sz="700" b="0">
                <a:solidFill>
                  <a:srgbClr val="A31515"/>
                </a:solidFill>
                <a:effectLst/>
                <a:latin typeface="Menlo" panose="020B0609030804020204" pitchFamily="49" charset="0"/>
              </a:rPr>
              <a:t>"</a:t>
            </a:r>
            <a:r>
              <a:rPr lang="en-US" sz="700" b="0" err="1">
                <a:solidFill>
                  <a:srgbClr val="A31515"/>
                </a:solidFill>
                <a:effectLst/>
                <a:latin typeface="Menlo" panose="020B0609030804020204" pitchFamily="49" charset="0"/>
              </a:rPr>
              <a:t>response_time</a:t>
            </a:r>
            <a:r>
              <a:rPr lang="en-US" sz="700" b="0">
                <a:solidFill>
                  <a:srgbClr val="A31515"/>
                </a:solidFill>
                <a:effectLst/>
                <a:latin typeface="Menlo" panose="020B0609030804020204" pitchFamily="49" charset="0"/>
              </a:rPr>
              <a:t>"</a:t>
            </a:r>
            <a:r>
              <a:rPr lang="en-US" sz="700" b="0">
                <a:solidFill>
                  <a:srgbClr val="000000"/>
                </a:solidFill>
                <a:effectLst/>
                <a:latin typeface="Menlo" panose="020B0609030804020204" pitchFamily="49" charset="0"/>
              </a:rPr>
              <a:t>,</a:t>
            </a:r>
          </a:p>
          <a:p>
            <a:pPr lvl="1"/>
            <a:r>
              <a:rPr lang="en-US" sz="700" b="0">
                <a:solidFill>
                  <a:srgbClr val="0451A5"/>
                </a:solidFill>
                <a:effectLst/>
                <a:latin typeface="Menlo" panose="020B0609030804020204" pitchFamily="49" charset="0"/>
              </a:rPr>
              <a:t>"</a:t>
            </a:r>
            <a:r>
              <a:rPr lang="en-US" sz="700" b="0" err="1">
                <a:solidFill>
                  <a:srgbClr val="0451A5"/>
                </a:solidFill>
                <a:effectLst/>
                <a:latin typeface="Menlo" panose="020B0609030804020204" pitchFamily="49" charset="0"/>
              </a:rPr>
              <a:t>MeasureValue</a:t>
            </a:r>
            <a:r>
              <a:rPr lang="en-US" sz="700" b="0">
                <a:solidFill>
                  <a:srgbClr val="0451A5"/>
                </a:solidFill>
                <a:effectLst/>
                <a:latin typeface="Menlo" panose="020B0609030804020204" pitchFamily="49" charset="0"/>
              </a:rPr>
              <a:t>"</a:t>
            </a:r>
            <a:r>
              <a:rPr lang="en-US" sz="700" b="0">
                <a:solidFill>
                  <a:srgbClr val="000000"/>
                </a:solidFill>
                <a:effectLst/>
                <a:latin typeface="Menlo" panose="020B0609030804020204" pitchFamily="49" charset="0"/>
              </a:rPr>
              <a:t>: </a:t>
            </a:r>
            <a:r>
              <a:rPr lang="en-US" sz="700" b="0">
                <a:solidFill>
                  <a:srgbClr val="098658"/>
                </a:solidFill>
                <a:effectLst/>
                <a:latin typeface="Menlo" panose="020B0609030804020204" pitchFamily="49" charset="0"/>
              </a:rPr>
              <a:t>757</a:t>
            </a:r>
            <a:r>
              <a:rPr lang="en-US" sz="700" b="0">
                <a:solidFill>
                  <a:srgbClr val="000000"/>
                </a:solidFill>
                <a:effectLst/>
                <a:latin typeface="Menlo" panose="020B0609030804020204" pitchFamily="49" charset="0"/>
              </a:rPr>
              <a:t>,</a:t>
            </a:r>
          </a:p>
          <a:p>
            <a:pPr lvl="1"/>
            <a:r>
              <a:rPr lang="en-US" sz="700" b="0">
                <a:solidFill>
                  <a:srgbClr val="0451A5"/>
                </a:solidFill>
                <a:effectLst/>
                <a:latin typeface="Menlo" panose="020B0609030804020204" pitchFamily="49" charset="0"/>
              </a:rPr>
              <a:t>"Time"</a:t>
            </a:r>
            <a:r>
              <a:rPr lang="en-US" sz="700" b="0">
                <a:solidFill>
                  <a:srgbClr val="000000"/>
                </a:solidFill>
                <a:effectLst/>
                <a:latin typeface="Menlo" panose="020B0609030804020204" pitchFamily="49" charset="0"/>
              </a:rPr>
              <a:t>: </a:t>
            </a:r>
            <a:r>
              <a:rPr lang="en-US" sz="700" b="0">
                <a:solidFill>
                  <a:srgbClr val="098658"/>
                </a:solidFill>
                <a:effectLst/>
                <a:latin typeface="Menlo" panose="020B0609030804020204" pitchFamily="49" charset="0"/>
              </a:rPr>
              <a:t>1637613294695</a:t>
            </a:r>
            <a:endParaRPr lang="en-US" sz="700" b="0">
              <a:solidFill>
                <a:srgbClr val="000000"/>
              </a:solidFill>
              <a:effectLst/>
              <a:latin typeface="Menlo" panose="020B0609030804020204" pitchFamily="49" charset="0"/>
            </a:endParaRPr>
          </a:p>
          <a:p>
            <a:pPr lvl="1"/>
            <a:r>
              <a:rPr lang="en-US" sz="700" b="0">
                <a:solidFill>
                  <a:srgbClr val="000000"/>
                </a:solidFill>
                <a:effectLst/>
                <a:latin typeface="Menlo" panose="020B0609030804020204" pitchFamily="49" charset="0"/>
              </a:rPr>
              <a:t>},</a:t>
            </a:r>
          </a:p>
          <a:p>
            <a:pPr lvl="1"/>
            <a:r>
              <a:rPr lang="en-US" sz="700" b="0">
                <a:solidFill>
                  <a:srgbClr val="000000"/>
                </a:solidFill>
                <a:effectLst/>
                <a:latin typeface="Menlo" panose="020B0609030804020204" pitchFamily="49" charset="0"/>
              </a:rPr>
              <a:t>{</a:t>
            </a:r>
          </a:p>
          <a:p>
            <a:pPr lvl="1"/>
            <a:r>
              <a:rPr lang="en-US" sz="700" b="0">
                <a:solidFill>
                  <a:srgbClr val="0451A5"/>
                </a:solidFill>
                <a:effectLst/>
                <a:latin typeface="Menlo" panose="020B0609030804020204" pitchFamily="49" charset="0"/>
              </a:rPr>
              <a:t>"Dimensions"</a:t>
            </a:r>
            <a:r>
              <a:rPr lang="en-US" sz="700" b="0">
                <a:solidFill>
                  <a:srgbClr val="000000"/>
                </a:solidFill>
                <a:effectLst/>
                <a:latin typeface="Menlo" panose="020B0609030804020204" pitchFamily="49" charset="0"/>
              </a:rPr>
              <a:t>: [{</a:t>
            </a:r>
            <a:r>
              <a:rPr lang="en-US" sz="700" b="0">
                <a:solidFill>
                  <a:srgbClr val="0451A5"/>
                </a:solidFill>
                <a:effectLst/>
                <a:latin typeface="Menlo" panose="020B0609030804020204" pitchFamily="49" charset="0"/>
              </a:rPr>
              <a:t>"Name"</a:t>
            </a:r>
            <a:r>
              <a:rPr lang="en-US" sz="700" b="0">
                <a:solidFill>
                  <a:srgbClr val="000000"/>
                </a:solidFill>
                <a:effectLst/>
                <a:latin typeface="Menlo" panose="020B0609030804020204" pitchFamily="49" charset="0"/>
              </a:rPr>
              <a:t>: </a:t>
            </a:r>
            <a:r>
              <a:rPr lang="en-US" sz="700" b="0">
                <a:solidFill>
                  <a:srgbClr val="A31515"/>
                </a:solidFill>
                <a:effectLst/>
                <a:latin typeface="Menlo" panose="020B0609030804020204" pitchFamily="49" charset="0"/>
              </a:rPr>
              <a:t>"Action"</a:t>
            </a:r>
            <a:r>
              <a:rPr lang="en-US" sz="700" b="0">
                <a:solidFill>
                  <a:srgbClr val="000000"/>
                </a:solidFill>
                <a:effectLst/>
                <a:latin typeface="Menlo" panose="020B0609030804020204" pitchFamily="49" charset="0"/>
              </a:rPr>
              <a:t>, </a:t>
            </a:r>
            <a:r>
              <a:rPr lang="en-US" sz="700" b="0">
                <a:solidFill>
                  <a:srgbClr val="0451A5"/>
                </a:solidFill>
                <a:effectLst/>
                <a:latin typeface="Menlo" panose="020B0609030804020204" pitchFamily="49" charset="0"/>
              </a:rPr>
              <a:t>"Value"</a:t>
            </a:r>
            <a:r>
              <a:rPr lang="en-US" sz="700" b="0">
                <a:solidFill>
                  <a:srgbClr val="000000"/>
                </a:solidFill>
                <a:effectLst/>
                <a:latin typeface="Menlo" panose="020B0609030804020204" pitchFamily="49" charset="0"/>
              </a:rPr>
              <a:t>: </a:t>
            </a:r>
            <a:r>
              <a:rPr lang="en-US" sz="700" b="0">
                <a:solidFill>
                  <a:srgbClr val="A31515"/>
                </a:solidFill>
                <a:effectLst/>
                <a:latin typeface="Menlo" panose="020B0609030804020204" pitchFamily="49" charset="0"/>
              </a:rPr>
              <a:t>"Click first link"</a:t>
            </a:r>
            <a:r>
              <a:rPr lang="en-US" sz="700" b="0">
                <a:solidFill>
                  <a:srgbClr val="000000"/>
                </a:solidFill>
                <a:effectLst/>
                <a:latin typeface="Menlo" panose="020B0609030804020204" pitchFamily="49" charset="0"/>
              </a:rPr>
              <a:t>}],</a:t>
            </a:r>
          </a:p>
          <a:p>
            <a:pPr lvl="1"/>
            <a:r>
              <a:rPr lang="en-US" sz="700" b="0">
                <a:solidFill>
                  <a:srgbClr val="0451A5"/>
                </a:solidFill>
                <a:effectLst/>
                <a:latin typeface="Menlo" panose="020B0609030804020204" pitchFamily="49" charset="0"/>
              </a:rPr>
              <a:t>"</a:t>
            </a:r>
            <a:r>
              <a:rPr lang="en-US" sz="700" b="0" err="1">
                <a:solidFill>
                  <a:srgbClr val="0451A5"/>
                </a:solidFill>
                <a:effectLst/>
                <a:latin typeface="Menlo" panose="020B0609030804020204" pitchFamily="49" charset="0"/>
              </a:rPr>
              <a:t>MeasureName</a:t>
            </a:r>
            <a:r>
              <a:rPr lang="en-US" sz="700" b="0">
                <a:solidFill>
                  <a:srgbClr val="0451A5"/>
                </a:solidFill>
                <a:effectLst/>
                <a:latin typeface="Menlo" panose="020B0609030804020204" pitchFamily="49" charset="0"/>
              </a:rPr>
              <a:t>"</a:t>
            </a:r>
            <a:r>
              <a:rPr lang="en-US" sz="700" b="0">
                <a:solidFill>
                  <a:srgbClr val="000000"/>
                </a:solidFill>
                <a:effectLst/>
                <a:latin typeface="Menlo" panose="020B0609030804020204" pitchFamily="49" charset="0"/>
              </a:rPr>
              <a:t>: </a:t>
            </a:r>
            <a:r>
              <a:rPr lang="en-US" sz="700" b="0">
                <a:solidFill>
                  <a:srgbClr val="A31515"/>
                </a:solidFill>
                <a:effectLst/>
                <a:latin typeface="Menlo" panose="020B0609030804020204" pitchFamily="49" charset="0"/>
              </a:rPr>
              <a:t>"</a:t>
            </a:r>
            <a:r>
              <a:rPr lang="en-US" sz="700" b="0" err="1">
                <a:solidFill>
                  <a:srgbClr val="A31515"/>
                </a:solidFill>
                <a:effectLst/>
                <a:latin typeface="Menlo" panose="020B0609030804020204" pitchFamily="49" charset="0"/>
              </a:rPr>
              <a:t>concurrent_users</a:t>
            </a:r>
            <a:r>
              <a:rPr lang="en-US" sz="700" b="0">
                <a:solidFill>
                  <a:srgbClr val="A31515"/>
                </a:solidFill>
                <a:effectLst/>
                <a:latin typeface="Menlo" panose="020B0609030804020204" pitchFamily="49" charset="0"/>
              </a:rPr>
              <a:t>"</a:t>
            </a:r>
            <a:r>
              <a:rPr lang="en-US" sz="700" b="0">
                <a:solidFill>
                  <a:srgbClr val="000000"/>
                </a:solidFill>
                <a:effectLst/>
                <a:latin typeface="Menlo" panose="020B0609030804020204" pitchFamily="49" charset="0"/>
              </a:rPr>
              <a:t>,</a:t>
            </a:r>
          </a:p>
          <a:p>
            <a:pPr lvl="1"/>
            <a:r>
              <a:rPr lang="en-US" sz="700" b="0">
                <a:solidFill>
                  <a:srgbClr val="0451A5"/>
                </a:solidFill>
                <a:effectLst/>
                <a:latin typeface="Menlo" panose="020B0609030804020204" pitchFamily="49" charset="0"/>
              </a:rPr>
              <a:t>"</a:t>
            </a:r>
            <a:r>
              <a:rPr lang="en-US" sz="700" b="0" err="1">
                <a:solidFill>
                  <a:srgbClr val="0451A5"/>
                </a:solidFill>
                <a:effectLst/>
                <a:latin typeface="Menlo" panose="020B0609030804020204" pitchFamily="49" charset="0"/>
              </a:rPr>
              <a:t>MeasureValue</a:t>
            </a:r>
            <a:r>
              <a:rPr lang="en-US" sz="700" b="0">
                <a:solidFill>
                  <a:srgbClr val="0451A5"/>
                </a:solidFill>
                <a:effectLst/>
                <a:latin typeface="Menlo" panose="020B0609030804020204" pitchFamily="49" charset="0"/>
              </a:rPr>
              <a:t>"</a:t>
            </a:r>
            <a:r>
              <a:rPr lang="en-US" sz="700" b="0">
                <a:solidFill>
                  <a:srgbClr val="000000"/>
                </a:solidFill>
                <a:effectLst/>
                <a:latin typeface="Menlo" panose="020B0609030804020204" pitchFamily="49" charset="0"/>
              </a:rPr>
              <a:t>: </a:t>
            </a:r>
            <a:r>
              <a:rPr lang="en-US" sz="700" b="0">
                <a:solidFill>
                  <a:srgbClr val="098658"/>
                </a:solidFill>
                <a:effectLst/>
                <a:latin typeface="Menlo" panose="020B0609030804020204" pitchFamily="49" charset="0"/>
              </a:rPr>
              <a:t>4000</a:t>
            </a:r>
            <a:r>
              <a:rPr lang="en-US" sz="700" b="0">
                <a:solidFill>
                  <a:srgbClr val="000000"/>
                </a:solidFill>
                <a:effectLst/>
                <a:latin typeface="Menlo" panose="020B0609030804020204" pitchFamily="49" charset="0"/>
              </a:rPr>
              <a:t>,</a:t>
            </a:r>
          </a:p>
          <a:p>
            <a:pPr lvl="1"/>
            <a:r>
              <a:rPr lang="en-US" sz="700" b="0">
                <a:solidFill>
                  <a:srgbClr val="0451A5"/>
                </a:solidFill>
                <a:effectLst/>
                <a:latin typeface="Menlo" panose="020B0609030804020204" pitchFamily="49" charset="0"/>
              </a:rPr>
              <a:t>"Time"</a:t>
            </a:r>
            <a:r>
              <a:rPr lang="en-US" sz="700" b="0">
                <a:solidFill>
                  <a:srgbClr val="000000"/>
                </a:solidFill>
                <a:effectLst/>
                <a:latin typeface="Menlo" panose="020B0609030804020204" pitchFamily="49" charset="0"/>
              </a:rPr>
              <a:t>: </a:t>
            </a:r>
            <a:r>
              <a:rPr lang="en-US" sz="700" b="0">
                <a:solidFill>
                  <a:srgbClr val="098658"/>
                </a:solidFill>
                <a:effectLst/>
                <a:latin typeface="Menlo" panose="020B0609030804020204" pitchFamily="49" charset="0"/>
              </a:rPr>
              <a:t>1637613294695</a:t>
            </a:r>
            <a:endParaRPr lang="en-US" sz="700" b="0">
              <a:solidFill>
                <a:srgbClr val="000000"/>
              </a:solidFill>
              <a:effectLst/>
              <a:latin typeface="Menlo" panose="020B0609030804020204" pitchFamily="49" charset="0"/>
            </a:endParaRPr>
          </a:p>
          <a:p>
            <a:pPr lvl="1"/>
            <a:r>
              <a:rPr lang="en-US" sz="700" b="0">
                <a:solidFill>
                  <a:srgbClr val="000000"/>
                </a:solidFill>
                <a:effectLst/>
                <a:latin typeface="Menlo" panose="020B0609030804020204" pitchFamily="49" charset="0"/>
              </a:rPr>
              <a:t>},</a:t>
            </a:r>
          </a:p>
          <a:p>
            <a:pPr lvl="1"/>
            <a:r>
              <a:rPr lang="en-US" sz="700" b="0">
                <a:solidFill>
                  <a:srgbClr val="000000"/>
                </a:solidFill>
                <a:effectLst/>
                <a:latin typeface="Menlo" panose="020B0609030804020204" pitchFamily="49" charset="0"/>
              </a:rPr>
              <a:t>{</a:t>
            </a:r>
          </a:p>
          <a:p>
            <a:pPr lvl="1"/>
            <a:r>
              <a:rPr lang="en-US" sz="700" b="0">
                <a:solidFill>
                  <a:srgbClr val="0451A5"/>
                </a:solidFill>
                <a:effectLst/>
                <a:latin typeface="Menlo" panose="020B0609030804020204" pitchFamily="49" charset="0"/>
              </a:rPr>
              <a:t>"Dimensions"</a:t>
            </a:r>
            <a:r>
              <a:rPr lang="en-US" sz="700" b="0">
                <a:solidFill>
                  <a:srgbClr val="000000"/>
                </a:solidFill>
                <a:effectLst/>
                <a:latin typeface="Menlo" panose="020B0609030804020204" pitchFamily="49" charset="0"/>
              </a:rPr>
              <a:t>: [{</a:t>
            </a:r>
            <a:r>
              <a:rPr lang="en-US" sz="700" b="0">
                <a:solidFill>
                  <a:srgbClr val="0451A5"/>
                </a:solidFill>
                <a:effectLst/>
                <a:latin typeface="Menlo" panose="020B0609030804020204" pitchFamily="49" charset="0"/>
              </a:rPr>
              <a:t>"Name"</a:t>
            </a:r>
            <a:r>
              <a:rPr lang="en-US" sz="700" b="0">
                <a:solidFill>
                  <a:srgbClr val="000000"/>
                </a:solidFill>
                <a:effectLst/>
                <a:latin typeface="Menlo" panose="020B0609030804020204" pitchFamily="49" charset="0"/>
              </a:rPr>
              <a:t>: </a:t>
            </a:r>
            <a:r>
              <a:rPr lang="en-US" sz="700" b="0">
                <a:solidFill>
                  <a:srgbClr val="A31515"/>
                </a:solidFill>
                <a:effectLst/>
                <a:latin typeface="Menlo" panose="020B0609030804020204" pitchFamily="49" charset="0"/>
              </a:rPr>
              <a:t>"Action"</a:t>
            </a:r>
            <a:r>
              <a:rPr lang="en-US" sz="700" b="0">
                <a:solidFill>
                  <a:srgbClr val="000000"/>
                </a:solidFill>
                <a:effectLst/>
                <a:latin typeface="Menlo" panose="020B0609030804020204" pitchFamily="49" charset="0"/>
              </a:rPr>
              <a:t>, </a:t>
            </a:r>
            <a:r>
              <a:rPr lang="en-US" sz="700" b="0">
                <a:solidFill>
                  <a:srgbClr val="0451A5"/>
                </a:solidFill>
                <a:effectLst/>
                <a:latin typeface="Menlo" panose="020B0609030804020204" pitchFamily="49" charset="0"/>
              </a:rPr>
              <a:t>"Value"</a:t>
            </a:r>
            <a:r>
              <a:rPr lang="en-US" sz="700" b="0">
                <a:solidFill>
                  <a:srgbClr val="000000"/>
                </a:solidFill>
                <a:effectLst/>
                <a:latin typeface="Menlo" panose="020B0609030804020204" pitchFamily="49" charset="0"/>
              </a:rPr>
              <a:t>: </a:t>
            </a:r>
            <a:r>
              <a:rPr lang="en-US" sz="700" b="0">
                <a:solidFill>
                  <a:srgbClr val="A31515"/>
                </a:solidFill>
                <a:effectLst/>
                <a:latin typeface="Menlo" panose="020B0609030804020204" pitchFamily="49" charset="0"/>
              </a:rPr>
              <a:t>"Click first link"</a:t>
            </a:r>
            <a:r>
              <a:rPr lang="en-US" sz="700" b="0">
                <a:solidFill>
                  <a:srgbClr val="000000"/>
                </a:solidFill>
                <a:effectLst/>
                <a:latin typeface="Menlo" panose="020B0609030804020204" pitchFamily="49" charset="0"/>
              </a:rPr>
              <a:t>}],</a:t>
            </a:r>
          </a:p>
          <a:p>
            <a:pPr lvl="1"/>
            <a:r>
              <a:rPr lang="en-US" sz="700" b="0">
                <a:solidFill>
                  <a:srgbClr val="0451A5"/>
                </a:solidFill>
                <a:effectLst/>
                <a:latin typeface="Menlo" panose="020B0609030804020204" pitchFamily="49" charset="0"/>
              </a:rPr>
              <a:t>"</a:t>
            </a:r>
            <a:r>
              <a:rPr lang="en-US" sz="700" b="0" err="1">
                <a:solidFill>
                  <a:srgbClr val="0451A5"/>
                </a:solidFill>
                <a:effectLst/>
                <a:latin typeface="Menlo" panose="020B0609030804020204" pitchFamily="49" charset="0"/>
              </a:rPr>
              <a:t>MeasureName</a:t>
            </a:r>
            <a:r>
              <a:rPr lang="en-US" sz="700" b="0">
                <a:solidFill>
                  <a:srgbClr val="0451A5"/>
                </a:solidFill>
                <a:effectLst/>
                <a:latin typeface="Menlo" panose="020B0609030804020204" pitchFamily="49" charset="0"/>
              </a:rPr>
              <a:t>"</a:t>
            </a:r>
            <a:r>
              <a:rPr lang="en-US" sz="700" b="0">
                <a:solidFill>
                  <a:srgbClr val="000000"/>
                </a:solidFill>
                <a:effectLst/>
                <a:latin typeface="Menlo" panose="020B0609030804020204" pitchFamily="49" charset="0"/>
              </a:rPr>
              <a:t>: </a:t>
            </a:r>
            <a:r>
              <a:rPr lang="en-US" sz="700" b="0">
                <a:solidFill>
                  <a:srgbClr val="A31515"/>
                </a:solidFill>
                <a:effectLst/>
                <a:latin typeface="Menlo" panose="020B0609030804020204" pitchFamily="49" charset="0"/>
              </a:rPr>
              <a:t>"</a:t>
            </a:r>
            <a:r>
              <a:rPr lang="en-US" sz="700" b="0" err="1">
                <a:solidFill>
                  <a:srgbClr val="A31515"/>
                </a:solidFill>
                <a:effectLst/>
                <a:latin typeface="Menlo" panose="020B0609030804020204" pitchFamily="49" charset="0"/>
              </a:rPr>
              <a:t>transaction_rate</a:t>
            </a:r>
            <a:r>
              <a:rPr lang="en-US" sz="700" b="0">
                <a:solidFill>
                  <a:srgbClr val="A31515"/>
                </a:solidFill>
                <a:effectLst/>
                <a:latin typeface="Menlo" panose="020B0609030804020204" pitchFamily="49" charset="0"/>
              </a:rPr>
              <a:t>"</a:t>
            </a:r>
            <a:r>
              <a:rPr lang="en-US" sz="700" b="0">
                <a:solidFill>
                  <a:srgbClr val="000000"/>
                </a:solidFill>
                <a:effectLst/>
                <a:latin typeface="Menlo" panose="020B0609030804020204" pitchFamily="49" charset="0"/>
              </a:rPr>
              <a:t>,</a:t>
            </a:r>
          </a:p>
          <a:p>
            <a:pPr lvl="1"/>
            <a:r>
              <a:rPr lang="en-US" sz="700" b="0">
                <a:solidFill>
                  <a:srgbClr val="0451A5"/>
                </a:solidFill>
                <a:effectLst/>
                <a:latin typeface="Menlo" panose="020B0609030804020204" pitchFamily="49" charset="0"/>
              </a:rPr>
              <a:t>"</a:t>
            </a:r>
            <a:r>
              <a:rPr lang="en-US" sz="700" b="0" err="1">
                <a:solidFill>
                  <a:srgbClr val="0451A5"/>
                </a:solidFill>
                <a:effectLst/>
                <a:latin typeface="Menlo" panose="020B0609030804020204" pitchFamily="49" charset="0"/>
              </a:rPr>
              <a:t>MeasureValue</a:t>
            </a:r>
            <a:r>
              <a:rPr lang="en-US" sz="700" b="0">
                <a:solidFill>
                  <a:srgbClr val="0451A5"/>
                </a:solidFill>
                <a:effectLst/>
                <a:latin typeface="Menlo" panose="020B0609030804020204" pitchFamily="49" charset="0"/>
              </a:rPr>
              <a:t>"</a:t>
            </a:r>
            <a:r>
              <a:rPr lang="en-US" sz="700" b="0">
                <a:solidFill>
                  <a:srgbClr val="000000"/>
                </a:solidFill>
                <a:effectLst/>
                <a:latin typeface="Menlo" panose="020B0609030804020204" pitchFamily="49" charset="0"/>
              </a:rPr>
              <a:t>: </a:t>
            </a:r>
            <a:r>
              <a:rPr lang="en-US" sz="700" b="0">
                <a:solidFill>
                  <a:srgbClr val="098658"/>
                </a:solidFill>
                <a:effectLst/>
                <a:latin typeface="Menlo" panose="020B0609030804020204" pitchFamily="49" charset="0"/>
              </a:rPr>
              <a:t>48000</a:t>
            </a:r>
            <a:r>
              <a:rPr lang="en-US" sz="700" b="0">
                <a:solidFill>
                  <a:srgbClr val="000000"/>
                </a:solidFill>
                <a:effectLst/>
                <a:latin typeface="Menlo" panose="020B0609030804020204" pitchFamily="49" charset="0"/>
              </a:rPr>
              <a:t>,</a:t>
            </a:r>
          </a:p>
          <a:p>
            <a:pPr lvl="1"/>
            <a:r>
              <a:rPr lang="en-US" sz="700" b="0">
                <a:solidFill>
                  <a:srgbClr val="0451A5"/>
                </a:solidFill>
                <a:effectLst/>
                <a:latin typeface="Menlo" panose="020B0609030804020204" pitchFamily="49" charset="0"/>
              </a:rPr>
              <a:t>"Time"</a:t>
            </a:r>
            <a:r>
              <a:rPr lang="en-US" sz="700" b="0">
                <a:solidFill>
                  <a:srgbClr val="000000"/>
                </a:solidFill>
                <a:effectLst/>
                <a:latin typeface="Menlo" panose="020B0609030804020204" pitchFamily="49" charset="0"/>
              </a:rPr>
              <a:t>: </a:t>
            </a:r>
            <a:r>
              <a:rPr lang="en-US" sz="700" b="0">
                <a:solidFill>
                  <a:srgbClr val="098658"/>
                </a:solidFill>
                <a:effectLst/>
                <a:latin typeface="Menlo" panose="020B0609030804020204" pitchFamily="49" charset="0"/>
              </a:rPr>
              <a:t>1637613294695</a:t>
            </a:r>
            <a:endParaRPr lang="en-US" sz="700" b="0">
              <a:solidFill>
                <a:srgbClr val="000000"/>
              </a:solidFill>
              <a:effectLst/>
              <a:latin typeface="Menlo" panose="020B0609030804020204" pitchFamily="49" charset="0"/>
            </a:endParaRPr>
          </a:p>
          <a:p>
            <a:pPr lvl="1"/>
            <a:r>
              <a:rPr lang="en-US" sz="700" b="0">
                <a:solidFill>
                  <a:srgbClr val="000000"/>
                </a:solidFill>
                <a:effectLst/>
                <a:latin typeface="Menlo" panose="020B0609030804020204" pitchFamily="49" charset="0"/>
              </a:rPr>
              <a:t>},</a:t>
            </a:r>
          </a:p>
          <a:p>
            <a:pPr lvl="1"/>
            <a:r>
              <a:rPr lang="en-US" sz="700" b="0">
                <a:solidFill>
                  <a:srgbClr val="000000"/>
                </a:solidFill>
                <a:effectLst/>
                <a:latin typeface="Menlo" panose="020B0609030804020204" pitchFamily="49" charset="0"/>
              </a:rPr>
              <a:t>{</a:t>
            </a:r>
          </a:p>
          <a:p>
            <a:pPr lvl="1"/>
            <a:r>
              <a:rPr lang="en-US" sz="700" b="0">
                <a:solidFill>
                  <a:srgbClr val="0451A5"/>
                </a:solidFill>
                <a:effectLst/>
                <a:latin typeface="Menlo" panose="020B0609030804020204" pitchFamily="49" charset="0"/>
              </a:rPr>
              <a:t>"Dimensions"</a:t>
            </a:r>
            <a:r>
              <a:rPr lang="en-US" sz="700" b="0">
                <a:solidFill>
                  <a:srgbClr val="000000"/>
                </a:solidFill>
                <a:effectLst/>
                <a:latin typeface="Menlo" panose="020B0609030804020204" pitchFamily="49" charset="0"/>
              </a:rPr>
              <a:t>: [{</a:t>
            </a:r>
            <a:r>
              <a:rPr lang="en-US" sz="700" b="0">
                <a:solidFill>
                  <a:srgbClr val="0451A5"/>
                </a:solidFill>
                <a:effectLst/>
                <a:latin typeface="Menlo" panose="020B0609030804020204" pitchFamily="49" charset="0"/>
              </a:rPr>
              <a:t>"Name"</a:t>
            </a:r>
            <a:r>
              <a:rPr lang="en-US" sz="700" b="0">
                <a:solidFill>
                  <a:srgbClr val="000000"/>
                </a:solidFill>
                <a:effectLst/>
                <a:latin typeface="Menlo" panose="020B0609030804020204" pitchFamily="49" charset="0"/>
              </a:rPr>
              <a:t>: </a:t>
            </a:r>
            <a:r>
              <a:rPr lang="en-US" sz="700" b="0">
                <a:solidFill>
                  <a:srgbClr val="A31515"/>
                </a:solidFill>
                <a:effectLst/>
                <a:latin typeface="Menlo" panose="020B0609030804020204" pitchFamily="49" charset="0"/>
              </a:rPr>
              <a:t>"Action"</a:t>
            </a:r>
            <a:r>
              <a:rPr lang="en-US" sz="700" b="0">
                <a:solidFill>
                  <a:srgbClr val="000000"/>
                </a:solidFill>
                <a:effectLst/>
                <a:latin typeface="Menlo" panose="020B0609030804020204" pitchFamily="49" charset="0"/>
              </a:rPr>
              <a:t>, </a:t>
            </a:r>
            <a:r>
              <a:rPr lang="en-US" sz="700" b="0">
                <a:solidFill>
                  <a:srgbClr val="0451A5"/>
                </a:solidFill>
                <a:effectLst/>
                <a:latin typeface="Menlo" panose="020B0609030804020204" pitchFamily="49" charset="0"/>
              </a:rPr>
              <a:t>"Value"</a:t>
            </a:r>
            <a:r>
              <a:rPr lang="en-US" sz="700" b="0">
                <a:solidFill>
                  <a:srgbClr val="000000"/>
                </a:solidFill>
                <a:effectLst/>
                <a:latin typeface="Menlo" panose="020B0609030804020204" pitchFamily="49" charset="0"/>
              </a:rPr>
              <a:t>: </a:t>
            </a:r>
            <a:r>
              <a:rPr lang="en-US" sz="700" b="0">
                <a:solidFill>
                  <a:srgbClr val="A31515"/>
                </a:solidFill>
                <a:effectLst/>
                <a:latin typeface="Menlo" panose="020B0609030804020204" pitchFamily="49" charset="0"/>
              </a:rPr>
              <a:t>"Click first link"</a:t>
            </a:r>
            <a:r>
              <a:rPr lang="en-US" sz="700" b="0">
                <a:solidFill>
                  <a:srgbClr val="000000"/>
                </a:solidFill>
                <a:effectLst/>
                <a:latin typeface="Menlo" panose="020B0609030804020204" pitchFamily="49" charset="0"/>
              </a:rPr>
              <a:t>}],</a:t>
            </a:r>
          </a:p>
          <a:p>
            <a:pPr lvl="1"/>
            <a:r>
              <a:rPr lang="en-US" sz="700" b="0">
                <a:solidFill>
                  <a:srgbClr val="0451A5"/>
                </a:solidFill>
                <a:effectLst/>
                <a:latin typeface="Menlo" panose="020B0609030804020204" pitchFamily="49" charset="0"/>
              </a:rPr>
              <a:t>"</a:t>
            </a:r>
            <a:r>
              <a:rPr lang="en-US" sz="700" b="0" err="1">
                <a:solidFill>
                  <a:srgbClr val="0451A5"/>
                </a:solidFill>
                <a:effectLst/>
                <a:latin typeface="Menlo" panose="020B0609030804020204" pitchFamily="49" charset="0"/>
              </a:rPr>
              <a:t>MeasureName</a:t>
            </a:r>
            <a:r>
              <a:rPr lang="en-US" sz="700" b="0">
                <a:solidFill>
                  <a:srgbClr val="0451A5"/>
                </a:solidFill>
                <a:effectLst/>
                <a:latin typeface="Menlo" panose="020B0609030804020204" pitchFamily="49" charset="0"/>
              </a:rPr>
              <a:t>"</a:t>
            </a:r>
            <a:r>
              <a:rPr lang="en-US" sz="700" b="0">
                <a:solidFill>
                  <a:srgbClr val="000000"/>
                </a:solidFill>
                <a:effectLst/>
                <a:latin typeface="Menlo" panose="020B0609030804020204" pitchFamily="49" charset="0"/>
              </a:rPr>
              <a:t>: </a:t>
            </a:r>
            <a:r>
              <a:rPr lang="en-US" sz="700" b="0">
                <a:solidFill>
                  <a:srgbClr val="A31515"/>
                </a:solidFill>
                <a:effectLst/>
                <a:latin typeface="Menlo" panose="020B0609030804020204" pitchFamily="49" charset="0"/>
              </a:rPr>
              <a:t>"</a:t>
            </a:r>
            <a:r>
              <a:rPr lang="en-US" sz="700" b="0" err="1">
                <a:solidFill>
                  <a:srgbClr val="A31515"/>
                </a:solidFill>
                <a:effectLst/>
                <a:latin typeface="Menlo" panose="020B0609030804020204" pitchFamily="49" charset="0"/>
              </a:rPr>
              <a:t>pass_ratio</a:t>
            </a:r>
            <a:r>
              <a:rPr lang="en-US" sz="700" b="0">
                <a:solidFill>
                  <a:srgbClr val="A31515"/>
                </a:solidFill>
                <a:effectLst/>
                <a:latin typeface="Menlo" panose="020B0609030804020204" pitchFamily="49" charset="0"/>
              </a:rPr>
              <a:t>"</a:t>
            </a:r>
            <a:r>
              <a:rPr lang="en-US" sz="700" b="0">
                <a:solidFill>
                  <a:srgbClr val="000000"/>
                </a:solidFill>
                <a:effectLst/>
                <a:latin typeface="Menlo" panose="020B0609030804020204" pitchFamily="49" charset="0"/>
              </a:rPr>
              <a:t>,</a:t>
            </a:r>
          </a:p>
          <a:p>
            <a:pPr lvl="1"/>
            <a:r>
              <a:rPr lang="en-US" sz="700" b="0">
                <a:solidFill>
                  <a:srgbClr val="0451A5"/>
                </a:solidFill>
                <a:effectLst/>
                <a:latin typeface="Menlo" panose="020B0609030804020204" pitchFamily="49" charset="0"/>
              </a:rPr>
              <a:t>"</a:t>
            </a:r>
            <a:r>
              <a:rPr lang="en-US" sz="700" b="0" err="1">
                <a:solidFill>
                  <a:srgbClr val="0451A5"/>
                </a:solidFill>
                <a:effectLst/>
                <a:latin typeface="Menlo" panose="020B0609030804020204" pitchFamily="49" charset="0"/>
              </a:rPr>
              <a:t>MeasureValue</a:t>
            </a:r>
            <a:r>
              <a:rPr lang="en-US" sz="700" b="0">
                <a:solidFill>
                  <a:srgbClr val="0451A5"/>
                </a:solidFill>
                <a:effectLst/>
                <a:latin typeface="Menlo" panose="020B0609030804020204" pitchFamily="49" charset="0"/>
              </a:rPr>
              <a:t>"</a:t>
            </a:r>
            <a:r>
              <a:rPr lang="en-US" sz="700" b="0">
                <a:solidFill>
                  <a:srgbClr val="000000"/>
                </a:solidFill>
                <a:effectLst/>
                <a:latin typeface="Menlo" panose="020B0609030804020204" pitchFamily="49" charset="0"/>
              </a:rPr>
              <a:t>: </a:t>
            </a:r>
            <a:r>
              <a:rPr lang="en-US" sz="700" b="0">
                <a:solidFill>
                  <a:srgbClr val="098658"/>
                </a:solidFill>
                <a:effectLst/>
                <a:latin typeface="Menlo" panose="020B0609030804020204" pitchFamily="49" charset="0"/>
              </a:rPr>
              <a:t>87</a:t>
            </a:r>
            <a:r>
              <a:rPr lang="en-US" sz="700" b="0">
                <a:solidFill>
                  <a:srgbClr val="000000"/>
                </a:solidFill>
                <a:effectLst/>
                <a:latin typeface="Menlo" panose="020B0609030804020204" pitchFamily="49" charset="0"/>
              </a:rPr>
              <a:t>,</a:t>
            </a:r>
          </a:p>
          <a:p>
            <a:pPr lvl="1"/>
            <a:r>
              <a:rPr lang="en-US" sz="700" b="0">
                <a:solidFill>
                  <a:srgbClr val="0451A5"/>
                </a:solidFill>
                <a:effectLst/>
                <a:latin typeface="Menlo" panose="020B0609030804020204" pitchFamily="49" charset="0"/>
              </a:rPr>
              <a:t>"Time"</a:t>
            </a:r>
            <a:r>
              <a:rPr lang="en-US" sz="700" b="0">
                <a:solidFill>
                  <a:srgbClr val="000000"/>
                </a:solidFill>
                <a:effectLst/>
                <a:latin typeface="Menlo" panose="020B0609030804020204" pitchFamily="49" charset="0"/>
              </a:rPr>
              <a:t>: </a:t>
            </a:r>
            <a:r>
              <a:rPr lang="en-US" sz="700" b="0">
                <a:solidFill>
                  <a:srgbClr val="098658"/>
                </a:solidFill>
                <a:effectLst/>
                <a:latin typeface="Menlo" panose="020B0609030804020204" pitchFamily="49" charset="0"/>
              </a:rPr>
              <a:t>1637613294695</a:t>
            </a:r>
            <a:endParaRPr lang="en-US" sz="700" b="0">
              <a:solidFill>
                <a:srgbClr val="000000"/>
              </a:solidFill>
              <a:effectLst/>
              <a:latin typeface="Menlo" panose="020B0609030804020204" pitchFamily="49" charset="0"/>
            </a:endParaRPr>
          </a:p>
          <a:p>
            <a:r>
              <a:rPr lang="en-US" sz="700" b="0">
                <a:solidFill>
                  <a:srgbClr val="000000"/>
                </a:solidFill>
                <a:effectLst/>
                <a:latin typeface="Menlo" panose="020B0609030804020204" pitchFamily="49" charset="0"/>
              </a:rPr>
              <a:t>}</a:t>
            </a:r>
          </a:p>
          <a:p>
            <a:r>
              <a:rPr lang="en-US" sz="700" b="0">
                <a:solidFill>
                  <a:srgbClr val="000000"/>
                </a:solidFill>
                <a:effectLst/>
                <a:latin typeface="Menlo" panose="020B0609030804020204" pitchFamily="49" charset="0"/>
              </a:rPr>
              <a:t>]</a:t>
            </a:r>
          </a:p>
        </p:txBody>
      </p:sp>
      <p:sp>
        <p:nvSpPr>
          <p:cNvPr id="108" name="Rectangle 107">
            <a:extLst>
              <a:ext uri="{FF2B5EF4-FFF2-40B4-BE49-F238E27FC236}">
                <a16:creationId xmlns:a16="http://schemas.microsoft.com/office/drawing/2014/main" id="{D8E86FFC-B61B-DA4B-8971-D07CDDF9C639}"/>
              </a:ext>
            </a:extLst>
          </p:cNvPr>
          <p:cNvSpPr>
            <a:spLocks noChangeAspect="1"/>
          </p:cNvSpPr>
          <p:nvPr/>
        </p:nvSpPr>
        <p:spPr>
          <a:xfrm>
            <a:off x="3605683" y="3035358"/>
            <a:ext cx="182880" cy="687605"/>
          </a:xfrm>
          <a:prstGeom prst="rect">
            <a:avLst/>
          </a:prstGeom>
          <a:noFill/>
          <a:ln w="12700">
            <a:solidFill>
              <a:srgbClr val="1D0D5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BB03ADF9-C011-2B4D-BEB6-172A99D1B6D2}"/>
              </a:ext>
            </a:extLst>
          </p:cNvPr>
          <p:cNvSpPr txBox="1"/>
          <p:nvPr/>
        </p:nvSpPr>
        <p:spPr>
          <a:xfrm>
            <a:off x="4336891" y="3173368"/>
            <a:ext cx="1100469" cy="430887"/>
          </a:xfrm>
          <a:prstGeom prst="rect">
            <a:avLst/>
          </a:prstGeom>
          <a:noFill/>
          <a:ln>
            <a:solidFill>
              <a:srgbClr val="1D0D5C"/>
            </a:solidFill>
          </a:ln>
        </p:spPr>
        <p:txBody>
          <a:bodyPr wrap="square">
            <a:spAutoFit/>
          </a:bodyPr>
          <a:lstStyle/>
          <a:p>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717</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688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706</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"4"</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748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"5"</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703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"6"</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735</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"7"</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762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737</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"9"</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778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2</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698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"11"</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783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713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726</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"14"</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752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"15"</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773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"16"</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754</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"17"</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691</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715</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"19"</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740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2</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"20"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764</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00000"/>
                </a:solidFill>
                <a:effectLst/>
                <a:latin typeface="Menlo" panose="020B0609030804020204" pitchFamily="49" charset="0"/>
              </a:rPr>
              <a:t>}</a:t>
            </a:r>
          </a:p>
        </p:txBody>
      </p:sp>
      <p:sp>
        <p:nvSpPr>
          <p:cNvPr id="110" name="TextBox 109">
            <a:extLst>
              <a:ext uri="{FF2B5EF4-FFF2-40B4-BE49-F238E27FC236}">
                <a16:creationId xmlns:a16="http://schemas.microsoft.com/office/drawing/2014/main" id="{BEDCD8EB-7FB3-3149-A7C1-CBCBB13BB1D4}"/>
              </a:ext>
            </a:extLst>
          </p:cNvPr>
          <p:cNvSpPr txBox="1"/>
          <p:nvPr/>
        </p:nvSpPr>
        <p:spPr>
          <a:xfrm>
            <a:off x="5481684" y="3173368"/>
            <a:ext cx="1100469" cy="430887"/>
          </a:xfrm>
          <a:prstGeom prst="rect">
            <a:avLst/>
          </a:prstGeom>
          <a:noFill/>
          <a:ln>
            <a:solidFill>
              <a:srgbClr val="1D0D5C"/>
            </a:solidFill>
          </a:ln>
        </p:spPr>
        <p:txBody>
          <a:bodyPr wrap="square">
            <a:spAutoFit/>
          </a:bodyPr>
          <a:lstStyle/>
          <a:p>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717</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688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706</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"4"</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748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"5"</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703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"6"</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735</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"7"</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762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737</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"9"</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778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2</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698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"11"</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783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713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726</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"14"</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752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"15"</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773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"16"</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754</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"17"</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691</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715</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"19"</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740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2</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"20"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764</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00000"/>
                </a:solidFill>
                <a:effectLst/>
                <a:latin typeface="Menlo" panose="020B0609030804020204" pitchFamily="49" charset="0"/>
              </a:rPr>
              <a:t>}</a:t>
            </a:r>
          </a:p>
        </p:txBody>
      </p:sp>
      <p:sp>
        <p:nvSpPr>
          <p:cNvPr id="111" name="TextBox 110">
            <a:extLst>
              <a:ext uri="{FF2B5EF4-FFF2-40B4-BE49-F238E27FC236}">
                <a16:creationId xmlns:a16="http://schemas.microsoft.com/office/drawing/2014/main" id="{3E8DB677-E6F5-4E44-954A-56EE1B0D817B}"/>
              </a:ext>
            </a:extLst>
          </p:cNvPr>
          <p:cNvSpPr txBox="1"/>
          <p:nvPr/>
        </p:nvSpPr>
        <p:spPr>
          <a:xfrm>
            <a:off x="6644259" y="3173368"/>
            <a:ext cx="1100469" cy="430887"/>
          </a:xfrm>
          <a:prstGeom prst="rect">
            <a:avLst/>
          </a:prstGeom>
          <a:noFill/>
          <a:ln>
            <a:solidFill>
              <a:srgbClr val="1D0D5C"/>
            </a:solidFill>
          </a:ln>
        </p:spPr>
        <p:txBody>
          <a:bodyPr wrap="square">
            <a:spAutoFit/>
          </a:bodyPr>
          <a:lstStyle/>
          <a:p>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717</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688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706</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"4"</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748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"5"</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703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"6"</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735</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"7"</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762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737</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"9"</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778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2</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698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"11"</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783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713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726</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"14"</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752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"15"</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773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"16"</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754</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"17"</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691</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715</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"19"</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740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2</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"20"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764</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00000"/>
                </a:solidFill>
                <a:effectLst/>
                <a:latin typeface="Menlo" panose="020B0609030804020204" pitchFamily="49" charset="0"/>
              </a:rPr>
              <a:t>}</a:t>
            </a:r>
          </a:p>
        </p:txBody>
      </p:sp>
      <p:sp>
        <p:nvSpPr>
          <p:cNvPr id="112" name="TextBox 111">
            <a:extLst>
              <a:ext uri="{FF2B5EF4-FFF2-40B4-BE49-F238E27FC236}">
                <a16:creationId xmlns:a16="http://schemas.microsoft.com/office/drawing/2014/main" id="{E6FF6113-90F8-744E-92D2-E53D1B645E5D}"/>
              </a:ext>
            </a:extLst>
          </p:cNvPr>
          <p:cNvSpPr txBox="1"/>
          <p:nvPr/>
        </p:nvSpPr>
        <p:spPr>
          <a:xfrm>
            <a:off x="7802856" y="3173368"/>
            <a:ext cx="1100469" cy="430887"/>
          </a:xfrm>
          <a:prstGeom prst="rect">
            <a:avLst/>
          </a:prstGeom>
          <a:noFill/>
          <a:ln>
            <a:solidFill>
              <a:srgbClr val="1D0D5C"/>
            </a:solidFill>
          </a:ln>
        </p:spPr>
        <p:txBody>
          <a:bodyPr wrap="square">
            <a:spAutoFit/>
          </a:bodyPr>
          <a:lstStyle/>
          <a:p>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717</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688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706</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"4"</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748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"5"</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703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"6"</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735</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"7"</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762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737</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"9"</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778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2</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698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"11"</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783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713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726</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"14"</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752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"15"</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773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"16"</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754</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"17"</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691</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715</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"19"</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740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2</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"20"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764</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00000"/>
                </a:solidFill>
                <a:effectLst/>
                <a:latin typeface="Menlo" panose="020B0609030804020204" pitchFamily="49" charset="0"/>
              </a:rPr>
              <a:t>}</a:t>
            </a:r>
          </a:p>
        </p:txBody>
      </p:sp>
      <p:sp>
        <p:nvSpPr>
          <p:cNvPr id="137" name="TextBox 136">
            <a:extLst>
              <a:ext uri="{FF2B5EF4-FFF2-40B4-BE49-F238E27FC236}">
                <a16:creationId xmlns:a16="http://schemas.microsoft.com/office/drawing/2014/main" id="{ED80A647-C72F-0645-9769-0C5CEAC69CC4}"/>
              </a:ext>
            </a:extLst>
          </p:cNvPr>
          <p:cNvSpPr txBox="1"/>
          <p:nvPr/>
        </p:nvSpPr>
        <p:spPr>
          <a:xfrm>
            <a:off x="4336891" y="3640911"/>
            <a:ext cx="1100469" cy="430887"/>
          </a:xfrm>
          <a:prstGeom prst="rect">
            <a:avLst/>
          </a:prstGeom>
          <a:noFill/>
          <a:ln>
            <a:solidFill>
              <a:srgbClr val="1D0D5C"/>
            </a:solidFill>
          </a:ln>
        </p:spPr>
        <p:txBody>
          <a:bodyPr wrap="square">
            <a:spAutoFit/>
          </a:bodyPr>
          <a:lstStyle/>
          <a:p>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717</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688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706</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"4"</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748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"5"</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703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"6"</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735</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"7"</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762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737</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"9"</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778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2</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698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"11"</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783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713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726</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"14"</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752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"15"</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773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"16"</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754</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"17"</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691</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715</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"19"</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740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2</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"20"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764</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00000"/>
                </a:solidFill>
                <a:effectLst/>
                <a:latin typeface="Menlo" panose="020B0609030804020204" pitchFamily="49" charset="0"/>
              </a:rPr>
              <a:t>}</a:t>
            </a:r>
          </a:p>
        </p:txBody>
      </p:sp>
      <p:sp>
        <p:nvSpPr>
          <p:cNvPr id="138" name="TextBox 137">
            <a:extLst>
              <a:ext uri="{FF2B5EF4-FFF2-40B4-BE49-F238E27FC236}">
                <a16:creationId xmlns:a16="http://schemas.microsoft.com/office/drawing/2014/main" id="{6A2F85DC-F807-BD4D-9AA0-9EC780655B33}"/>
              </a:ext>
            </a:extLst>
          </p:cNvPr>
          <p:cNvSpPr txBox="1"/>
          <p:nvPr/>
        </p:nvSpPr>
        <p:spPr>
          <a:xfrm>
            <a:off x="5481684" y="3640911"/>
            <a:ext cx="1100469" cy="430887"/>
          </a:xfrm>
          <a:prstGeom prst="rect">
            <a:avLst/>
          </a:prstGeom>
          <a:noFill/>
          <a:ln>
            <a:solidFill>
              <a:srgbClr val="1D0D5C"/>
            </a:solidFill>
          </a:ln>
        </p:spPr>
        <p:txBody>
          <a:bodyPr wrap="square">
            <a:spAutoFit/>
          </a:bodyPr>
          <a:lstStyle/>
          <a:p>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717</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688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706</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"4"</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748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"5"</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703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"6"</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735</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"7"</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762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737</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"9"</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778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2</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698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"11"</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783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713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726</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"14"</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752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"15"</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773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"16"</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754</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"17"</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691</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715</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"19"</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740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2</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"20"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764</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00000"/>
                </a:solidFill>
                <a:effectLst/>
                <a:latin typeface="Menlo" panose="020B0609030804020204" pitchFamily="49" charset="0"/>
              </a:rPr>
              <a:t>}</a:t>
            </a:r>
          </a:p>
        </p:txBody>
      </p:sp>
      <p:sp>
        <p:nvSpPr>
          <p:cNvPr id="139" name="TextBox 138">
            <a:extLst>
              <a:ext uri="{FF2B5EF4-FFF2-40B4-BE49-F238E27FC236}">
                <a16:creationId xmlns:a16="http://schemas.microsoft.com/office/drawing/2014/main" id="{3C091C4C-BEF3-4D41-9219-B54425A1CD97}"/>
              </a:ext>
            </a:extLst>
          </p:cNvPr>
          <p:cNvSpPr txBox="1"/>
          <p:nvPr/>
        </p:nvSpPr>
        <p:spPr>
          <a:xfrm>
            <a:off x="6644259" y="3640911"/>
            <a:ext cx="1100469" cy="430887"/>
          </a:xfrm>
          <a:prstGeom prst="rect">
            <a:avLst/>
          </a:prstGeom>
          <a:noFill/>
          <a:ln>
            <a:solidFill>
              <a:srgbClr val="1D0D5C"/>
            </a:solidFill>
          </a:ln>
        </p:spPr>
        <p:txBody>
          <a:bodyPr wrap="square">
            <a:spAutoFit/>
          </a:bodyPr>
          <a:lstStyle/>
          <a:p>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717</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688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706</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"4"</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748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"5"</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703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"6"</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735</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"7"</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762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737</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"9"</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778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2</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698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"11"</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783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713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726</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"14"</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752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"15"</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773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"16"</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754</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"17"</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691</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715</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"19"</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740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2</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"20"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764</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00000"/>
                </a:solidFill>
                <a:effectLst/>
                <a:latin typeface="Menlo" panose="020B0609030804020204" pitchFamily="49" charset="0"/>
              </a:rPr>
              <a:t>}</a:t>
            </a:r>
          </a:p>
        </p:txBody>
      </p:sp>
      <p:sp>
        <p:nvSpPr>
          <p:cNvPr id="140" name="TextBox 139">
            <a:extLst>
              <a:ext uri="{FF2B5EF4-FFF2-40B4-BE49-F238E27FC236}">
                <a16:creationId xmlns:a16="http://schemas.microsoft.com/office/drawing/2014/main" id="{0688CA53-34B4-3341-94E5-8ECADF3841EC}"/>
              </a:ext>
            </a:extLst>
          </p:cNvPr>
          <p:cNvSpPr txBox="1"/>
          <p:nvPr/>
        </p:nvSpPr>
        <p:spPr>
          <a:xfrm>
            <a:off x="7802856" y="3640911"/>
            <a:ext cx="1100469" cy="430887"/>
          </a:xfrm>
          <a:prstGeom prst="rect">
            <a:avLst/>
          </a:prstGeom>
          <a:noFill/>
          <a:ln>
            <a:solidFill>
              <a:srgbClr val="1D0D5C"/>
            </a:solidFill>
          </a:ln>
        </p:spPr>
        <p:txBody>
          <a:bodyPr wrap="square">
            <a:spAutoFit/>
          </a:bodyPr>
          <a:lstStyle/>
          <a:p>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717</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688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706</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"4"</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748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"5"</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703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"6"</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735</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"7"</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762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737</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"9"</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778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2</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698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"11"</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783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713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726</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"14"</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752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"15"</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773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"16"</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754</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"17"</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691</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715</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"19"</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740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2</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"20"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764</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00000"/>
                </a:solidFill>
                <a:effectLst/>
                <a:latin typeface="Menlo" panose="020B0609030804020204" pitchFamily="49" charset="0"/>
              </a:rPr>
              <a:t>}</a:t>
            </a:r>
          </a:p>
        </p:txBody>
      </p:sp>
      <p:sp>
        <p:nvSpPr>
          <p:cNvPr id="186" name="TextBox 185">
            <a:extLst>
              <a:ext uri="{FF2B5EF4-FFF2-40B4-BE49-F238E27FC236}">
                <a16:creationId xmlns:a16="http://schemas.microsoft.com/office/drawing/2014/main" id="{1912BF04-CBA7-C94D-B09D-36D73A189571}"/>
              </a:ext>
            </a:extLst>
          </p:cNvPr>
          <p:cNvSpPr txBox="1"/>
          <p:nvPr/>
        </p:nvSpPr>
        <p:spPr>
          <a:xfrm>
            <a:off x="4336891" y="4112337"/>
            <a:ext cx="1100469" cy="430887"/>
          </a:xfrm>
          <a:prstGeom prst="rect">
            <a:avLst/>
          </a:prstGeom>
          <a:noFill/>
          <a:ln>
            <a:solidFill>
              <a:srgbClr val="1D0D5C"/>
            </a:solidFill>
          </a:ln>
        </p:spPr>
        <p:txBody>
          <a:bodyPr wrap="square">
            <a:spAutoFit/>
          </a:bodyPr>
          <a:lstStyle/>
          <a:p>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717</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688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706</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"4"</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748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"5"</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703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"6"</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735</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"7"</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762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737</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"9"</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778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2</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698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"11"</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783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713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726</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"14"</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752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"15"</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773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"16"</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754</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"17"</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691</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715</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"19"</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740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2</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"20"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764</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00000"/>
                </a:solidFill>
                <a:effectLst/>
                <a:latin typeface="Menlo" panose="020B0609030804020204" pitchFamily="49" charset="0"/>
              </a:rPr>
              <a:t>}</a:t>
            </a:r>
          </a:p>
        </p:txBody>
      </p:sp>
      <p:sp>
        <p:nvSpPr>
          <p:cNvPr id="188" name="TextBox 187">
            <a:extLst>
              <a:ext uri="{FF2B5EF4-FFF2-40B4-BE49-F238E27FC236}">
                <a16:creationId xmlns:a16="http://schemas.microsoft.com/office/drawing/2014/main" id="{E2CD64D6-A885-234B-B8AB-1A7FA2538610}"/>
              </a:ext>
            </a:extLst>
          </p:cNvPr>
          <p:cNvSpPr txBox="1"/>
          <p:nvPr/>
        </p:nvSpPr>
        <p:spPr>
          <a:xfrm>
            <a:off x="5481684" y="4112337"/>
            <a:ext cx="1100469" cy="430887"/>
          </a:xfrm>
          <a:prstGeom prst="rect">
            <a:avLst/>
          </a:prstGeom>
          <a:noFill/>
          <a:ln>
            <a:solidFill>
              <a:srgbClr val="1D0D5C"/>
            </a:solidFill>
          </a:ln>
        </p:spPr>
        <p:txBody>
          <a:bodyPr wrap="square">
            <a:spAutoFit/>
          </a:bodyPr>
          <a:lstStyle/>
          <a:p>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717</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688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706</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"4"</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748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"5"</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703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"6"</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735</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"7"</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762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737</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"9"</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778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2</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698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"11"</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783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713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726</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"14"</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752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"15"</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773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"16"</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754</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"17"</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691</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715</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"19"</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740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2</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"20"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764</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00000"/>
                </a:solidFill>
                <a:effectLst/>
                <a:latin typeface="Menlo" panose="020B0609030804020204" pitchFamily="49" charset="0"/>
              </a:rPr>
              <a:t>}</a:t>
            </a:r>
          </a:p>
        </p:txBody>
      </p:sp>
      <p:sp>
        <p:nvSpPr>
          <p:cNvPr id="189" name="TextBox 188">
            <a:extLst>
              <a:ext uri="{FF2B5EF4-FFF2-40B4-BE49-F238E27FC236}">
                <a16:creationId xmlns:a16="http://schemas.microsoft.com/office/drawing/2014/main" id="{85E9AE6C-2CE0-614F-BEC0-D3132C0C05F1}"/>
              </a:ext>
            </a:extLst>
          </p:cNvPr>
          <p:cNvSpPr txBox="1"/>
          <p:nvPr/>
        </p:nvSpPr>
        <p:spPr>
          <a:xfrm>
            <a:off x="6644259" y="4112337"/>
            <a:ext cx="1100469" cy="430887"/>
          </a:xfrm>
          <a:prstGeom prst="rect">
            <a:avLst/>
          </a:prstGeom>
          <a:noFill/>
          <a:ln>
            <a:solidFill>
              <a:srgbClr val="1D0D5C"/>
            </a:solidFill>
          </a:ln>
        </p:spPr>
        <p:txBody>
          <a:bodyPr wrap="square">
            <a:spAutoFit/>
          </a:bodyPr>
          <a:lstStyle/>
          <a:p>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717</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688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706</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"4"</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748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"5"</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703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"6"</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735</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"7"</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762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737</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"9"</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778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2</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698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"11"</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783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713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726</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"14"</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752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"15"</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773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"16"</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754</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"17"</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691</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715</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"19"</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740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2</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"20"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764</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00000"/>
                </a:solidFill>
                <a:effectLst/>
                <a:latin typeface="Menlo" panose="020B0609030804020204" pitchFamily="49" charset="0"/>
              </a:rPr>
              <a:t>}</a:t>
            </a:r>
          </a:p>
        </p:txBody>
      </p:sp>
      <p:sp>
        <p:nvSpPr>
          <p:cNvPr id="190" name="TextBox 189">
            <a:extLst>
              <a:ext uri="{FF2B5EF4-FFF2-40B4-BE49-F238E27FC236}">
                <a16:creationId xmlns:a16="http://schemas.microsoft.com/office/drawing/2014/main" id="{2299CBA0-4404-854B-BC2F-16D04CE046D3}"/>
              </a:ext>
            </a:extLst>
          </p:cNvPr>
          <p:cNvSpPr txBox="1"/>
          <p:nvPr/>
        </p:nvSpPr>
        <p:spPr>
          <a:xfrm>
            <a:off x="7802856" y="4112337"/>
            <a:ext cx="1100469" cy="430887"/>
          </a:xfrm>
          <a:prstGeom prst="rect">
            <a:avLst/>
          </a:prstGeom>
          <a:noFill/>
          <a:ln>
            <a:solidFill>
              <a:srgbClr val="1D0D5C"/>
            </a:solidFill>
          </a:ln>
        </p:spPr>
        <p:txBody>
          <a:bodyPr wrap="square">
            <a:spAutoFit/>
          </a:bodyPr>
          <a:lstStyle/>
          <a:p>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717</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688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706</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"4"</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748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"5"</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703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"6"</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735</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"7"</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762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737</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"9"</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778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2</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698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"11"</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783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713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726</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"14"</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752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"15"</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773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"16"</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754</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"17"</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691</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715</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"19"</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740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8</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2</a:t>
            </a:r>
            <a:r>
              <a:rPr lang="en-US" sz="100" b="0">
                <a:solidFill>
                  <a:srgbClr val="000000"/>
                </a:solidFill>
                <a:effectLst/>
                <a:latin typeface="Menlo" panose="020B0609030804020204" pitchFamily="49" charset="0"/>
              </a:rPr>
              <a:t>},</a:t>
            </a:r>
          </a:p>
          <a:p>
            <a:r>
              <a:rPr lang="en-US" sz="100" b="0">
                <a:solidFill>
                  <a:srgbClr val="0451A5"/>
                </a:solidFill>
                <a:effectLst/>
                <a:latin typeface="Menlo" panose="020B0609030804020204" pitchFamily="49" charset="0"/>
              </a:rPr>
              <a:t>"20"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"metrics"</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"normalizedResponseTime"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764</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"passCount"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"failCount"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0</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"transactionRate"</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12</a:t>
            </a:r>
            <a:r>
              <a:rPr lang="en-US" sz="100" b="0">
                <a:solidFill>
                  <a:srgbClr val="000000"/>
                </a:solidFill>
                <a:effectLst/>
                <a:latin typeface="Menlo" panose="020B0609030804020204" pitchFamily="49" charset="0"/>
              </a:rPr>
              <a:t>},</a:t>
            </a:r>
            <a:r>
              <a:rPr lang="en-US" sz="100" b="0">
                <a:solidFill>
                  <a:srgbClr val="0451A5"/>
                </a:solidFill>
                <a:effectLst/>
                <a:latin typeface="Menlo" panose="020B0609030804020204" pitchFamily="49" charset="0"/>
              </a:rPr>
              <a:t>"sampleCount"</a:t>
            </a:r>
            <a:r>
              <a:rPr lang="en-US" sz="100" b="0">
                <a:solidFill>
                  <a:srgbClr val="000000"/>
                </a:solidFill>
                <a:effectLst/>
                <a:latin typeface="Menlo" panose="020B0609030804020204" pitchFamily="49" charset="0"/>
              </a:rPr>
              <a:t>:</a:t>
            </a:r>
            <a:r>
              <a:rPr lang="en-US" sz="100" b="0">
                <a:solidFill>
                  <a:srgbClr val="098658"/>
                </a:solidFill>
                <a:effectLst/>
                <a:latin typeface="Menlo" panose="020B0609030804020204" pitchFamily="49" charset="0"/>
              </a:rPr>
              <a:t>3</a:t>
            </a:r>
            <a:r>
              <a:rPr lang="en-US" sz="100" b="0">
                <a:solidFill>
                  <a:srgbClr val="000000"/>
                </a:solidFill>
                <a:effectLst/>
                <a:latin typeface="Menlo" panose="020B0609030804020204" pitchFamily="49" charset="0"/>
              </a:rPr>
              <a:t>}</a:t>
            </a:r>
          </a:p>
          <a:p>
            <a:r>
              <a:rPr lang="en-US" sz="100" b="0">
                <a:solidFill>
                  <a:srgbClr val="000000"/>
                </a:solidFill>
                <a:effectLst/>
                <a:latin typeface="Menlo" panose="020B0609030804020204" pitchFamily="49" charset="0"/>
              </a:rPr>
              <a:t>}</a:t>
            </a:r>
          </a:p>
        </p:txBody>
      </p:sp>
      <p:cxnSp>
        <p:nvCxnSpPr>
          <p:cNvPr id="191" name="Straight Connector 190">
            <a:extLst>
              <a:ext uri="{FF2B5EF4-FFF2-40B4-BE49-F238E27FC236}">
                <a16:creationId xmlns:a16="http://schemas.microsoft.com/office/drawing/2014/main" id="{8E5607EA-9C9C-0C47-9372-3618DA66B7A5}"/>
              </a:ext>
            </a:extLst>
          </p:cNvPr>
          <p:cNvCxnSpPr>
            <a:cxnSpLocks/>
          </p:cNvCxnSpPr>
          <p:nvPr/>
        </p:nvCxnSpPr>
        <p:spPr>
          <a:xfrm flipV="1">
            <a:off x="3788095" y="1313737"/>
            <a:ext cx="551044" cy="1727279"/>
          </a:xfrm>
          <a:prstGeom prst="line">
            <a:avLst/>
          </a:prstGeom>
          <a:solidFill>
            <a:schemeClr val="lt1"/>
          </a:solidFill>
          <a:ln w="12700">
            <a:solidFill>
              <a:srgbClr val="1D0D5C"/>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192" name="Straight Connector 191">
            <a:extLst>
              <a:ext uri="{FF2B5EF4-FFF2-40B4-BE49-F238E27FC236}">
                <a16:creationId xmlns:a16="http://schemas.microsoft.com/office/drawing/2014/main" id="{D6AB0DF3-9656-F24A-8BBD-F41DB1A238B0}"/>
              </a:ext>
            </a:extLst>
          </p:cNvPr>
          <p:cNvCxnSpPr>
            <a:cxnSpLocks/>
          </p:cNvCxnSpPr>
          <p:nvPr/>
        </p:nvCxnSpPr>
        <p:spPr>
          <a:xfrm>
            <a:off x="3784025" y="3718997"/>
            <a:ext cx="549691" cy="824227"/>
          </a:xfrm>
          <a:prstGeom prst="line">
            <a:avLst/>
          </a:prstGeom>
          <a:solidFill>
            <a:schemeClr val="lt1"/>
          </a:solidFill>
          <a:ln w="12700">
            <a:solidFill>
              <a:srgbClr val="1D0D5C"/>
            </a:solidFill>
            <a:prstDash val="sysDot"/>
          </a:ln>
        </p:spPr>
        <p:style>
          <a:lnRef idx="2">
            <a:schemeClr val="accent1">
              <a:shade val="50000"/>
            </a:schemeClr>
          </a:lnRef>
          <a:fillRef idx="1">
            <a:schemeClr val="accent1"/>
          </a:fillRef>
          <a:effectRef idx="0">
            <a:schemeClr val="accent1"/>
          </a:effectRef>
          <a:fontRef idx="minor">
            <a:schemeClr val="lt1"/>
          </a:fontRef>
        </p:style>
      </p:cxnSp>
      <p:sp>
        <p:nvSpPr>
          <p:cNvPr id="193" name="Rectangle 192">
            <a:extLst>
              <a:ext uri="{FF2B5EF4-FFF2-40B4-BE49-F238E27FC236}">
                <a16:creationId xmlns:a16="http://schemas.microsoft.com/office/drawing/2014/main" id="{20C14BFA-6307-AE49-903A-22882E325302}"/>
              </a:ext>
            </a:extLst>
          </p:cNvPr>
          <p:cNvSpPr>
            <a:spLocks noChangeAspect="1"/>
          </p:cNvSpPr>
          <p:nvPr/>
        </p:nvSpPr>
        <p:spPr>
          <a:xfrm>
            <a:off x="3589497" y="3322356"/>
            <a:ext cx="204914" cy="204915"/>
          </a:xfrm>
          <a:prstGeom prst="rect">
            <a:avLst/>
          </a:prstGeom>
          <a:noFill/>
          <a:ln w="12700">
            <a:solidFill>
              <a:srgbClr val="1D0D5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4" name="Straight Connector 193">
            <a:extLst>
              <a:ext uri="{FF2B5EF4-FFF2-40B4-BE49-F238E27FC236}">
                <a16:creationId xmlns:a16="http://schemas.microsoft.com/office/drawing/2014/main" id="{BFF8769E-C877-C449-8FEA-564E0123939A}"/>
              </a:ext>
            </a:extLst>
          </p:cNvPr>
          <p:cNvCxnSpPr>
            <a:cxnSpLocks/>
          </p:cNvCxnSpPr>
          <p:nvPr/>
        </p:nvCxnSpPr>
        <p:spPr>
          <a:xfrm flipV="1">
            <a:off x="3796228" y="1313737"/>
            <a:ext cx="538337" cy="1998757"/>
          </a:xfrm>
          <a:prstGeom prst="line">
            <a:avLst/>
          </a:prstGeom>
          <a:solidFill>
            <a:schemeClr val="lt1"/>
          </a:solidFill>
          <a:ln w="12700">
            <a:solidFill>
              <a:srgbClr val="1D0D5C"/>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195" name="Straight Connector 194">
            <a:extLst>
              <a:ext uri="{FF2B5EF4-FFF2-40B4-BE49-F238E27FC236}">
                <a16:creationId xmlns:a16="http://schemas.microsoft.com/office/drawing/2014/main" id="{81ECD51F-3C02-A643-9012-777E8F3D2213}"/>
              </a:ext>
            </a:extLst>
          </p:cNvPr>
          <p:cNvCxnSpPr>
            <a:cxnSpLocks/>
          </p:cNvCxnSpPr>
          <p:nvPr/>
        </p:nvCxnSpPr>
        <p:spPr>
          <a:xfrm>
            <a:off x="3783856" y="3520858"/>
            <a:ext cx="555283" cy="687607"/>
          </a:xfrm>
          <a:prstGeom prst="line">
            <a:avLst/>
          </a:prstGeom>
          <a:solidFill>
            <a:schemeClr val="lt1"/>
          </a:solidFill>
          <a:ln w="12700">
            <a:solidFill>
              <a:srgbClr val="1D0D5C"/>
            </a:solidFill>
            <a:prstDash val="sysDot"/>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404553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8"/>
                                        </p:tgtEl>
                                      </p:cBhvr>
                                    </p:animEffect>
                                    <p:set>
                                      <p:cBhvr>
                                        <p:cTn id="7" dur="1" fill="hold">
                                          <p:stCondLst>
                                            <p:cond delay="499"/>
                                          </p:stCondLst>
                                        </p:cTn>
                                        <p:tgtEl>
                                          <p:spTgt spid="10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95"/>
                                        </p:tgtEl>
                                      </p:cBhvr>
                                    </p:animEffect>
                                    <p:set>
                                      <p:cBhvr>
                                        <p:cTn id="10" dur="1" fill="hold">
                                          <p:stCondLst>
                                            <p:cond delay="499"/>
                                          </p:stCondLst>
                                        </p:cTn>
                                        <p:tgtEl>
                                          <p:spTgt spid="95"/>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09"/>
                                        </p:tgtEl>
                                      </p:cBhvr>
                                    </p:animEffect>
                                    <p:set>
                                      <p:cBhvr>
                                        <p:cTn id="13" dur="1" fill="hold">
                                          <p:stCondLst>
                                            <p:cond delay="499"/>
                                          </p:stCondLst>
                                        </p:cTn>
                                        <p:tgtEl>
                                          <p:spTgt spid="109"/>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110"/>
                                        </p:tgtEl>
                                      </p:cBhvr>
                                    </p:animEffect>
                                    <p:set>
                                      <p:cBhvr>
                                        <p:cTn id="16" dur="1" fill="hold">
                                          <p:stCondLst>
                                            <p:cond delay="499"/>
                                          </p:stCondLst>
                                        </p:cTn>
                                        <p:tgtEl>
                                          <p:spTgt spid="110"/>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111"/>
                                        </p:tgtEl>
                                      </p:cBhvr>
                                    </p:animEffect>
                                    <p:set>
                                      <p:cBhvr>
                                        <p:cTn id="19" dur="1" fill="hold">
                                          <p:stCondLst>
                                            <p:cond delay="499"/>
                                          </p:stCondLst>
                                        </p:cTn>
                                        <p:tgtEl>
                                          <p:spTgt spid="111"/>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12"/>
                                        </p:tgtEl>
                                      </p:cBhvr>
                                    </p:animEffect>
                                    <p:set>
                                      <p:cBhvr>
                                        <p:cTn id="22" dur="1" fill="hold">
                                          <p:stCondLst>
                                            <p:cond delay="499"/>
                                          </p:stCondLst>
                                        </p:cTn>
                                        <p:tgtEl>
                                          <p:spTgt spid="112"/>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137"/>
                                        </p:tgtEl>
                                      </p:cBhvr>
                                    </p:animEffect>
                                    <p:set>
                                      <p:cBhvr>
                                        <p:cTn id="25" dur="1" fill="hold">
                                          <p:stCondLst>
                                            <p:cond delay="499"/>
                                          </p:stCondLst>
                                        </p:cTn>
                                        <p:tgtEl>
                                          <p:spTgt spid="137"/>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138"/>
                                        </p:tgtEl>
                                      </p:cBhvr>
                                    </p:animEffect>
                                    <p:set>
                                      <p:cBhvr>
                                        <p:cTn id="28" dur="1" fill="hold">
                                          <p:stCondLst>
                                            <p:cond delay="499"/>
                                          </p:stCondLst>
                                        </p:cTn>
                                        <p:tgtEl>
                                          <p:spTgt spid="138"/>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139"/>
                                        </p:tgtEl>
                                      </p:cBhvr>
                                    </p:animEffect>
                                    <p:set>
                                      <p:cBhvr>
                                        <p:cTn id="31" dur="1" fill="hold">
                                          <p:stCondLst>
                                            <p:cond delay="499"/>
                                          </p:stCondLst>
                                        </p:cTn>
                                        <p:tgtEl>
                                          <p:spTgt spid="139"/>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140"/>
                                        </p:tgtEl>
                                      </p:cBhvr>
                                    </p:animEffect>
                                    <p:set>
                                      <p:cBhvr>
                                        <p:cTn id="34" dur="1" fill="hold">
                                          <p:stCondLst>
                                            <p:cond delay="499"/>
                                          </p:stCondLst>
                                        </p:cTn>
                                        <p:tgtEl>
                                          <p:spTgt spid="140"/>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186"/>
                                        </p:tgtEl>
                                      </p:cBhvr>
                                    </p:animEffect>
                                    <p:set>
                                      <p:cBhvr>
                                        <p:cTn id="37" dur="1" fill="hold">
                                          <p:stCondLst>
                                            <p:cond delay="499"/>
                                          </p:stCondLst>
                                        </p:cTn>
                                        <p:tgtEl>
                                          <p:spTgt spid="186"/>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188"/>
                                        </p:tgtEl>
                                      </p:cBhvr>
                                    </p:animEffect>
                                    <p:set>
                                      <p:cBhvr>
                                        <p:cTn id="40" dur="1" fill="hold">
                                          <p:stCondLst>
                                            <p:cond delay="499"/>
                                          </p:stCondLst>
                                        </p:cTn>
                                        <p:tgtEl>
                                          <p:spTgt spid="188"/>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189"/>
                                        </p:tgtEl>
                                      </p:cBhvr>
                                    </p:animEffect>
                                    <p:set>
                                      <p:cBhvr>
                                        <p:cTn id="43" dur="1" fill="hold">
                                          <p:stCondLst>
                                            <p:cond delay="499"/>
                                          </p:stCondLst>
                                        </p:cTn>
                                        <p:tgtEl>
                                          <p:spTgt spid="189"/>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190"/>
                                        </p:tgtEl>
                                      </p:cBhvr>
                                    </p:animEffect>
                                    <p:set>
                                      <p:cBhvr>
                                        <p:cTn id="46" dur="1" fill="hold">
                                          <p:stCondLst>
                                            <p:cond delay="499"/>
                                          </p:stCondLst>
                                        </p:cTn>
                                        <p:tgtEl>
                                          <p:spTgt spid="190"/>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102"/>
                                        </p:tgtEl>
                                      </p:cBhvr>
                                    </p:animEffect>
                                    <p:set>
                                      <p:cBhvr>
                                        <p:cTn id="49" dur="1" fill="hold">
                                          <p:stCondLst>
                                            <p:cond delay="499"/>
                                          </p:stCondLst>
                                        </p:cTn>
                                        <p:tgtEl>
                                          <p:spTgt spid="102"/>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191"/>
                                        </p:tgtEl>
                                      </p:cBhvr>
                                    </p:animEffect>
                                    <p:set>
                                      <p:cBhvr>
                                        <p:cTn id="52" dur="1" fill="hold">
                                          <p:stCondLst>
                                            <p:cond delay="499"/>
                                          </p:stCondLst>
                                        </p:cTn>
                                        <p:tgtEl>
                                          <p:spTgt spid="191"/>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192"/>
                                        </p:tgtEl>
                                      </p:cBhvr>
                                    </p:animEffect>
                                    <p:set>
                                      <p:cBhvr>
                                        <p:cTn id="55" dur="1" fill="hold">
                                          <p:stCondLst>
                                            <p:cond delay="499"/>
                                          </p:stCondLst>
                                        </p:cTn>
                                        <p:tgtEl>
                                          <p:spTgt spid="192"/>
                                        </p:tgtEl>
                                        <p:attrNameLst>
                                          <p:attrName>style.visibility</p:attrName>
                                        </p:attrNameLst>
                                      </p:cBhvr>
                                      <p:to>
                                        <p:strVal val="hidden"/>
                                      </p:to>
                                    </p:set>
                                  </p:childTnLst>
                                </p:cTn>
                              </p:par>
                              <p:par>
                                <p:cTn id="56" presetID="1" presetClass="entr" presetSubtype="0" fill="hold" grpId="1" nodeType="withEffect">
                                  <p:stCondLst>
                                    <p:cond delay="0"/>
                                  </p:stCondLst>
                                  <p:childTnLst>
                                    <p:set>
                                      <p:cBhvr>
                                        <p:cTn id="57" dur="1" fill="hold">
                                          <p:stCondLst>
                                            <p:cond delay="0"/>
                                          </p:stCondLst>
                                        </p:cTn>
                                        <p:tgtEl>
                                          <p:spTgt spid="551"/>
                                        </p:tgtEl>
                                        <p:attrNameLst>
                                          <p:attrName>style.visibility</p:attrName>
                                        </p:attrNameLst>
                                      </p:cBhvr>
                                      <p:to>
                                        <p:strVal val="visible"/>
                                      </p:to>
                                    </p:set>
                                  </p:childTnLst>
                                </p:cTn>
                              </p:par>
                            </p:childTnLst>
                          </p:cTn>
                        </p:par>
                        <p:par>
                          <p:cTn id="58" fill="hold">
                            <p:stCondLst>
                              <p:cond delay="500"/>
                            </p:stCondLst>
                            <p:childTnLst>
                              <p:par>
                                <p:cTn id="59" presetID="0" presetClass="path" presetSubtype="0" accel="50000" decel="50000" fill="hold" grpId="0" nodeType="afterEffect">
                                  <p:stCondLst>
                                    <p:cond delay="0"/>
                                  </p:stCondLst>
                                  <p:childTnLst>
                                    <p:animMotion origin="layout" path="M 2.77778E-7 3.82716E-6 L 0.03281 3.82716E-6 " pathEditMode="relative" rAng="0" ptsTypes="AA">
                                      <p:cBhvr>
                                        <p:cTn id="60" dur="1250" fill="hold"/>
                                        <p:tgtEl>
                                          <p:spTgt spid="551"/>
                                        </p:tgtEl>
                                        <p:attrNameLst>
                                          <p:attrName>ppt_x</p:attrName>
                                          <p:attrName>ppt_y</p:attrName>
                                        </p:attrNameLst>
                                      </p:cBhvr>
                                      <p:rCtr x="1632" y="0"/>
                                    </p:animMotion>
                                  </p:childTnLst>
                                </p:cTn>
                              </p:par>
                            </p:childTnLst>
                          </p:cTn>
                        </p:par>
                        <p:par>
                          <p:cTn id="61" fill="hold">
                            <p:stCondLst>
                              <p:cond delay="1750"/>
                            </p:stCondLst>
                            <p:childTnLst>
                              <p:par>
                                <p:cTn id="62" presetID="1" presetClass="entr" presetSubtype="0" fill="hold" grpId="0" nodeType="afterEffect">
                                  <p:stCondLst>
                                    <p:cond delay="0"/>
                                  </p:stCondLst>
                                  <p:childTnLst>
                                    <p:set>
                                      <p:cBhvr>
                                        <p:cTn id="63" dur="1" fill="hold">
                                          <p:stCondLst>
                                            <p:cond delay="0"/>
                                          </p:stCondLst>
                                        </p:cTn>
                                        <p:tgtEl>
                                          <p:spTgt spid="214"/>
                                        </p:tgtEl>
                                        <p:attrNameLst>
                                          <p:attrName>style.visibility</p:attrName>
                                        </p:attrNameLst>
                                      </p:cBhvr>
                                      <p:to>
                                        <p:strVal val="visible"/>
                                      </p:to>
                                    </p:set>
                                  </p:childTnLst>
                                </p:cTn>
                              </p:par>
                            </p:childTnLst>
                          </p:cTn>
                        </p:par>
                        <p:par>
                          <p:cTn id="64" fill="hold">
                            <p:stCondLst>
                              <p:cond delay="1750"/>
                            </p:stCondLst>
                            <p:childTnLst>
                              <p:par>
                                <p:cTn id="65" presetID="1" presetClass="exit" presetSubtype="0" fill="hold" grpId="2" nodeType="afterEffect">
                                  <p:stCondLst>
                                    <p:cond delay="0"/>
                                  </p:stCondLst>
                                  <p:childTnLst>
                                    <p:set>
                                      <p:cBhvr>
                                        <p:cTn id="66" dur="1" fill="hold">
                                          <p:stCondLst>
                                            <p:cond delay="0"/>
                                          </p:stCondLst>
                                        </p:cTn>
                                        <p:tgtEl>
                                          <p:spTgt spid="551"/>
                                        </p:tgtEl>
                                        <p:attrNameLst>
                                          <p:attrName>style.visibility</p:attrName>
                                        </p:attrNameLst>
                                      </p:cBhvr>
                                      <p:to>
                                        <p:strVal val="hidden"/>
                                      </p:to>
                                    </p:set>
                                  </p:childTnLst>
                                </p:cTn>
                              </p:par>
                            </p:childTnLst>
                          </p:cTn>
                        </p:par>
                        <p:par>
                          <p:cTn id="67" fill="hold">
                            <p:stCondLst>
                              <p:cond delay="1750"/>
                            </p:stCondLst>
                            <p:childTnLst>
                              <p:par>
                                <p:cTn id="68" presetID="1" presetClass="entr" presetSubtype="0" fill="hold" grpId="1" nodeType="afterEffect">
                                  <p:stCondLst>
                                    <p:cond delay="0"/>
                                  </p:stCondLst>
                                  <p:childTnLst>
                                    <p:set>
                                      <p:cBhvr>
                                        <p:cTn id="69" dur="1" fill="hold">
                                          <p:stCondLst>
                                            <p:cond delay="0"/>
                                          </p:stCondLst>
                                        </p:cTn>
                                        <p:tgtEl>
                                          <p:spTgt spid="255"/>
                                        </p:tgtEl>
                                        <p:attrNameLst>
                                          <p:attrName>style.visibility</p:attrName>
                                        </p:attrNameLst>
                                      </p:cBhvr>
                                      <p:to>
                                        <p:strVal val="visible"/>
                                      </p:to>
                                    </p:set>
                                  </p:childTnLst>
                                </p:cTn>
                              </p:par>
                            </p:childTnLst>
                          </p:cTn>
                        </p:par>
                        <p:par>
                          <p:cTn id="70" fill="hold">
                            <p:stCondLst>
                              <p:cond delay="1750"/>
                            </p:stCondLst>
                            <p:childTnLst>
                              <p:par>
                                <p:cTn id="71" presetID="0" presetClass="path" presetSubtype="0" accel="50000" decel="50000" fill="hold" grpId="0" nodeType="afterEffect">
                                  <p:stCondLst>
                                    <p:cond delay="0"/>
                                  </p:stCondLst>
                                  <p:childTnLst>
                                    <p:animMotion origin="layout" path="M 1.38889E-6 3.82716E-6 L 0.05399 3.82716E-6 " pathEditMode="relative" rAng="0" ptsTypes="AA">
                                      <p:cBhvr>
                                        <p:cTn id="72" dur="1250" fill="hold"/>
                                        <p:tgtEl>
                                          <p:spTgt spid="255"/>
                                        </p:tgtEl>
                                        <p:attrNameLst>
                                          <p:attrName>ppt_x</p:attrName>
                                          <p:attrName>ppt_y</p:attrName>
                                        </p:attrNameLst>
                                      </p:cBhvr>
                                      <p:rCtr x="2691" y="0"/>
                                    </p:animMotion>
                                  </p:childTnLst>
                                </p:cTn>
                              </p:par>
                            </p:childTnLst>
                          </p:cTn>
                        </p:par>
                        <p:par>
                          <p:cTn id="73" fill="hold">
                            <p:stCondLst>
                              <p:cond delay="3000"/>
                            </p:stCondLst>
                            <p:childTnLst>
                              <p:par>
                                <p:cTn id="74" presetID="1" presetClass="entr" presetSubtype="0" fill="hold" grpId="0" nodeType="afterEffect">
                                  <p:stCondLst>
                                    <p:cond delay="0"/>
                                  </p:stCondLst>
                                  <p:childTnLst>
                                    <p:set>
                                      <p:cBhvr>
                                        <p:cTn id="75" dur="1" fill="hold">
                                          <p:stCondLst>
                                            <p:cond delay="0"/>
                                          </p:stCondLst>
                                        </p:cTn>
                                        <p:tgtEl>
                                          <p:spTgt spid="256"/>
                                        </p:tgtEl>
                                        <p:attrNameLst>
                                          <p:attrName>style.visibility</p:attrName>
                                        </p:attrNameLst>
                                      </p:cBhvr>
                                      <p:to>
                                        <p:strVal val="visible"/>
                                      </p:to>
                                    </p:set>
                                  </p:childTnLst>
                                </p:cTn>
                              </p:par>
                            </p:childTnLst>
                          </p:cTn>
                        </p:par>
                        <p:par>
                          <p:cTn id="76" fill="hold">
                            <p:stCondLst>
                              <p:cond delay="3000"/>
                            </p:stCondLst>
                            <p:childTnLst>
                              <p:par>
                                <p:cTn id="77" presetID="22" presetClass="entr" presetSubtype="8" fill="hold" nodeType="afterEffect">
                                  <p:stCondLst>
                                    <p:cond delay="0"/>
                                  </p:stCondLst>
                                  <p:childTnLst>
                                    <p:set>
                                      <p:cBhvr>
                                        <p:cTn id="78" dur="1" fill="hold">
                                          <p:stCondLst>
                                            <p:cond delay="0"/>
                                          </p:stCondLst>
                                        </p:cTn>
                                        <p:tgtEl>
                                          <p:spTgt spid="166"/>
                                        </p:tgtEl>
                                        <p:attrNameLst>
                                          <p:attrName>style.visibility</p:attrName>
                                        </p:attrNameLst>
                                      </p:cBhvr>
                                      <p:to>
                                        <p:strVal val="visible"/>
                                      </p:to>
                                    </p:set>
                                    <p:animEffect transition="in" filter="wipe(left)">
                                      <p:cBhvr>
                                        <p:cTn id="79" dur="1000"/>
                                        <p:tgtEl>
                                          <p:spTgt spid="166"/>
                                        </p:tgtEl>
                                      </p:cBhvr>
                                    </p:animEffect>
                                  </p:childTnLst>
                                </p:cTn>
                              </p:par>
                              <p:par>
                                <p:cTn id="80" presetID="10" presetClass="exit" presetSubtype="0" fill="hold" nodeType="withEffect">
                                  <p:stCondLst>
                                    <p:cond delay="0"/>
                                  </p:stCondLst>
                                  <p:childTnLst>
                                    <p:animEffect transition="out" filter="fade">
                                      <p:cBhvr>
                                        <p:cTn id="81" dur="1000"/>
                                        <p:tgtEl>
                                          <p:spTgt spid="134"/>
                                        </p:tgtEl>
                                      </p:cBhvr>
                                    </p:animEffect>
                                    <p:set>
                                      <p:cBhvr>
                                        <p:cTn id="82" dur="1" fill="hold">
                                          <p:stCondLst>
                                            <p:cond delay="999"/>
                                          </p:stCondLst>
                                        </p:cTn>
                                        <p:tgtEl>
                                          <p:spTgt spid="134"/>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1000"/>
                                        <p:tgtEl>
                                          <p:spTgt spid="117"/>
                                        </p:tgtEl>
                                      </p:cBhvr>
                                    </p:animEffect>
                                    <p:set>
                                      <p:cBhvr>
                                        <p:cTn id="85" dur="1" fill="hold">
                                          <p:stCondLst>
                                            <p:cond delay="999"/>
                                          </p:stCondLst>
                                        </p:cTn>
                                        <p:tgtEl>
                                          <p:spTgt spid="117"/>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1000"/>
                                        <p:tgtEl>
                                          <p:spTgt spid="172"/>
                                        </p:tgtEl>
                                      </p:cBhvr>
                                    </p:animEffect>
                                    <p:set>
                                      <p:cBhvr>
                                        <p:cTn id="88" dur="1" fill="hold">
                                          <p:stCondLst>
                                            <p:cond delay="999"/>
                                          </p:stCondLst>
                                        </p:cTn>
                                        <p:tgtEl>
                                          <p:spTgt spid="172"/>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1000"/>
                                        <p:tgtEl>
                                          <p:spTgt spid="123"/>
                                        </p:tgtEl>
                                      </p:cBhvr>
                                    </p:animEffect>
                                    <p:set>
                                      <p:cBhvr>
                                        <p:cTn id="91" dur="1" fill="hold">
                                          <p:stCondLst>
                                            <p:cond delay="999"/>
                                          </p:stCondLst>
                                        </p:cTn>
                                        <p:tgtEl>
                                          <p:spTgt spid="123"/>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1000"/>
                                        <p:tgtEl>
                                          <p:spTgt spid="154"/>
                                        </p:tgtEl>
                                      </p:cBhvr>
                                    </p:animEffect>
                                    <p:set>
                                      <p:cBhvr>
                                        <p:cTn id="94" dur="1" fill="hold">
                                          <p:stCondLst>
                                            <p:cond delay="999"/>
                                          </p:stCondLst>
                                        </p:cTn>
                                        <p:tgtEl>
                                          <p:spTgt spid="154"/>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1000"/>
                                        <p:tgtEl>
                                          <p:spTgt spid="129"/>
                                        </p:tgtEl>
                                      </p:cBhvr>
                                    </p:animEffect>
                                    <p:set>
                                      <p:cBhvr>
                                        <p:cTn id="97" dur="1" fill="hold">
                                          <p:stCondLst>
                                            <p:cond delay="999"/>
                                          </p:stCondLst>
                                        </p:cTn>
                                        <p:tgtEl>
                                          <p:spTgt spid="129"/>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1000"/>
                                        <p:tgtEl>
                                          <p:spTgt spid="160"/>
                                        </p:tgtEl>
                                      </p:cBhvr>
                                    </p:animEffect>
                                    <p:set>
                                      <p:cBhvr>
                                        <p:cTn id="100" dur="1" fill="hold">
                                          <p:stCondLst>
                                            <p:cond delay="999"/>
                                          </p:stCondLst>
                                        </p:cTn>
                                        <p:tgtEl>
                                          <p:spTgt spid="160"/>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1000"/>
                                        <p:tgtEl>
                                          <p:spTgt spid="173"/>
                                        </p:tgtEl>
                                      </p:cBhvr>
                                    </p:animEffect>
                                    <p:set>
                                      <p:cBhvr>
                                        <p:cTn id="103" dur="1" fill="hold">
                                          <p:stCondLst>
                                            <p:cond delay="999"/>
                                          </p:stCondLst>
                                        </p:cTn>
                                        <p:tgtEl>
                                          <p:spTgt spid="173"/>
                                        </p:tgtEl>
                                        <p:attrNameLst>
                                          <p:attrName>style.visibility</p:attrName>
                                        </p:attrNameLst>
                                      </p:cBhvr>
                                      <p:to>
                                        <p:strVal val="hidden"/>
                                      </p:to>
                                    </p:set>
                                  </p:childTnLst>
                                </p:cTn>
                              </p:par>
                            </p:childTnLst>
                          </p:cTn>
                        </p:par>
                        <p:par>
                          <p:cTn id="104" fill="hold">
                            <p:stCondLst>
                              <p:cond delay="4000"/>
                            </p:stCondLst>
                            <p:childTnLst>
                              <p:par>
                                <p:cTn id="105" presetID="1" presetClass="exit" presetSubtype="0" fill="hold" grpId="2" nodeType="afterEffect">
                                  <p:stCondLst>
                                    <p:cond delay="0"/>
                                  </p:stCondLst>
                                  <p:childTnLst>
                                    <p:set>
                                      <p:cBhvr>
                                        <p:cTn id="106" dur="1" fill="hold">
                                          <p:stCondLst>
                                            <p:cond delay="0"/>
                                          </p:stCondLst>
                                        </p:cTn>
                                        <p:tgtEl>
                                          <p:spTgt spid="255"/>
                                        </p:tgtEl>
                                        <p:attrNameLst>
                                          <p:attrName>style.visibility</p:attrName>
                                        </p:attrNameLst>
                                      </p:cBhvr>
                                      <p:to>
                                        <p:strVal val="hidden"/>
                                      </p:to>
                                    </p:set>
                                  </p:childTnLst>
                                </p:cTn>
                              </p:par>
                            </p:childTnLst>
                          </p:cTn>
                        </p:par>
                        <p:par>
                          <p:cTn id="107" fill="hold">
                            <p:stCondLst>
                              <p:cond delay="4000"/>
                            </p:stCondLst>
                            <p:childTnLst>
                              <p:par>
                                <p:cTn id="108" presetID="1" presetClass="entr" presetSubtype="0" fill="hold" grpId="1" nodeType="afterEffect">
                                  <p:stCondLst>
                                    <p:cond delay="0"/>
                                  </p:stCondLst>
                                  <p:childTnLst>
                                    <p:set>
                                      <p:cBhvr>
                                        <p:cTn id="109" dur="1" fill="hold">
                                          <p:stCondLst>
                                            <p:cond delay="0"/>
                                          </p:stCondLst>
                                        </p:cTn>
                                        <p:tgtEl>
                                          <p:spTgt spid="257"/>
                                        </p:tgtEl>
                                        <p:attrNameLst>
                                          <p:attrName>style.visibility</p:attrName>
                                        </p:attrNameLst>
                                      </p:cBhvr>
                                      <p:to>
                                        <p:strVal val="visible"/>
                                      </p:to>
                                    </p:set>
                                  </p:childTnLst>
                                </p:cTn>
                              </p:par>
                            </p:childTnLst>
                          </p:cTn>
                        </p:par>
                        <p:par>
                          <p:cTn id="110" fill="hold">
                            <p:stCondLst>
                              <p:cond delay="4000"/>
                            </p:stCondLst>
                            <p:childTnLst>
                              <p:par>
                                <p:cTn id="111" presetID="0" presetClass="path" presetSubtype="0" accel="50000" decel="50000" fill="hold" grpId="0" nodeType="afterEffect">
                                  <p:stCondLst>
                                    <p:cond delay="0"/>
                                  </p:stCondLst>
                                  <p:childTnLst>
                                    <p:animMotion origin="layout" path="M 3.88889E-6 3.82716E-6 L 0.05399 3.82716E-6 " pathEditMode="relative" rAng="0" ptsTypes="AA">
                                      <p:cBhvr>
                                        <p:cTn id="112" dur="1250" fill="hold"/>
                                        <p:tgtEl>
                                          <p:spTgt spid="257"/>
                                        </p:tgtEl>
                                        <p:attrNameLst>
                                          <p:attrName>ppt_x</p:attrName>
                                          <p:attrName>ppt_y</p:attrName>
                                        </p:attrNameLst>
                                      </p:cBhvr>
                                      <p:rCtr x="2691" y="0"/>
                                    </p:animMotion>
                                  </p:childTnLst>
                                </p:cTn>
                              </p:par>
                            </p:childTnLst>
                          </p:cTn>
                        </p:par>
                        <p:par>
                          <p:cTn id="113" fill="hold">
                            <p:stCondLst>
                              <p:cond delay="5250"/>
                            </p:stCondLst>
                            <p:childTnLst>
                              <p:par>
                                <p:cTn id="114" presetID="1" presetClass="entr" presetSubtype="0" fill="hold" grpId="0" nodeType="afterEffect">
                                  <p:stCondLst>
                                    <p:cond delay="0"/>
                                  </p:stCondLst>
                                  <p:childTnLst>
                                    <p:set>
                                      <p:cBhvr>
                                        <p:cTn id="115" dur="1" fill="hold">
                                          <p:stCondLst>
                                            <p:cond delay="0"/>
                                          </p:stCondLst>
                                        </p:cTn>
                                        <p:tgtEl>
                                          <p:spTgt spid="258"/>
                                        </p:tgtEl>
                                        <p:attrNameLst>
                                          <p:attrName>style.visibility</p:attrName>
                                        </p:attrNameLst>
                                      </p:cBhvr>
                                      <p:to>
                                        <p:strVal val="visible"/>
                                      </p:to>
                                    </p:set>
                                  </p:childTnLst>
                                </p:cTn>
                              </p:par>
                            </p:childTnLst>
                          </p:cTn>
                        </p:par>
                        <p:par>
                          <p:cTn id="116" fill="hold">
                            <p:stCondLst>
                              <p:cond delay="5250"/>
                            </p:stCondLst>
                            <p:childTnLst>
                              <p:par>
                                <p:cTn id="117" presetID="10" presetClass="exit" presetSubtype="0" fill="hold" nodeType="afterEffect">
                                  <p:stCondLst>
                                    <p:cond delay="0"/>
                                  </p:stCondLst>
                                  <p:childTnLst>
                                    <p:animEffect transition="out" filter="fade">
                                      <p:cBhvr>
                                        <p:cTn id="118" dur="1000"/>
                                        <p:tgtEl>
                                          <p:spTgt spid="161"/>
                                        </p:tgtEl>
                                      </p:cBhvr>
                                    </p:animEffect>
                                    <p:set>
                                      <p:cBhvr>
                                        <p:cTn id="119" dur="1" fill="hold">
                                          <p:stCondLst>
                                            <p:cond delay="999"/>
                                          </p:stCondLst>
                                        </p:cTn>
                                        <p:tgtEl>
                                          <p:spTgt spid="161"/>
                                        </p:tgtEl>
                                        <p:attrNameLst>
                                          <p:attrName>style.visibility</p:attrName>
                                        </p:attrNameLst>
                                      </p:cBhvr>
                                      <p:to>
                                        <p:strVal val="hidden"/>
                                      </p:to>
                                    </p:set>
                                  </p:childTnLst>
                                </p:cTn>
                              </p:par>
                              <p:par>
                                <p:cTn id="120" presetID="10" presetClass="exit" presetSubtype="0" fill="hold" nodeType="withEffect">
                                  <p:stCondLst>
                                    <p:cond delay="0"/>
                                  </p:stCondLst>
                                  <p:childTnLst>
                                    <p:animEffect transition="out" filter="fade">
                                      <p:cBhvr>
                                        <p:cTn id="121" dur="1000"/>
                                        <p:tgtEl>
                                          <p:spTgt spid="155"/>
                                        </p:tgtEl>
                                      </p:cBhvr>
                                    </p:animEffect>
                                    <p:set>
                                      <p:cBhvr>
                                        <p:cTn id="122" dur="1" fill="hold">
                                          <p:stCondLst>
                                            <p:cond delay="999"/>
                                          </p:stCondLst>
                                        </p:cTn>
                                        <p:tgtEl>
                                          <p:spTgt spid="155"/>
                                        </p:tgtEl>
                                        <p:attrNameLst>
                                          <p:attrName>style.visibility</p:attrName>
                                        </p:attrNameLst>
                                      </p:cBhvr>
                                      <p:to>
                                        <p:strVal val="hidden"/>
                                      </p:to>
                                    </p:set>
                                  </p:childTnLst>
                                </p:cTn>
                              </p:par>
                              <p:par>
                                <p:cTn id="123" presetID="10" presetClass="exit" presetSubtype="0" fill="hold" nodeType="withEffect">
                                  <p:stCondLst>
                                    <p:cond delay="0"/>
                                  </p:stCondLst>
                                  <p:childTnLst>
                                    <p:animEffect transition="out" filter="fade">
                                      <p:cBhvr>
                                        <p:cTn id="124" dur="1000"/>
                                        <p:tgtEl>
                                          <p:spTgt spid="128"/>
                                        </p:tgtEl>
                                      </p:cBhvr>
                                    </p:animEffect>
                                    <p:set>
                                      <p:cBhvr>
                                        <p:cTn id="125" dur="1" fill="hold">
                                          <p:stCondLst>
                                            <p:cond delay="999"/>
                                          </p:stCondLst>
                                        </p:cTn>
                                        <p:tgtEl>
                                          <p:spTgt spid="128"/>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1000"/>
                                        <p:tgtEl>
                                          <p:spTgt spid="143"/>
                                        </p:tgtEl>
                                      </p:cBhvr>
                                    </p:animEffect>
                                    <p:set>
                                      <p:cBhvr>
                                        <p:cTn id="128" dur="1" fill="hold">
                                          <p:stCondLst>
                                            <p:cond delay="999"/>
                                          </p:stCondLst>
                                        </p:cTn>
                                        <p:tgtEl>
                                          <p:spTgt spid="143"/>
                                        </p:tgtEl>
                                        <p:attrNameLst>
                                          <p:attrName>style.visibility</p:attrName>
                                        </p:attrNameLst>
                                      </p:cBhvr>
                                      <p:to>
                                        <p:strVal val="hidden"/>
                                      </p:to>
                                    </p:set>
                                  </p:childTnLst>
                                </p:cTn>
                              </p:par>
                              <p:par>
                                <p:cTn id="129" presetID="10" presetClass="exit" presetSubtype="0" fill="hold" nodeType="withEffect">
                                  <p:stCondLst>
                                    <p:cond delay="0"/>
                                  </p:stCondLst>
                                  <p:childTnLst>
                                    <p:animEffect transition="out" filter="fade">
                                      <p:cBhvr>
                                        <p:cTn id="130" dur="1000"/>
                                        <p:tgtEl>
                                          <p:spTgt spid="122"/>
                                        </p:tgtEl>
                                      </p:cBhvr>
                                    </p:animEffect>
                                    <p:set>
                                      <p:cBhvr>
                                        <p:cTn id="131" dur="1" fill="hold">
                                          <p:stCondLst>
                                            <p:cond delay="999"/>
                                          </p:stCondLst>
                                        </p:cTn>
                                        <p:tgtEl>
                                          <p:spTgt spid="122"/>
                                        </p:tgtEl>
                                        <p:attrNameLst>
                                          <p:attrName>style.visibility</p:attrName>
                                        </p:attrNameLst>
                                      </p:cBhvr>
                                      <p:to>
                                        <p:strVal val="hidden"/>
                                      </p:to>
                                    </p:set>
                                  </p:childTnLst>
                                </p:cTn>
                              </p:par>
                              <p:par>
                                <p:cTn id="132" presetID="10" presetClass="exit" presetSubtype="0" fill="hold" nodeType="withEffect">
                                  <p:stCondLst>
                                    <p:cond delay="0"/>
                                  </p:stCondLst>
                                  <p:childTnLst>
                                    <p:animEffect transition="out" filter="fade">
                                      <p:cBhvr>
                                        <p:cTn id="133" dur="1000"/>
                                        <p:tgtEl>
                                          <p:spTgt spid="116"/>
                                        </p:tgtEl>
                                      </p:cBhvr>
                                    </p:animEffect>
                                    <p:set>
                                      <p:cBhvr>
                                        <p:cTn id="134" dur="1" fill="hold">
                                          <p:stCondLst>
                                            <p:cond delay="999"/>
                                          </p:stCondLst>
                                        </p:cTn>
                                        <p:tgtEl>
                                          <p:spTgt spid="116"/>
                                        </p:tgtEl>
                                        <p:attrNameLst>
                                          <p:attrName>style.visibility</p:attrName>
                                        </p:attrNameLst>
                                      </p:cBhvr>
                                      <p:to>
                                        <p:strVal val="hidden"/>
                                      </p:to>
                                    </p:set>
                                  </p:childTnLst>
                                </p:cTn>
                              </p:par>
                              <p:par>
                                <p:cTn id="135" presetID="10" presetClass="exit" presetSubtype="0" fill="hold" nodeType="withEffect">
                                  <p:stCondLst>
                                    <p:cond delay="0"/>
                                  </p:stCondLst>
                                  <p:childTnLst>
                                    <p:animEffect transition="out" filter="fade">
                                      <p:cBhvr>
                                        <p:cTn id="136" dur="1000"/>
                                        <p:tgtEl>
                                          <p:spTgt spid="133"/>
                                        </p:tgtEl>
                                      </p:cBhvr>
                                    </p:animEffect>
                                    <p:set>
                                      <p:cBhvr>
                                        <p:cTn id="137" dur="1" fill="hold">
                                          <p:stCondLst>
                                            <p:cond delay="999"/>
                                          </p:stCondLst>
                                        </p:cTn>
                                        <p:tgtEl>
                                          <p:spTgt spid="133"/>
                                        </p:tgtEl>
                                        <p:attrNameLst>
                                          <p:attrName>style.visibility</p:attrName>
                                        </p:attrNameLst>
                                      </p:cBhvr>
                                      <p:to>
                                        <p:strVal val="hidden"/>
                                      </p:to>
                                    </p:set>
                                  </p:childTnLst>
                                </p:cTn>
                              </p:par>
                              <p:par>
                                <p:cTn id="138" presetID="10" presetClass="exit" presetSubtype="0" fill="hold" nodeType="withEffect">
                                  <p:stCondLst>
                                    <p:cond delay="0"/>
                                  </p:stCondLst>
                                  <p:childTnLst>
                                    <p:animEffect transition="out" filter="fade">
                                      <p:cBhvr>
                                        <p:cTn id="139" dur="1000"/>
                                        <p:tgtEl>
                                          <p:spTgt spid="167"/>
                                        </p:tgtEl>
                                      </p:cBhvr>
                                    </p:animEffect>
                                    <p:set>
                                      <p:cBhvr>
                                        <p:cTn id="140" dur="1" fill="hold">
                                          <p:stCondLst>
                                            <p:cond delay="999"/>
                                          </p:stCondLst>
                                        </p:cTn>
                                        <p:tgtEl>
                                          <p:spTgt spid="167"/>
                                        </p:tgtEl>
                                        <p:attrNameLst>
                                          <p:attrName>style.visibility</p:attrName>
                                        </p:attrNameLst>
                                      </p:cBhvr>
                                      <p:to>
                                        <p:strVal val="hidden"/>
                                      </p:to>
                                    </p:set>
                                  </p:childTnLst>
                                </p:cTn>
                              </p:par>
                              <p:par>
                                <p:cTn id="141" presetID="22" presetClass="entr" presetSubtype="8" fill="hold" nodeType="withEffect">
                                  <p:stCondLst>
                                    <p:cond delay="0"/>
                                  </p:stCondLst>
                                  <p:childTnLst>
                                    <p:set>
                                      <p:cBhvr>
                                        <p:cTn id="142" dur="1" fill="hold">
                                          <p:stCondLst>
                                            <p:cond delay="0"/>
                                          </p:stCondLst>
                                        </p:cTn>
                                        <p:tgtEl>
                                          <p:spTgt spid="174"/>
                                        </p:tgtEl>
                                        <p:attrNameLst>
                                          <p:attrName>style.visibility</p:attrName>
                                        </p:attrNameLst>
                                      </p:cBhvr>
                                      <p:to>
                                        <p:strVal val="visible"/>
                                      </p:to>
                                    </p:set>
                                    <p:animEffect transition="in" filter="wipe(left)">
                                      <p:cBhvr>
                                        <p:cTn id="143" dur="1000"/>
                                        <p:tgtEl>
                                          <p:spTgt spid="174"/>
                                        </p:tgtEl>
                                      </p:cBhvr>
                                    </p:animEffect>
                                  </p:childTnLst>
                                </p:cTn>
                              </p:par>
                            </p:childTnLst>
                          </p:cTn>
                        </p:par>
                        <p:par>
                          <p:cTn id="144" fill="hold">
                            <p:stCondLst>
                              <p:cond delay="6250"/>
                            </p:stCondLst>
                            <p:childTnLst>
                              <p:par>
                                <p:cTn id="145" presetID="1" presetClass="exit" presetSubtype="0" fill="hold" grpId="2" nodeType="afterEffect">
                                  <p:stCondLst>
                                    <p:cond delay="0"/>
                                  </p:stCondLst>
                                  <p:childTnLst>
                                    <p:set>
                                      <p:cBhvr>
                                        <p:cTn id="146" dur="1" fill="hold">
                                          <p:stCondLst>
                                            <p:cond delay="0"/>
                                          </p:stCondLst>
                                        </p:cTn>
                                        <p:tgtEl>
                                          <p:spTgt spid="257"/>
                                        </p:tgtEl>
                                        <p:attrNameLst>
                                          <p:attrName>style.visibility</p:attrName>
                                        </p:attrNameLst>
                                      </p:cBhvr>
                                      <p:to>
                                        <p:strVal val="hidden"/>
                                      </p:to>
                                    </p:set>
                                  </p:childTnLst>
                                </p:cTn>
                              </p:par>
                            </p:childTnLst>
                          </p:cTn>
                        </p:par>
                        <p:par>
                          <p:cTn id="147" fill="hold">
                            <p:stCondLst>
                              <p:cond delay="6250"/>
                            </p:stCondLst>
                            <p:childTnLst>
                              <p:par>
                                <p:cTn id="148" presetID="1" presetClass="entr" presetSubtype="0" fill="hold" grpId="1" nodeType="afterEffect">
                                  <p:stCondLst>
                                    <p:cond delay="0"/>
                                  </p:stCondLst>
                                  <p:childTnLst>
                                    <p:set>
                                      <p:cBhvr>
                                        <p:cTn id="149" dur="1" fill="hold">
                                          <p:stCondLst>
                                            <p:cond delay="0"/>
                                          </p:stCondLst>
                                        </p:cTn>
                                        <p:tgtEl>
                                          <p:spTgt spid="259"/>
                                        </p:tgtEl>
                                        <p:attrNameLst>
                                          <p:attrName>style.visibility</p:attrName>
                                        </p:attrNameLst>
                                      </p:cBhvr>
                                      <p:to>
                                        <p:strVal val="visible"/>
                                      </p:to>
                                    </p:set>
                                  </p:childTnLst>
                                </p:cTn>
                              </p:par>
                            </p:childTnLst>
                          </p:cTn>
                        </p:par>
                        <p:par>
                          <p:cTn id="150" fill="hold">
                            <p:stCondLst>
                              <p:cond delay="6250"/>
                            </p:stCondLst>
                            <p:childTnLst>
                              <p:par>
                                <p:cTn id="151" presetID="0" presetClass="path" presetSubtype="0" accel="50000" decel="50000" fill="hold" grpId="0" nodeType="afterEffect">
                                  <p:stCondLst>
                                    <p:cond delay="0"/>
                                  </p:stCondLst>
                                  <p:childTnLst>
                                    <p:animMotion origin="layout" path="M 1.11111E-6 3.82716E-6 L 0.05399 3.82716E-6 " pathEditMode="relative" rAng="0" ptsTypes="AA">
                                      <p:cBhvr>
                                        <p:cTn id="152" dur="1250" fill="hold"/>
                                        <p:tgtEl>
                                          <p:spTgt spid="259"/>
                                        </p:tgtEl>
                                        <p:attrNameLst>
                                          <p:attrName>ppt_x</p:attrName>
                                          <p:attrName>ppt_y</p:attrName>
                                        </p:attrNameLst>
                                      </p:cBhvr>
                                      <p:rCtr x="2691" y="0"/>
                                    </p:animMotion>
                                  </p:childTnLst>
                                </p:cTn>
                              </p:par>
                            </p:childTnLst>
                          </p:cTn>
                        </p:par>
                        <p:par>
                          <p:cTn id="153" fill="hold">
                            <p:stCondLst>
                              <p:cond delay="7500"/>
                            </p:stCondLst>
                            <p:childTnLst>
                              <p:par>
                                <p:cTn id="154" presetID="1" presetClass="entr" presetSubtype="0" fill="hold" grpId="0" nodeType="afterEffect">
                                  <p:stCondLst>
                                    <p:cond delay="0"/>
                                  </p:stCondLst>
                                  <p:childTnLst>
                                    <p:set>
                                      <p:cBhvr>
                                        <p:cTn id="155" dur="1" fill="hold">
                                          <p:stCondLst>
                                            <p:cond delay="0"/>
                                          </p:stCondLst>
                                        </p:cTn>
                                        <p:tgtEl>
                                          <p:spTgt spid="260"/>
                                        </p:tgtEl>
                                        <p:attrNameLst>
                                          <p:attrName>style.visibility</p:attrName>
                                        </p:attrNameLst>
                                      </p:cBhvr>
                                      <p:to>
                                        <p:strVal val="visible"/>
                                      </p:to>
                                    </p:set>
                                  </p:childTnLst>
                                </p:cTn>
                              </p:par>
                            </p:childTnLst>
                          </p:cTn>
                        </p:par>
                        <p:par>
                          <p:cTn id="156" fill="hold">
                            <p:stCondLst>
                              <p:cond delay="7500"/>
                            </p:stCondLst>
                            <p:childTnLst>
                              <p:par>
                                <p:cTn id="157" presetID="10" presetClass="exit" presetSubtype="0" fill="hold" nodeType="afterEffect">
                                  <p:stCondLst>
                                    <p:cond delay="0"/>
                                  </p:stCondLst>
                                  <p:childTnLst>
                                    <p:animEffect transition="out" filter="fade">
                                      <p:cBhvr>
                                        <p:cTn id="158" dur="1000"/>
                                        <p:tgtEl>
                                          <p:spTgt spid="150"/>
                                        </p:tgtEl>
                                      </p:cBhvr>
                                    </p:animEffect>
                                    <p:set>
                                      <p:cBhvr>
                                        <p:cTn id="159" dur="1" fill="hold">
                                          <p:stCondLst>
                                            <p:cond delay="999"/>
                                          </p:stCondLst>
                                        </p:cTn>
                                        <p:tgtEl>
                                          <p:spTgt spid="150"/>
                                        </p:tgtEl>
                                        <p:attrNameLst>
                                          <p:attrName>style.visibility</p:attrName>
                                        </p:attrNameLst>
                                      </p:cBhvr>
                                      <p:to>
                                        <p:strVal val="hidden"/>
                                      </p:to>
                                    </p:set>
                                  </p:childTnLst>
                                </p:cTn>
                              </p:par>
                              <p:par>
                                <p:cTn id="160" presetID="10" presetClass="exit" presetSubtype="0" fill="hold" nodeType="withEffect">
                                  <p:stCondLst>
                                    <p:cond delay="0"/>
                                  </p:stCondLst>
                                  <p:childTnLst>
                                    <p:animEffect transition="out" filter="fade">
                                      <p:cBhvr>
                                        <p:cTn id="161" dur="1000"/>
                                        <p:tgtEl>
                                          <p:spTgt spid="115"/>
                                        </p:tgtEl>
                                      </p:cBhvr>
                                    </p:animEffect>
                                    <p:set>
                                      <p:cBhvr>
                                        <p:cTn id="162" dur="1" fill="hold">
                                          <p:stCondLst>
                                            <p:cond delay="999"/>
                                          </p:stCondLst>
                                        </p:cTn>
                                        <p:tgtEl>
                                          <p:spTgt spid="115"/>
                                        </p:tgtEl>
                                        <p:attrNameLst>
                                          <p:attrName>style.visibility</p:attrName>
                                        </p:attrNameLst>
                                      </p:cBhvr>
                                      <p:to>
                                        <p:strVal val="hidden"/>
                                      </p:to>
                                    </p:set>
                                  </p:childTnLst>
                                </p:cTn>
                              </p:par>
                              <p:par>
                                <p:cTn id="163" presetID="10" presetClass="exit" presetSubtype="0" fill="hold" nodeType="withEffect">
                                  <p:stCondLst>
                                    <p:cond delay="0"/>
                                  </p:stCondLst>
                                  <p:childTnLst>
                                    <p:animEffect transition="out" filter="fade">
                                      <p:cBhvr>
                                        <p:cTn id="164" dur="1000"/>
                                        <p:tgtEl>
                                          <p:spTgt spid="168"/>
                                        </p:tgtEl>
                                      </p:cBhvr>
                                    </p:animEffect>
                                    <p:set>
                                      <p:cBhvr>
                                        <p:cTn id="165" dur="1" fill="hold">
                                          <p:stCondLst>
                                            <p:cond delay="999"/>
                                          </p:stCondLst>
                                        </p:cTn>
                                        <p:tgtEl>
                                          <p:spTgt spid="168"/>
                                        </p:tgtEl>
                                        <p:attrNameLst>
                                          <p:attrName>style.visibility</p:attrName>
                                        </p:attrNameLst>
                                      </p:cBhvr>
                                      <p:to>
                                        <p:strVal val="hidden"/>
                                      </p:to>
                                    </p:set>
                                  </p:childTnLst>
                                </p:cTn>
                              </p:par>
                              <p:par>
                                <p:cTn id="166" presetID="10" presetClass="exit" presetSubtype="0" fill="hold" nodeType="withEffect">
                                  <p:stCondLst>
                                    <p:cond delay="0"/>
                                  </p:stCondLst>
                                  <p:childTnLst>
                                    <p:animEffect transition="out" filter="fade">
                                      <p:cBhvr>
                                        <p:cTn id="167" dur="1000"/>
                                        <p:tgtEl>
                                          <p:spTgt spid="121"/>
                                        </p:tgtEl>
                                      </p:cBhvr>
                                    </p:animEffect>
                                    <p:set>
                                      <p:cBhvr>
                                        <p:cTn id="168" dur="1" fill="hold">
                                          <p:stCondLst>
                                            <p:cond delay="999"/>
                                          </p:stCondLst>
                                        </p:cTn>
                                        <p:tgtEl>
                                          <p:spTgt spid="121"/>
                                        </p:tgtEl>
                                        <p:attrNameLst>
                                          <p:attrName>style.visibility</p:attrName>
                                        </p:attrNameLst>
                                      </p:cBhvr>
                                      <p:to>
                                        <p:strVal val="hidden"/>
                                      </p:to>
                                    </p:set>
                                  </p:childTnLst>
                                </p:cTn>
                              </p:par>
                              <p:par>
                                <p:cTn id="169" presetID="10" presetClass="exit" presetSubtype="0" fill="hold" nodeType="withEffect">
                                  <p:stCondLst>
                                    <p:cond delay="0"/>
                                  </p:stCondLst>
                                  <p:childTnLst>
                                    <p:animEffect transition="out" filter="fade">
                                      <p:cBhvr>
                                        <p:cTn id="170" dur="1000"/>
                                        <p:tgtEl>
                                          <p:spTgt spid="132"/>
                                        </p:tgtEl>
                                      </p:cBhvr>
                                    </p:animEffect>
                                    <p:set>
                                      <p:cBhvr>
                                        <p:cTn id="171" dur="1" fill="hold">
                                          <p:stCondLst>
                                            <p:cond delay="999"/>
                                          </p:stCondLst>
                                        </p:cTn>
                                        <p:tgtEl>
                                          <p:spTgt spid="132"/>
                                        </p:tgtEl>
                                        <p:attrNameLst>
                                          <p:attrName>style.visibility</p:attrName>
                                        </p:attrNameLst>
                                      </p:cBhvr>
                                      <p:to>
                                        <p:strVal val="hidden"/>
                                      </p:to>
                                    </p:set>
                                  </p:childTnLst>
                                </p:cTn>
                              </p:par>
                              <p:par>
                                <p:cTn id="172" presetID="10" presetClass="exit" presetSubtype="0" fill="hold" nodeType="withEffect">
                                  <p:stCondLst>
                                    <p:cond delay="0"/>
                                  </p:stCondLst>
                                  <p:childTnLst>
                                    <p:animEffect transition="out" filter="fade">
                                      <p:cBhvr>
                                        <p:cTn id="173" dur="1000"/>
                                        <p:tgtEl>
                                          <p:spTgt spid="162"/>
                                        </p:tgtEl>
                                      </p:cBhvr>
                                    </p:animEffect>
                                    <p:set>
                                      <p:cBhvr>
                                        <p:cTn id="174" dur="1" fill="hold">
                                          <p:stCondLst>
                                            <p:cond delay="999"/>
                                          </p:stCondLst>
                                        </p:cTn>
                                        <p:tgtEl>
                                          <p:spTgt spid="162"/>
                                        </p:tgtEl>
                                        <p:attrNameLst>
                                          <p:attrName>style.visibility</p:attrName>
                                        </p:attrNameLst>
                                      </p:cBhvr>
                                      <p:to>
                                        <p:strVal val="hidden"/>
                                      </p:to>
                                    </p:set>
                                  </p:childTnLst>
                                </p:cTn>
                              </p:par>
                              <p:par>
                                <p:cTn id="175" presetID="10" presetClass="exit" presetSubtype="0" fill="hold" nodeType="withEffect">
                                  <p:stCondLst>
                                    <p:cond delay="0"/>
                                  </p:stCondLst>
                                  <p:childTnLst>
                                    <p:animEffect transition="out" filter="fade">
                                      <p:cBhvr>
                                        <p:cTn id="176" dur="1000"/>
                                        <p:tgtEl>
                                          <p:spTgt spid="156"/>
                                        </p:tgtEl>
                                      </p:cBhvr>
                                    </p:animEffect>
                                    <p:set>
                                      <p:cBhvr>
                                        <p:cTn id="177" dur="1" fill="hold">
                                          <p:stCondLst>
                                            <p:cond delay="999"/>
                                          </p:stCondLst>
                                        </p:cTn>
                                        <p:tgtEl>
                                          <p:spTgt spid="156"/>
                                        </p:tgtEl>
                                        <p:attrNameLst>
                                          <p:attrName>style.visibility</p:attrName>
                                        </p:attrNameLst>
                                      </p:cBhvr>
                                      <p:to>
                                        <p:strVal val="hidden"/>
                                      </p:to>
                                    </p:set>
                                  </p:childTnLst>
                                </p:cTn>
                              </p:par>
                              <p:par>
                                <p:cTn id="178" presetID="10" presetClass="exit" presetSubtype="0" fill="hold" nodeType="withEffect">
                                  <p:stCondLst>
                                    <p:cond delay="0"/>
                                  </p:stCondLst>
                                  <p:childTnLst>
                                    <p:animEffect transition="out" filter="fade">
                                      <p:cBhvr>
                                        <p:cTn id="179" dur="1000"/>
                                        <p:tgtEl>
                                          <p:spTgt spid="127"/>
                                        </p:tgtEl>
                                      </p:cBhvr>
                                    </p:animEffect>
                                    <p:set>
                                      <p:cBhvr>
                                        <p:cTn id="180" dur="1" fill="hold">
                                          <p:stCondLst>
                                            <p:cond delay="999"/>
                                          </p:stCondLst>
                                        </p:cTn>
                                        <p:tgtEl>
                                          <p:spTgt spid="127"/>
                                        </p:tgtEl>
                                        <p:attrNameLst>
                                          <p:attrName>style.visibility</p:attrName>
                                        </p:attrNameLst>
                                      </p:cBhvr>
                                      <p:to>
                                        <p:strVal val="hidden"/>
                                      </p:to>
                                    </p:set>
                                  </p:childTnLst>
                                </p:cTn>
                              </p:par>
                              <p:par>
                                <p:cTn id="181" presetID="22" presetClass="entr" presetSubtype="8" fill="hold" nodeType="withEffect">
                                  <p:stCondLst>
                                    <p:cond delay="0"/>
                                  </p:stCondLst>
                                  <p:childTnLst>
                                    <p:set>
                                      <p:cBhvr>
                                        <p:cTn id="182" dur="1" fill="hold">
                                          <p:stCondLst>
                                            <p:cond delay="0"/>
                                          </p:stCondLst>
                                        </p:cTn>
                                        <p:tgtEl>
                                          <p:spTgt spid="175"/>
                                        </p:tgtEl>
                                        <p:attrNameLst>
                                          <p:attrName>style.visibility</p:attrName>
                                        </p:attrNameLst>
                                      </p:cBhvr>
                                      <p:to>
                                        <p:strVal val="visible"/>
                                      </p:to>
                                    </p:set>
                                    <p:animEffect transition="in" filter="wipe(left)">
                                      <p:cBhvr>
                                        <p:cTn id="183" dur="1000"/>
                                        <p:tgtEl>
                                          <p:spTgt spid="175"/>
                                        </p:tgtEl>
                                      </p:cBhvr>
                                    </p:animEffect>
                                  </p:childTnLst>
                                </p:cTn>
                              </p:par>
                            </p:childTnLst>
                          </p:cTn>
                        </p:par>
                        <p:par>
                          <p:cTn id="184" fill="hold">
                            <p:stCondLst>
                              <p:cond delay="8500"/>
                            </p:stCondLst>
                            <p:childTnLst>
                              <p:par>
                                <p:cTn id="185" presetID="1" presetClass="exit" presetSubtype="0" fill="hold" grpId="2" nodeType="afterEffect">
                                  <p:stCondLst>
                                    <p:cond delay="0"/>
                                  </p:stCondLst>
                                  <p:childTnLst>
                                    <p:set>
                                      <p:cBhvr>
                                        <p:cTn id="186" dur="1" fill="hold">
                                          <p:stCondLst>
                                            <p:cond delay="0"/>
                                          </p:stCondLst>
                                        </p:cTn>
                                        <p:tgtEl>
                                          <p:spTgt spid="259"/>
                                        </p:tgtEl>
                                        <p:attrNameLst>
                                          <p:attrName>style.visibility</p:attrName>
                                        </p:attrNameLst>
                                      </p:cBhvr>
                                      <p:to>
                                        <p:strVal val="hidden"/>
                                      </p:to>
                                    </p:set>
                                  </p:childTnLst>
                                </p:cTn>
                              </p:par>
                            </p:childTnLst>
                          </p:cTn>
                        </p:par>
                        <p:par>
                          <p:cTn id="187" fill="hold">
                            <p:stCondLst>
                              <p:cond delay="8500"/>
                            </p:stCondLst>
                            <p:childTnLst>
                              <p:par>
                                <p:cTn id="188" presetID="1" presetClass="entr" presetSubtype="0" fill="hold" grpId="1" nodeType="afterEffect">
                                  <p:stCondLst>
                                    <p:cond delay="0"/>
                                  </p:stCondLst>
                                  <p:childTnLst>
                                    <p:set>
                                      <p:cBhvr>
                                        <p:cTn id="189" dur="1" fill="hold">
                                          <p:stCondLst>
                                            <p:cond delay="0"/>
                                          </p:stCondLst>
                                        </p:cTn>
                                        <p:tgtEl>
                                          <p:spTgt spid="261"/>
                                        </p:tgtEl>
                                        <p:attrNameLst>
                                          <p:attrName>style.visibility</p:attrName>
                                        </p:attrNameLst>
                                      </p:cBhvr>
                                      <p:to>
                                        <p:strVal val="visible"/>
                                      </p:to>
                                    </p:set>
                                  </p:childTnLst>
                                </p:cTn>
                              </p:par>
                            </p:childTnLst>
                          </p:cTn>
                        </p:par>
                        <p:par>
                          <p:cTn id="190" fill="hold">
                            <p:stCondLst>
                              <p:cond delay="8500"/>
                            </p:stCondLst>
                            <p:childTnLst>
                              <p:par>
                                <p:cTn id="191" presetID="0" presetClass="path" presetSubtype="0" accel="50000" decel="50000" fill="hold" grpId="0" nodeType="afterEffect">
                                  <p:stCondLst>
                                    <p:cond delay="0"/>
                                  </p:stCondLst>
                                  <p:childTnLst>
                                    <p:animMotion origin="layout" path="M 3.61111E-6 3.82716E-6 L 0.05399 3.82716E-6 " pathEditMode="relative" rAng="0" ptsTypes="AA">
                                      <p:cBhvr>
                                        <p:cTn id="192" dur="1250" fill="hold"/>
                                        <p:tgtEl>
                                          <p:spTgt spid="261"/>
                                        </p:tgtEl>
                                        <p:attrNameLst>
                                          <p:attrName>ppt_x</p:attrName>
                                          <p:attrName>ppt_y</p:attrName>
                                        </p:attrNameLst>
                                      </p:cBhvr>
                                      <p:rCtr x="2691" y="0"/>
                                    </p:animMotion>
                                  </p:childTnLst>
                                </p:cTn>
                              </p:par>
                            </p:childTnLst>
                          </p:cTn>
                        </p:par>
                        <p:par>
                          <p:cTn id="193" fill="hold">
                            <p:stCondLst>
                              <p:cond delay="9750"/>
                            </p:stCondLst>
                            <p:childTnLst>
                              <p:par>
                                <p:cTn id="194" presetID="1" presetClass="entr" presetSubtype="0" fill="hold" grpId="0" nodeType="afterEffect">
                                  <p:stCondLst>
                                    <p:cond delay="0"/>
                                  </p:stCondLst>
                                  <p:childTnLst>
                                    <p:set>
                                      <p:cBhvr>
                                        <p:cTn id="195" dur="1" fill="hold">
                                          <p:stCondLst>
                                            <p:cond delay="0"/>
                                          </p:stCondLst>
                                        </p:cTn>
                                        <p:tgtEl>
                                          <p:spTgt spid="262"/>
                                        </p:tgtEl>
                                        <p:attrNameLst>
                                          <p:attrName>style.visibility</p:attrName>
                                        </p:attrNameLst>
                                      </p:cBhvr>
                                      <p:to>
                                        <p:strVal val="visible"/>
                                      </p:to>
                                    </p:set>
                                  </p:childTnLst>
                                </p:cTn>
                              </p:par>
                            </p:childTnLst>
                          </p:cTn>
                        </p:par>
                        <p:par>
                          <p:cTn id="196" fill="hold">
                            <p:stCondLst>
                              <p:cond delay="9750"/>
                            </p:stCondLst>
                            <p:childTnLst>
                              <p:par>
                                <p:cTn id="197" presetID="10" presetClass="exit" presetSubtype="0" fill="hold" nodeType="afterEffect">
                                  <p:stCondLst>
                                    <p:cond delay="0"/>
                                  </p:stCondLst>
                                  <p:childTnLst>
                                    <p:animEffect transition="out" filter="fade">
                                      <p:cBhvr>
                                        <p:cTn id="198" dur="1000"/>
                                        <p:tgtEl>
                                          <p:spTgt spid="114"/>
                                        </p:tgtEl>
                                      </p:cBhvr>
                                    </p:animEffect>
                                    <p:set>
                                      <p:cBhvr>
                                        <p:cTn id="199" dur="1" fill="hold">
                                          <p:stCondLst>
                                            <p:cond delay="999"/>
                                          </p:stCondLst>
                                        </p:cTn>
                                        <p:tgtEl>
                                          <p:spTgt spid="114"/>
                                        </p:tgtEl>
                                        <p:attrNameLst>
                                          <p:attrName>style.visibility</p:attrName>
                                        </p:attrNameLst>
                                      </p:cBhvr>
                                      <p:to>
                                        <p:strVal val="hidden"/>
                                      </p:to>
                                    </p:set>
                                  </p:childTnLst>
                                </p:cTn>
                              </p:par>
                              <p:par>
                                <p:cTn id="200" presetID="10" presetClass="exit" presetSubtype="0" fill="hold" nodeType="withEffect">
                                  <p:stCondLst>
                                    <p:cond delay="0"/>
                                  </p:stCondLst>
                                  <p:childTnLst>
                                    <p:animEffect transition="out" filter="fade">
                                      <p:cBhvr>
                                        <p:cTn id="201" dur="1000"/>
                                        <p:tgtEl>
                                          <p:spTgt spid="131"/>
                                        </p:tgtEl>
                                      </p:cBhvr>
                                    </p:animEffect>
                                    <p:set>
                                      <p:cBhvr>
                                        <p:cTn id="202" dur="1" fill="hold">
                                          <p:stCondLst>
                                            <p:cond delay="999"/>
                                          </p:stCondLst>
                                        </p:cTn>
                                        <p:tgtEl>
                                          <p:spTgt spid="131"/>
                                        </p:tgtEl>
                                        <p:attrNameLst>
                                          <p:attrName>style.visibility</p:attrName>
                                        </p:attrNameLst>
                                      </p:cBhvr>
                                      <p:to>
                                        <p:strVal val="hidden"/>
                                      </p:to>
                                    </p:set>
                                  </p:childTnLst>
                                </p:cTn>
                              </p:par>
                              <p:par>
                                <p:cTn id="203" presetID="10" presetClass="exit" presetSubtype="0" fill="hold" nodeType="withEffect">
                                  <p:stCondLst>
                                    <p:cond delay="0"/>
                                  </p:stCondLst>
                                  <p:childTnLst>
                                    <p:animEffect transition="out" filter="fade">
                                      <p:cBhvr>
                                        <p:cTn id="204" dur="1000"/>
                                        <p:tgtEl>
                                          <p:spTgt spid="151"/>
                                        </p:tgtEl>
                                      </p:cBhvr>
                                    </p:animEffect>
                                    <p:set>
                                      <p:cBhvr>
                                        <p:cTn id="205" dur="1" fill="hold">
                                          <p:stCondLst>
                                            <p:cond delay="999"/>
                                          </p:stCondLst>
                                        </p:cTn>
                                        <p:tgtEl>
                                          <p:spTgt spid="151"/>
                                        </p:tgtEl>
                                        <p:attrNameLst>
                                          <p:attrName>style.visibility</p:attrName>
                                        </p:attrNameLst>
                                      </p:cBhvr>
                                      <p:to>
                                        <p:strVal val="hidden"/>
                                      </p:to>
                                    </p:set>
                                  </p:childTnLst>
                                </p:cTn>
                              </p:par>
                              <p:par>
                                <p:cTn id="206" presetID="10" presetClass="exit" presetSubtype="0" fill="hold" nodeType="withEffect">
                                  <p:stCondLst>
                                    <p:cond delay="0"/>
                                  </p:stCondLst>
                                  <p:childTnLst>
                                    <p:animEffect transition="out" filter="fade">
                                      <p:cBhvr>
                                        <p:cTn id="207" dur="1000"/>
                                        <p:tgtEl>
                                          <p:spTgt spid="169"/>
                                        </p:tgtEl>
                                      </p:cBhvr>
                                    </p:animEffect>
                                    <p:set>
                                      <p:cBhvr>
                                        <p:cTn id="208" dur="1" fill="hold">
                                          <p:stCondLst>
                                            <p:cond delay="999"/>
                                          </p:stCondLst>
                                        </p:cTn>
                                        <p:tgtEl>
                                          <p:spTgt spid="169"/>
                                        </p:tgtEl>
                                        <p:attrNameLst>
                                          <p:attrName>style.visibility</p:attrName>
                                        </p:attrNameLst>
                                      </p:cBhvr>
                                      <p:to>
                                        <p:strVal val="hidden"/>
                                      </p:to>
                                    </p:set>
                                  </p:childTnLst>
                                </p:cTn>
                              </p:par>
                              <p:par>
                                <p:cTn id="209" presetID="10" presetClass="exit" presetSubtype="0" fill="hold" nodeType="withEffect">
                                  <p:stCondLst>
                                    <p:cond delay="0"/>
                                  </p:stCondLst>
                                  <p:childTnLst>
                                    <p:animEffect transition="out" filter="fade">
                                      <p:cBhvr>
                                        <p:cTn id="210" dur="1000"/>
                                        <p:tgtEl>
                                          <p:spTgt spid="126"/>
                                        </p:tgtEl>
                                      </p:cBhvr>
                                    </p:animEffect>
                                    <p:set>
                                      <p:cBhvr>
                                        <p:cTn id="211" dur="1" fill="hold">
                                          <p:stCondLst>
                                            <p:cond delay="999"/>
                                          </p:stCondLst>
                                        </p:cTn>
                                        <p:tgtEl>
                                          <p:spTgt spid="126"/>
                                        </p:tgtEl>
                                        <p:attrNameLst>
                                          <p:attrName>style.visibility</p:attrName>
                                        </p:attrNameLst>
                                      </p:cBhvr>
                                      <p:to>
                                        <p:strVal val="hidden"/>
                                      </p:to>
                                    </p:set>
                                  </p:childTnLst>
                                </p:cTn>
                              </p:par>
                              <p:par>
                                <p:cTn id="212" presetID="10" presetClass="exit" presetSubtype="0" fill="hold" nodeType="withEffect">
                                  <p:stCondLst>
                                    <p:cond delay="0"/>
                                  </p:stCondLst>
                                  <p:childTnLst>
                                    <p:animEffect transition="out" filter="fade">
                                      <p:cBhvr>
                                        <p:cTn id="213" dur="1000"/>
                                        <p:tgtEl>
                                          <p:spTgt spid="120"/>
                                        </p:tgtEl>
                                      </p:cBhvr>
                                    </p:animEffect>
                                    <p:set>
                                      <p:cBhvr>
                                        <p:cTn id="214" dur="1" fill="hold">
                                          <p:stCondLst>
                                            <p:cond delay="999"/>
                                          </p:stCondLst>
                                        </p:cTn>
                                        <p:tgtEl>
                                          <p:spTgt spid="120"/>
                                        </p:tgtEl>
                                        <p:attrNameLst>
                                          <p:attrName>style.visibility</p:attrName>
                                        </p:attrNameLst>
                                      </p:cBhvr>
                                      <p:to>
                                        <p:strVal val="hidden"/>
                                      </p:to>
                                    </p:set>
                                  </p:childTnLst>
                                </p:cTn>
                              </p:par>
                              <p:par>
                                <p:cTn id="215" presetID="10" presetClass="exit" presetSubtype="0" fill="hold" nodeType="withEffect">
                                  <p:stCondLst>
                                    <p:cond delay="0"/>
                                  </p:stCondLst>
                                  <p:childTnLst>
                                    <p:animEffect transition="out" filter="fade">
                                      <p:cBhvr>
                                        <p:cTn id="216" dur="1000"/>
                                        <p:tgtEl>
                                          <p:spTgt spid="163"/>
                                        </p:tgtEl>
                                      </p:cBhvr>
                                    </p:animEffect>
                                    <p:set>
                                      <p:cBhvr>
                                        <p:cTn id="217" dur="1" fill="hold">
                                          <p:stCondLst>
                                            <p:cond delay="999"/>
                                          </p:stCondLst>
                                        </p:cTn>
                                        <p:tgtEl>
                                          <p:spTgt spid="163"/>
                                        </p:tgtEl>
                                        <p:attrNameLst>
                                          <p:attrName>style.visibility</p:attrName>
                                        </p:attrNameLst>
                                      </p:cBhvr>
                                      <p:to>
                                        <p:strVal val="hidden"/>
                                      </p:to>
                                    </p:set>
                                  </p:childTnLst>
                                </p:cTn>
                              </p:par>
                              <p:par>
                                <p:cTn id="218" presetID="10" presetClass="exit" presetSubtype="0" fill="hold" nodeType="withEffect">
                                  <p:stCondLst>
                                    <p:cond delay="0"/>
                                  </p:stCondLst>
                                  <p:childTnLst>
                                    <p:animEffect transition="out" filter="fade">
                                      <p:cBhvr>
                                        <p:cTn id="219" dur="1000"/>
                                        <p:tgtEl>
                                          <p:spTgt spid="157"/>
                                        </p:tgtEl>
                                      </p:cBhvr>
                                    </p:animEffect>
                                    <p:set>
                                      <p:cBhvr>
                                        <p:cTn id="220" dur="1" fill="hold">
                                          <p:stCondLst>
                                            <p:cond delay="999"/>
                                          </p:stCondLst>
                                        </p:cTn>
                                        <p:tgtEl>
                                          <p:spTgt spid="157"/>
                                        </p:tgtEl>
                                        <p:attrNameLst>
                                          <p:attrName>style.visibility</p:attrName>
                                        </p:attrNameLst>
                                      </p:cBhvr>
                                      <p:to>
                                        <p:strVal val="hidden"/>
                                      </p:to>
                                    </p:set>
                                  </p:childTnLst>
                                </p:cTn>
                              </p:par>
                              <p:par>
                                <p:cTn id="221" presetID="22" presetClass="entr" presetSubtype="8" fill="hold" nodeType="withEffect">
                                  <p:stCondLst>
                                    <p:cond delay="0"/>
                                  </p:stCondLst>
                                  <p:childTnLst>
                                    <p:set>
                                      <p:cBhvr>
                                        <p:cTn id="222" dur="1" fill="hold">
                                          <p:stCondLst>
                                            <p:cond delay="0"/>
                                          </p:stCondLst>
                                        </p:cTn>
                                        <p:tgtEl>
                                          <p:spTgt spid="176"/>
                                        </p:tgtEl>
                                        <p:attrNameLst>
                                          <p:attrName>style.visibility</p:attrName>
                                        </p:attrNameLst>
                                      </p:cBhvr>
                                      <p:to>
                                        <p:strVal val="visible"/>
                                      </p:to>
                                    </p:set>
                                    <p:animEffect transition="in" filter="wipe(left)">
                                      <p:cBhvr>
                                        <p:cTn id="223" dur="1000"/>
                                        <p:tgtEl>
                                          <p:spTgt spid="176"/>
                                        </p:tgtEl>
                                      </p:cBhvr>
                                    </p:animEffect>
                                  </p:childTnLst>
                                </p:cTn>
                              </p:par>
                            </p:childTnLst>
                          </p:cTn>
                        </p:par>
                        <p:par>
                          <p:cTn id="224" fill="hold">
                            <p:stCondLst>
                              <p:cond delay="10750"/>
                            </p:stCondLst>
                            <p:childTnLst>
                              <p:par>
                                <p:cTn id="225" presetID="1" presetClass="exit" presetSubtype="0" fill="hold" grpId="2" nodeType="afterEffect">
                                  <p:stCondLst>
                                    <p:cond delay="0"/>
                                  </p:stCondLst>
                                  <p:childTnLst>
                                    <p:set>
                                      <p:cBhvr>
                                        <p:cTn id="226" dur="1" fill="hold">
                                          <p:stCondLst>
                                            <p:cond delay="0"/>
                                          </p:stCondLst>
                                        </p:cTn>
                                        <p:tgtEl>
                                          <p:spTgt spid="261"/>
                                        </p:tgtEl>
                                        <p:attrNameLst>
                                          <p:attrName>style.visibility</p:attrName>
                                        </p:attrNameLst>
                                      </p:cBhvr>
                                      <p:to>
                                        <p:strVal val="hidden"/>
                                      </p:to>
                                    </p:set>
                                  </p:childTnLst>
                                </p:cTn>
                              </p:par>
                            </p:childTnLst>
                          </p:cTn>
                        </p:par>
                        <p:par>
                          <p:cTn id="227" fill="hold">
                            <p:stCondLst>
                              <p:cond delay="10750"/>
                            </p:stCondLst>
                            <p:childTnLst>
                              <p:par>
                                <p:cTn id="228" presetID="1" presetClass="entr" presetSubtype="0" fill="hold" grpId="1" nodeType="afterEffect">
                                  <p:stCondLst>
                                    <p:cond delay="0"/>
                                  </p:stCondLst>
                                  <p:childTnLst>
                                    <p:set>
                                      <p:cBhvr>
                                        <p:cTn id="229" dur="1" fill="hold">
                                          <p:stCondLst>
                                            <p:cond delay="0"/>
                                          </p:stCondLst>
                                        </p:cTn>
                                        <p:tgtEl>
                                          <p:spTgt spid="263"/>
                                        </p:tgtEl>
                                        <p:attrNameLst>
                                          <p:attrName>style.visibility</p:attrName>
                                        </p:attrNameLst>
                                      </p:cBhvr>
                                      <p:to>
                                        <p:strVal val="visible"/>
                                      </p:to>
                                    </p:set>
                                  </p:childTnLst>
                                </p:cTn>
                              </p:par>
                            </p:childTnLst>
                          </p:cTn>
                        </p:par>
                        <p:par>
                          <p:cTn id="230" fill="hold">
                            <p:stCondLst>
                              <p:cond delay="10750"/>
                            </p:stCondLst>
                            <p:childTnLst>
                              <p:par>
                                <p:cTn id="231" presetID="0" presetClass="path" presetSubtype="0" accel="50000" decel="50000" fill="hold" grpId="0" nodeType="afterEffect">
                                  <p:stCondLst>
                                    <p:cond delay="0"/>
                                  </p:stCondLst>
                                  <p:childTnLst>
                                    <p:animMotion origin="layout" path="M -3.88889E-6 3.82716E-6 L 0.054 3.82716E-6 " pathEditMode="relative" rAng="0" ptsTypes="AA">
                                      <p:cBhvr>
                                        <p:cTn id="232" dur="1250" fill="hold"/>
                                        <p:tgtEl>
                                          <p:spTgt spid="263"/>
                                        </p:tgtEl>
                                        <p:attrNameLst>
                                          <p:attrName>ppt_x</p:attrName>
                                          <p:attrName>ppt_y</p:attrName>
                                        </p:attrNameLst>
                                      </p:cBhvr>
                                      <p:rCtr x="2691" y="0"/>
                                    </p:animMotion>
                                  </p:childTnLst>
                                </p:cTn>
                              </p:par>
                            </p:childTnLst>
                          </p:cTn>
                        </p:par>
                        <p:par>
                          <p:cTn id="233" fill="hold">
                            <p:stCondLst>
                              <p:cond delay="12000"/>
                            </p:stCondLst>
                            <p:childTnLst>
                              <p:par>
                                <p:cTn id="234" presetID="1" presetClass="entr" presetSubtype="0" fill="hold" grpId="0" nodeType="afterEffect">
                                  <p:stCondLst>
                                    <p:cond delay="0"/>
                                  </p:stCondLst>
                                  <p:childTnLst>
                                    <p:set>
                                      <p:cBhvr>
                                        <p:cTn id="235" dur="1" fill="hold">
                                          <p:stCondLst>
                                            <p:cond delay="0"/>
                                          </p:stCondLst>
                                        </p:cTn>
                                        <p:tgtEl>
                                          <p:spTgt spid="264"/>
                                        </p:tgtEl>
                                        <p:attrNameLst>
                                          <p:attrName>style.visibility</p:attrName>
                                        </p:attrNameLst>
                                      </p:cBhvr>
                                      <p:to>
                                        <p:strVal val="visible"/>
                                      </p:to>
                                    </p:set>
                                  </p:childTnLst>
                                </p:cTn>
                              </p:par>
                            </p:childTnLst>
                          </p:cTn>
                        </p:par>
                        <p:par>
                          <p:cTn id="236" fill="hold">
                            <p:stCondLst>
                              <p:cond delay="12000"/>
                            </p:stCondLst>
                            <p:childTnLst>
                              <p:par>
                                <p:cTn id="237" presetID="10" presetClass="exit" presetSubtype="0" fill="hold" nodeType="afterEffect">
                                  <p:stCondLst>
                                    <p:cond delay="0"/>
                                  </p:stCondLst>
                                  <p:childTnLst>
                                    <p:animEffect transition="out" filter="fade">
                                      <p:cBhvr>
                                        <p:cTn id="238" dur="1000"/>
                                        <p:tgtEl>
                                          <p:spTgt spid="125"/>
                                        </p:tgtEl>
                                      </p:cBhvr>
                                    </p:animEffect>
                                    <p:set>
                                      <p:cBhvr>
                                        <p:cTn id="239" dur="1" fill="hold">
                                          <p:stCondLst>
                                            <p:cond delay="999"/>
                                          </p:stCondLst>
                                        </p:cTn>
                                        <p:tgtEl>
                                          <p:spTgt spid="125"/>
                                        </p:tgtEl>
                                        <p:attrNameLst>
                                          <p:attrName>style.visibility</p:attrName>
                                        </p:attrNameLst>
                                      </p:cBhvr>
                                      <p:to>
                                        <p:strVal val="hidden"/>
                                      </p:to>
                                    </p:set>
                                  </p:childTnLst>
                                </p:cTn>
                              </p:par>
                              <p:par>
                                <p:cTn id="240" presetID="10" presetClass="exit" presetSubtype="0" fill="hold" nodeType="withEffect">
                                  <p:stCondLst>
                                    <p:cond delay="0"/>
                                  </p:stCondLst>
                                  <p:childTnLst>
                                    <p:animEffect transition="out" filter="fade">
                                      <p:cBhvr>
                                        <p:cTn id="241" dur="1000"/>
                                        <p:tgtEl>
                                          <p:spTgt spid="119"/>
                                        </p:tgtEl>
                                      </p:cBhvr>
                                    </p:animEffect>
                                    <p:set>
                                      <p:cBhvr>
                                        <p:cTn id="242" dur="1" fill="hold">
                                          <p:stCondLst>
                                            <p:cond delay="999"/>
                                          </p:stCondLst>
                                        </p:cTn>
                                        <p:tgtEl>
                                          <p:spTgt spid="119"/>
                                        </p:tgtEl>
                                        <p:attrNameLst>
                                          <p:attrName>style.visibility</p:attrName>
                                        </p:attrNameLst>
                                      </p:cBhvr>
                                      <p:to>
                                        <p:strVal val="hidden"/>
                                      </p:to>
                                    </p:set>
                                  </p:childTnLst>
                                </p:cTn>
                              </p:par>
                              <p:par>
                                <p:cTn id="243" presetID="10" presetClass="exit" presetSubtype="0" fill="hold" nodeType="withEffect">
                                  <p:stCondLst>
                                    <p:cond delay="0"/>
                                  </p:stCondLst>
                                  <p:childTnLst>
                                    <p:animEffect transition="out" filter="fade">
                                      <p:cBhvr>
                                        <p:cTn id="244" dur="1000"/>
                                        <p:tgtEl>
                                          <p:spTgt spid="164"/>
                                        </p:tgtEl>
                                      </p:cBhvr>
                                    </p:animEffect>
                                    <p:set>
                                      <p:cBhvr>
                                        <p:cTn id="245" dur="1" fill="hold">
                                          <p:stCondLst>
                                            <p:cond delay="999"/>
                                          </p:stCondLst>
                                        </p:cTn>
                                        <p:tgtEl>
                                          <p:spTgt spid="164"/>
                                        </p:tgtEl>
                                        <p:attrNameLst>
                                          <p:attrName>style.visibility</p:attrName>
                                        </p:attrNameLst>
                                      </p:cBhvr>
                                      <p:to>
                                        <p:strVal val="hidden"/>
                                      </p:to>
                                    </p:set>
                                  </p:childTnLst>
                                </p:cTn>
                              </p:par>
                              <p:par>
                                <p:cTn id="246" presetID="10" presetClass="exit" presetSubtype="0" fill="hold" nodeType="withEffect">
                                  <p:stCondLst>
                                    <p:cond delay="0"/>
                                  </p:stCondLst>
                                  <p:childTnLst>
                                    <p:animEffect transition="out" filter="fade">
                                      <p:cBhvr>
                                        <p:cTn id="247" dur="1000"/>
                                        <p:tgtEl>
                                          <p:spTgt spid="158"/>
                                        </p:tgtEl>
                                      </p:cBhvr>
                                    </p:animEffect>
                                    <p:set>
                                      <p:cBhvr>
                                        <p:cTn id="248" dur="1" fill="hold">
                                          <p:stCondLst>
                                            <p:cond delay="999"/>
                                          </p:stCondLst>
                                        </p:cTn>
                                        <p:tgtEl>
                                          <p:spTgt spid="158"/>
                                        </p:tgtEl>
                                        <p:attrNameLst>
                                          <p:attrName>style.visibility</p:attrName>
                                        </p:attrNameLst>
                                      </p:cBhvr>
                                      <p:to>
                                        <p:strVal val="hidden"/>
                                      </p:to>
                                    </p:set>
                                  </p:childTnLst>
                                </p:cTn>
                              </p:par>
                              <p:par>
                                <p:cTn id="249" presetID="10" presetClass="exit" presetSubtype="0" fill="hold" nodeType="withEffect">
                                  <p:stCondLst>
                                    <p:cond delay="0"/>
                                  </p:stCondLst>
                                  <p:childTnLst>
                                    <p:animEffect transition="out" filter="fade">
                                      <p:cBhvr>
                                        <p:cTn id="250" dur="1000"/>
                                        <p:tgtEl>
                                          <p:spTgt spid="170"/>
                                        </p:tgtEl>
                                      </p:cBhvr>
                                    </p:animEffect>
                                    <p:set>
                                      <p:cBhvr>
                                        <p:cTn id="251" dur="1" fill="hold">
                                          <p:stCondLst>
                                            <p:cond delay="999"/>
                                          </p:stCondLst>
                                        </p:cTn>
                                        <p:tgtEl>
                                          <p:spTgt spid="170"/>
                                        </p:tgtEl>
                                        <p:attrNameLst>
                                          <p:attrName>style.visibility</p:attrName>
                                        </p:attrNameLst>
                                      </p:cBhvr>
                                      <p:to>
                                        <p:strVal val="hidden"/>
                                      </p:to>
                                    </p:set>
                                  </p:childTnLst>
                                </p:cTn>
                              </p:par>
                              <p:par>
                                <p:cTn id="252" presetID="10" presetClass="exit" presetSubtype="0" fill="hold" nodeType="withEffect">
                                  <p:stCondLst>
                                    <p:cond delay="0"/>
                                  </p:stCondLst>
                                  <p:childTnLst>
                                    <p:animEffect transition="out" filter="fade">
                                      <p:cBhvr>
                                        <p:cTn id="253" dur="1000"/>
                                        <p:tgtEl>
                                          <p:spTgt spid="152"/>
                                        </p:tgtEl>
                                      </p:cBhvr>
                                    </p:animEffect>
                                    <p:set>
                                      <p:cBhvr>
                                        <p:cTn id="254" dur="1" fill="hold">
                                          <p:stCondLst>
                                            <p:cond delay="999"/>
                                          </p:stCondLst>
                                        </p:cTn>
                                        <p:tgtEl>
                                          <p:spTgt spid="152"/>
                                        </p:tgtEl>
                                        <p:attrNameLst>
                                          <p:attrName>style.visibility</p:attrName>
                                        </p:attrNameLst>
                                      </p:cBhvr>
                                      <p:to>
                                        <p:strVal val="hidden"/>
                                      </p:to>
                                    </p:set>
                                  </p:childTnLst>
                                </p:cTn>
                              </p:par>
                              <p:par>
                                <p:cTn id="255" presetID="10" presetClass="exit" presetSubtype="0" fill="hold" nodeType="withEffect">
                                  <p:stCondLst>
                                    <p:cond delay="0"/>
                                  </p:stCondLst>
                                  <p:childTnLst>
                                    <p:animEffect transition="out" filter="fade">
                                      <p:cBhvr>
                                        <p:cTn id="256" dur="1000"/>
                                        <p:tgtEl>
                                          <p:spTgt spid="130"/>
                                        </p:tgtEl>
                                      </p:cBhvr>
                                    </p:animEffect>
                                    <p:set>
                                      <p:cBhvr>
                                        <p:cTn id="257" dur="1" fill="hold">
                                          <p:stCondLst>
                                            <p:cond delay="999"/>
                                          </p:stCondLst>
                                        </p:cTn>
                                        <p:tgtEl>
                                          <p:spTgt spid="130"/>
                                        </p:tgtEl>
                                        <p:attrNameLst>
                                          <p:attrName>style.visibility</p:attrName>
                                        </p:attrNameLst>
                                      </p:cBhvr>
                                      <p:to>
                                        <p:strVal val="hidden"/>
                                      </p:to>
                                    </p:set>
                                  </p:childTnLst>
                                </p:cTn>
                              </p:par>
                              <p:par>
                                <p:cTn id="258" presetID="10" presetClass="exit" presetSubtype="0" fill="hold" nodeType="withEffect">
                                  <p:stCondLst>
                                    <p:cond delay="0"/>
                                  </p:stCondLst>
                                  <p:childTnLst>
                                    <p:animEffect transition="out" filter="fade">
                                      <p:cBhvr>
                                        <p:cTn id="259" dur="1000"/>
                                        <p:tgtEl>
                                          <p:spTgt spid="113"/>
                                        </p:tgtEl>
                                      </p:cBhvr>
                                    </p:animEffect>
                                    <p:set>
                                      <p:cBhvr>
                                        <p:cTn id="260" dur="1" fill="hold">
                                          <p:stCondLst>
                                            <p:cond delay="999"/>
                                          </p:stCondLst>
                                        </p:cTn>
                                        <p:tgtEl>
                                          <p:spTgt spid="113"/>
                                        </p:tgtEl>
                                        <p:attrNameLst>
                                          <p:attrName>style.visibility</p:attrName>
                                        </p:attrNameLst>
                                      </p:cBhvr>
                                      <p:to>
                                        <p:strVal val="hidden"/>
                                      </p:to>
                                    </p:set>
                                  </p:childTnLst>
                                </p:cTn>
                              </p:par>
                              <p:par>
                                <p:cTn id="261" presetID="22" presetClass="entr" presetSubtype="8" fill="hold" nodeType="withEffect">
                                  <p:stCondLst>
                                    <p:cond delay="0"/>
                                  </p:stCondLst>
                                  <p:childTnLst>
                                    <p:set>
                                      <p:cBhvr>
                                        <p:cTn id="262" dur="1" fill="hold">
                                          <p:stCondLst>
                                            <p:cond delay="0"/>
                                          </p:stCondLst>
                                        </p:cTn>
                                        <p:tgtEl>
                                          <p:spTgt spid="177"/>
                                        </p:tgtEl>
                                        <p:attrNameLst>
                                          <p:attrName>style.visibility</p:attrName>
                                        </p:attrNameLst>
                                      </p:cBhvr>
                                      <p:to>
                                        <p:strVal val="visible"/>
                                      </p:to>
                                    </p:set>
                                    <p:animEffect transition="in" filter="wipe(left)">
                                      <p:cBhvr>
                                        <p:cTn id="263" dur="1000"/>
                                        <p:tgtEl>
                                          <p:spTgt spid="177"/>
                                        </p:tgtEl>
                                      </p:cBhvr>
                                    </p:animEffect>
                                  </p:childTnLst>
                                </p:cTn>
                              </p:par>
                            </p:childTnLst>
                          </p:cTn>
                        </p:par>
                        <p:par>
                          <p:cTn id="264" fill="hold">
                            <p:stCondLst>
                              <p:cond delay="13000"/>
                            </p:stCondLst>
                            <p:childTnLst>
                              <p:par>
                                <p:cTn id="265" presetID="1" presetClass="exit" presetSubtype="0" fill="hold" grpId="2" nodeType="afterEffect">
                                  <p:stCondLst>
                                    <p:cond delay="0"/>
                                  </p:stCondLst>
                                  <p:childTnLst>
                                    <p:set>
                                      <p:cBhvr>
                                        <p:cTn id="266" dur="1" fill="hold">
                                          <p:stCondLst>
                                            <p:cond delay="0"/>
                                          </p:stCondLst>
                                        </p:cTn>
                                        <p:tgtEl>
                                          <p:spTgt spid="263"/>
                                        </p:tgtEl>
                                        <p:attrNameLst>
                                          <p:attrName>style.visibility</p:attrName>
                                        </p:attrNameLst>
                                      </p:cBhvr>
                                      <p:to>
                                        <p:strVal val="hidden"/>
                                      </p:to>
                                    </p:set>
                                  </p:childTnLst>
                                </p:cTn>
                              </p:par>
                            </p:childTnLst>
                          </p:cTn>
                        </p:par>
                        <p:par>
                          <p:cTn id="267" fill="hold">
                            <p:stCondLst>
                              <p:cond delay="13000"/>
                            </p:stCondLst>
                            <p:childTnLst>
                              <p:par>
                                <p:cTn id="268" presetID="1" presetClass="entr" presetSubtype="0" fill="hold" grpId="1" nodeType="afterEffect">
                                  <p:stCondLst>
                                    <p:cond delay="0"/>
                                  </p:stCondLst>
                                  <p:childTnLst>
                                    <p:set>
                                      <p:cBhvr>
                                        <p:cTn id="269" dur="1" fill="hold">
                                          <p:stCondLst>
                                            <p:cond delay="0"/>
                                          </p:stCondLst>
                                        </p:cTn>
                                        <p:tgtEl>
                                          <p:spTgt spid="265"/>
                                        </p:tgtEl>
                                        <p:attrNameLst>
                                          <p:attrName>style.visibility</p:attrName>
                                        </p:attrNameLst>
                                      </p:cBhvr>
                                      <p:to>
                                        <p:strVal val="visible"/>
                                      </p:to>
                                    </p:set>
                                  </p:childTnLst>
                                </p:cTn>
                              </p:par>
                            </p:childTnLst>
                          </p:cTn>
                        </p:par>
                        <p:par>
                          <p:cTn id="270" fill="hold">
                            <p:stCondLst>
                              <p:cond delay="13000"/>
                            </p:stCondLst>
                            <p:childTnLst>
                              <p:par>
                                <p:cTn id="271" presetID="0" presetClass="path" presetSubtype="0" accel="50000" decel="50000" fill="hold" grpId="0" nodeType="afterEffect">
                                  <p:stCondLst>
                                    <p:cond delay="0"/>
                                  </p:stCondLst>
                                  <p:childTnLst>
                                    <p:animMotion origin="layout" path="M 5E-6 3.82716E-6 L 0.054 3.82716E-6 " pathEditMode="relative" rAng="0" ptsTypes="AA">
                                      <p:cBhvr>
                                        <p:cTn id="272" dur="1250" fill="hold"/>
                                        <p:tgtEl>
                                          <p:spTgt spid="265"/>
                                        </p:tgtEl>
                                        <p:attrNameLst>
                                          <p:attrName>ppt_x</p:attrName>
                                          <p:attrName>ppt_y</p:attrName>
                                        </p:attrNameLst>
                                      </p:cBhvr>
                                      <p:rCtr x="2691" y="0"/>
                                    </p:animMotion>
                                  </p:childTnLst>
                                </p:cTn>
                              </p:par>
                            </p:childTnLst>
                          </p:cTn>
                        </p:par>
                        <p:par>
                          <p:cTn id="273" fill="hold">
                            <p:stCondLst>
                              <p:cond delay="14250"/>
                            </p:stCondLst>
                            <p:childTnLst>
                              <p:par>
                                <p:cTn id="274" presetID="1" presetClass="entr" presetSubtype="0" fill="hold" grpId="0" nodeType="afterEffect">
                                  <p:stCondLst>
                                    <p:cond delay="0"/>
                                  </p:stCondLst>
                                  <p:childTnLst>
                                    <p:set>
                                      <p:cBhvr>
                                        <p:cTn id="275" dur="1" fill="hold">
                                          <p:stCondLst>
                                            <p:cond delay="0"/>
                                          </p:stCondLst>
                                        </p:cTn>
                                        <p:tgtEl>
                                          <p:spTgt spid="266"/>
                                        </p:tgtEl>
                                        <p:attrNameLst>
                                          <p:attrName>style.visibility</p:attrName>
                                        </p:attrNameLst>
                                      </p:cBhvr>
                                      <p:to>
                                        <p:strVal val="visible"/>
                                      </p:to>
                                    </p:set>
                                  </p:childTnLst>
                                </p:cTn>
                              </p:par>
                            </p:childTnLst>
                          </p:cTn>
                        </p:par>
                        <p:par>
                          <p:cTn id="276" fill="hold">
                            <p:stCondLst>
                              <p:cond delay="14250"/>
                            </p:stCondLst>
                            <p:childTnLst>
                              <p:par>
                                <p:cTn id="277" presetID="10" presetClass="exit" presetSubtype="0" fill="hold" nodeType="afterEffect">
                                  <p:stCondLst>
                                    <p:cond delay="0"/>
                                  </p:stCondLst>
                                  <p:childTnLst>
                                    <p:animEffect transition="out" filter="fade">
                                      <p:cBhvr>
                                        <p:cTn id="278" dur="1000"/>
                                        <p:tgtEl>
                                          <p:spTgt spid="171"/>
                                        </p:tgtEl>
                                      </p:cBhvr>
                                    </p:animEffect>
                                    <p:set>
                                      <p:cBhvr>
                                        <p:cTn id="279" dur="1" fill="hold">
                                          <p:stCondLst>
                                            <p:cond delay="999"/>
                                          </p:stCondLst>
                                        </p:cTn>
                                        <p:tgtEl>
                                          <p:spTgt spid="171"/>
                                        </p:tgtEl>
                                        <p:attrNameLst>
                                          <p:attrName>style.visibility</p:attrName>
                                        </p:attrNameLst>
                                      </p:cBhvr>
                                      <p:to>
                                        <p:strVal val="hidden"/>
                                      </p:to>
                                    </p:set>
                                  </p:childTnLst>
                                </p:cTn>
                              </p:par>
                              <p:par>
                                <p:cTn id="280" presetID="10" presetClass="exit" presetSubtype="0" fill="hold" nodeType="withEffect">
                                  <p:stCondLst>
                                    <p:cond delay="0"/>
                                  </p:stCondLst>
                                  <p:childTnLst>
                                    <p:animEffect transition="out" filter="fade">
                                      <p:cBhvr>
                                        <p:cTn id="281" dur="1000"/>
                                        <p:tgtEl>
                                          <p:spTgt spid="153"/>
                                        </p:tgtEl>
                                      </p:cBhvr>
                                    </p:animEffect>
                                    <p:set>
                                      <p:cBhvr>
                                        <p:cTn id="282" dur="1" fill="hold">
                                          <p:stCondLst>
                                            <p:cond delay="999"/>
                                          </p:stCondLst>
                                        </p:cTn>
                                        <p:tgtEl>
                                          <p:spTgt spid="153"/>
                                        </p:tgtEl>
                                        <p:attrNameLst>
                                          <p:attrName>style.visibility</p:attrName>
                                        </p:attrNameLst>
                                      </p:cBhvr>
                                      <p:to>
                                        <p:strVal val="hidden"/>
                                      </p:to>
                                    </p:set>
                                  </p:childTnLst>
                                </p:cTn>
                              </p:par>
                              <p:par>
                                <p:cTn id="283" presetID="10" presetClass="exit" presetSubtype="0" fill="hold" nodeType="withEffect">
                                  <p:stCondLst>
                                    <p:cond delay="0"/>
                                  </p:stCondLst>
                                  <p:childTnLst>
                                    <p:animEffect transition="out" filter="fade">
                                      <p:cBhvr>
                                        <p:cTn id="284" dur="1000"/>
                                        <p:tgtEl>
                                          <p:spTgt spid="135"/>
                                        </p:tgtEl>
                                      </p:cBhvr>
                                    </p:animEffect>
                                    <p:set>
                                      <p:cBhvr>
                                        <p:cTn id="285" dur="1" fill="hold">
                                          <p:stCondLst>
                                            <p:cond delay="999"/>
                                          </p:stCondLst>
                                        </p:cTn>
                                        <p:tgtEl>
                                          <p:spTgt spid="135"/>
                                        </p:tgtEl>
                                        <p:attrNameLst>
                                          <p:attrName>style.visibility</p:attrName>
                                        </p:attrNameLst>
                                      </p:cBhvr>
                                      <p:to>
                                        <p:strVal val="hidden"/>
                                      </p:to>
                                    </p:set>
                                  </p:childTnLst>
                                </p:cTn>
                              </p:par>
                              <p:par>
                                <p:cTn id="286" presetID="10" presetClass="exit" presetSubtype="0" fill="hold" nodeType="withEffect">
                                  <p:stCondLst>
                                    <p:cond delay="0"/>
                                  </p:stCondLst>
                                  <p:childTnLst>
                                    <p:animEffect transition="out" filter="fade">
                                      <p:cBhvr>
                                        <p:cTn id="287" dur="1000"/>
                                        <p:tgtEl>
                                          <p:spTgt spid="159"/>
                                        </p:tgtEl>
                                      </p:cBhvr>
                                    </p:animEffect>
                                    <p:set>
                                      <p:cBhvr>
                                        <p:cTn id="288" dur="1" fill="hold">
                                          <p:stCondLst>
                                            <p:cond delay="999"/>
                                          </p:stCondLst>
                                        </p:cTn>
                                        <p:tgtEl>
                                          <p:spTgt spid="159"/>
                                        </p:tgtEl>
                                        <p:attrNameLst>
                                          <p:attrName>style.visibility</p:attrName>
                                        </p:attrNameLst>
                                      </p:cBhvr>
                                      <p:to>
                                        <p:strVal val="hidden"/>
                                      </p:to>
                                    </p:set>
                                  </p:childTnLst>
                                </p:cTn>
                              </p:par>
                              <p:par>
                                <p:cTn id="289" presetID="10" presetClass="exit" presetSubtype="0" fill="hold" nodeType="withEffect">
                                  <p:stCondLst>
                                    <p:cond delay="0"/>
                                  </p:stCondLst>
                                  <p:childTnLst>
                                    <p:animEffect transition="out" filter="fade">
                                      <p:cBhvr>
                                        <p:cTn id="290" dur="1000"/>
                                        <p:tgtEl>
                                          <p:spTgt spid="118"/>
                                        </p:tgtEl>
                                      </p:cBhvr>
                                    </p:animEffect>
                                    <p:set>
                                      <p:cBhvr>
                                        <p:cTn id="291" dur="1" fill="hold">
                                          <p:stCondLst>
                                            <p:cond delay="999"/>
                                          </p:stCondLst>
                                        </p:cTn>
                                        <p:tgtEl>
                                          <p:spTgt spid="118"/>
                                        </p:tgtEl>
                                        <p:attrNameLst>
                                          <p:attrName>style.visibility</p:attrName>
                                        </p:attrNameLst>
                                      </p:cBhvr>
                                      <p:to>
                                        <p:strVal val="hidden"/>
                                      </p:to>
                                    </p:set>
                                  </p:childTnLst>
                                </p:cTn>
                              </p:par>
                              <p:par>
                                <p:cTn id="292" presetID="10" presetClass="exit" presetSubtype="0" fill="hold" nodeType="withEffect">
                                  <p:stCondLst>
                                    <p:cond delay="0"/>
                                  </p:stCondLst>
                                  <p:childTnLst>
                                    <p:animEffect transition="out" filter="fade">
                                      <p:cBhvr>
                                        <p:cTn id="293" dur="1000"/>
                                        <p:tgtEl>
                                          <p:spTgt spid="165"/>
                                        </p:tgtEl>
                                      </p:cBhvr>
                                    </p:animEffect>
                                    <p:set>
                                      <p:cBhvr>
                                        <p:cTn id="294" dur="1" fill="hold">
                                          <p:stCondLst>
                                            <p:cond delay="999"/>
                                          </p:stCondLst>
                                        </p:cTn>
                                        <p:tgtEl>
                                          <p:spTgt spid="165"/>
                                        </p:tgtEl>
                                        <p:attrNameLst>
                                          <p:attrName>style.visibility</p:attrName>
                                        </p:attrNameLst>
                                      </p:cBhvr>
                                      <p:to>
                                        <p:strVal val="hidden"/>
                                      </p:to>
                                    </p:set>
                                  </p:childTnLst>
                                </p:cTn>
                              </p:par>
                              <p:par>
                                <p:cTn id="295" presetID="10" presetClass="exit" presetSubtype="0" fill="hold" nodeType="withEffect">
                                  <p:stCondLst>
                                    <p:cond delay="0"/>
                                  </p:stCondLst>
                                  <p:childTnLst>
                                    <p:animEffect transition="out" filter="fade">
                                      <p:cBhvr>
                                        <p:cTn id="296" dur="1000"/>
                                        <p:tgtEl>
                                          <p:spTgt spid="136"/>
                                        </p:tgtEl>
                                      </p:cBhvr>
                                    </p:animEffect>
                                    <p:set>
                                      <p:cBhvr>
                                        <p:cTn id="297" dur="1" fill="hold">
                                          <p:stCondLst>
                                            <p:cond delay="999"/>
                                          </p:stCondLst>
                                        </p:cTn>
                                        <p:tgtEl>
                                          <p:spTgt spid="136"/>
                                        </p:tgtEl>
                                        <p:attrNameLst>
                                          <p:attrName>style.visibility</p:attrName>
                                        </p:attrNameLst>
                                      </p:cBhvr>
                                      <p:to>
                                        <p:strVal val="hidden"/>
                                      </p:to>
                                    </p:set>
                                  </p:childTnLst>
                                </p:cTn>
                              </p:par>
                              <p:par>
                                <p:cTn id="298" presetID="10" presetClass="exit" presetSubtype="0" fill="hold" nodeType="withEffect">
                                  <p:stCondLst>
                                    <p:cond delay="0"/>
                                  </p:stCondLst>
                                  <p:childTnLst>
                                    <p:animEffect transition="out" filter="fade">
                                      <p:cBhvr>
                                        <p:cTn id="299" dur="1000"/>
                                        <p:tgtEl>
                                          <p:spTgt spid="124"/>
                                        </p:tgtEl>
                                      </p:cBhvr>
                                    </p:animEffect>
                                    <p:set>
                                      <p:cBhvr>
                                        <p:cTn id="300" dur="1" fill="hold">
                                          <p:stCondLst>
                                            <p:cond delay="999"/>
                                          </p:stCondLst>
                                        </p:cTn>
                                        <p:tgtEl>
                                          <p:spTgt spid="124"/>
                                        </p:tgtEl>
                                        <p:attrNameLst>
                                          <p:attrName>style.visibility</p:attrName>
                                        </p:attrNameLst>
                                      </p:cBhvr>
                                      <p:to>
                                        <p:strVal val="hidden"/>
                                      </p:to>
                                    </p:set>
                                  </p:childTnLst>
                                </p:cTn>
                              </p:par>
                              <p:par>
                                <p:cTn id="301" presetID="22" presetClass="entr" presetSubtype="8" fill="hold" nodeType="withEffect">
                                  <p:stCondLst>
                                    <p:cond delay="0"/>
                                  </p:stCondLst>
                                  <p:childTnLst>
                                    <p:set>
                                      <p:cBhvr>
                                        <p:cTn id="302" dur="1" fill="hold">
                                          <p:stCondLst>
                                            <p:cond delay="0"/>
                                          </p:stCondLst>
                                        </p:cTn>
                                        <p:tgtEl>
                                          <p:spTgt spid="178"/>
                                        </p:tgtEl>
                                        <p:attrNameLst>
                                          <p:attrName>style.visibility</p:attrName>
                                        </p:attrNameLst>
                                      </p:cBhvr>
                                      <p:to>
                                        <p:strVal val="visible"/>
                                      </p:to>
                                    </p:set>
                                    <p:animEffect transition="in" filter="wipe(left)">
                                      <p:cBhvr>
                                        <p:cTn id="303" dur="1000"/>
                                        <p:tgtEl>
                                          <p:spTgt spid="178"/>
                                        </p:tgtEl>
                                      </p:cBhvr>
                                    </p:animEffect>
                                  </p:childTnLst>
                                </p:cTn>
                              </p:par>
                            </p:childTnLst>
                          </p:cTn>
                        </p:par>
                        <p:par>
                          <p:cTn id="304" fill="hold">
                            <p:stCondLst>
                              <p:cond delay="15250"/>
                            </p:stCondLst>
                            <p:childTnLst>
                              <p:par>
                                <p:cTn id="305" presetID="1" presetClass="exit" presetSubtype="0" fill="hold" grpId="2" nodeType="afterEffect">
                                  <p:stCondLst>
                                    <p:cond delay="0"/>
                                  </p:stCondLst>
                                  <p:childTnLst>
                                    <p:set>
                                      <p:cBhvr>
                                        <p:cTn id="306" dur="1" fill="hold">
                                          <p:stCondLst>
                                            <p:cond delay="0"/>
                                          </p:stCondLst>
                                        </p:cTn>
                                        <p:tgtEl>
                                          <p:spTgt spid="265"/>
                                        </p:tgtEl>
                                        <p:attrNameLst>
                                          <p:attrName>style.visibility</p:attrName>
                                        </p:attrNameLst>
                                      </p:cBhvr>
                                      <p:to>
                                        <p:strVal val="hidden"/>
                                      </p:to>
                                    </p:set>
                                  </p:childTnLst>
                                </p:cTn>
                              </p:par>
                            </p:childTnLst>
                          </p:cTn>
                        </p:par>
                        <p:par>
                          <p:cTn id="307" fill="hold">
                            <p:stCondLst>
                              <p:cond delay="15250"/>
                            </p:stCondLst>
                            <p:childTnLst>
                              <p:par>
                                <p:cTn id="308" presetID="1" presetClass="entr" presetSubtype="0" fill="hold" grpId="1" nodeType="afterEffect">
                                  <p:stCondLst>
                                    <p:cond delay="0"/>
                                  </p:stCondLst>
                                  <p:childTnLst>
                                    <p:set>
                                      <p:cBhvr>
                                        <p:cTn id="309" dur="1" fill="hold">
                                          <p:stCondLst>
                                            <p:cond delay="0"/>
                                          </p:stCondLst>
                                        </p:cTn>
                                        <p:tgtEl>
                                          <p:spTgt spid="267"/>
                                        </p:tgtEl>
                                        <p:attrNameLst>
                                          <p:attrName>style.visibility</p:attrName>
                                        </p:attrNameLst>
                                      </p:cBhvr>
                                      <p:to>
                                        <p:strVal val="visible"/>
                                      </p:to>
                                    </p:set>
                                  </p:childTnLst>
                                </p:cTn>
                              </p:par>
                            </p:childTnLst>
                          </p:cTn>
                        </p:par>
                        <p:par>
                          <p:cTn id="310" fill="hold">
                            <p:stCondLst>
                              <p:cond delay="15250"/>
                            </p:stCondLst>
                            <p:childTnLst>
                              <p:par>
                                <p:cTn id="311" presetID="0" presetClass="path" presetSubtype="0" accel="50000" decel="50000" fill="hold" grpId="0" nodeType="afterEffect">
                                  <p:stCondLst>
                                    <p:cond delay="0"/>
                                  </p:stCondLst>
                                  <p:childTnLst>
                                    <p:animMotion origin="layout" path="M -1.66667E-6 3.82716E-6 L 0.05399 3.82716E-6 " pathEditMode="relative" rAng="0" ptsTypes="AA">
                                      <p:cBhvr>
                                        <p:cTn id="312" dur="1250" fill="hold"/>
                                        <p:tgtEl>
                                          <p:spTgt spid="267"/>
                                        </p:tgtEl>
                                        <p:attrNameLst>
                                          <p:attrName>ppt_x</p:attrName>
                                          <p:attrName>ppt_y</p:attrName>
                                        </p:attrNameLst>
                                      </p:cBhvr>
                                      <p:rCtr x="2691" y="0"/>
                                    </p:animMotion>
                                  </p:childTnLst>
                                </p:cTn>
                              </p:par>
                            </p:childTnLst>
                          </p:cTn>
                        </p:par>
                        <p:par>
                          <p:cTn id="313" fill="hold">
                            <p:stCondLst>
                              <p:cond delay="16500"/>
                            </p:stCondLst>
                            <p:childTnLst>
                              <p:par>
                                <p:cTn id="314" presetID="1" presetClass="exit" presetSubtype="0" fill="hold" grpId="2" nodeType="afterEffect">
                                  <p:stCondLst>
                                    <p:cond delay="0"/>
                                  </p:stCondLst>
                                  <p:childTnLst>
                                    <p:set>
                                      <p:cBhvr>
                                        <p:cTn id="315" dur="1" fill="hold">
                                          <p:stCondLst>
                                            <p:cond delay="0"/>
                                          </p:stCondLst>
                                        </p:cTn>
                                        <p:tgtEl>
                                          <p:spTgt spid="267"/>
                                        </p:tgtEl>
                                        <p:attrNameLst>
                                          <p:attrName>style.visibility</p:attrName>
                                        </p:attrNameLst>
                                      </p:cBhvr>
                                      <p:to>
                                        <p:strVal val="hidden"/>
                                      </p:to>
                                    </p:set>
                                  </p:childTnLst>
                                </p:cTn>
                              </p:par>
                            </p:childTnLst>
                          </p:cTn>
                        </p:par>
                        <p:par>
                          <p:cTn id="316" fill="hold">
                            <p:stCondLst>
                              <p:cond delay="16500"/>
                            </p:stCondLst>
                            <p:childTnLst>
                              <p:par>
                                <p:cTn id="317" presetID="22" presetClass="entr" presetSubtype="8" fill="hold" grpId="0" nodeType="afterEffect">
                                  <p:stCondLst>
                                    <p:cond delay="0"/>
                                  </p:stCondLst>
                                  <p:childTnLst>
                                    <p:set>
                                      <p:cBhvr>
                                        <p:cTn id="318" dur="1" fill="hold">
                                          <p:stCondLst>
                                            <p:cond delay="0"/>
                                          </p:stCondLst>
                                        </p:cTn>
                                        <p:tgtEl>
                                          <p:spTgt spid="305"/>
                                        </p:tgtEl>
                                        <p:attrNameLst>
                                          <p:attrName>style.visibility</p:attrName>
                                        </p:attrNameLst>
                                      </p:cBhvr>
                                      <p:to>
                                        <p:strVal val="visible"/>
                                      </p:to>
                                    </p:set>
                                    <p:animEffect transition="in" filter="wipe(left)">
                                      <p:cBhvr>
                                        <p:cTn id="319" dur="500"/>
                                        <p:tgtEl>
                                          <p:spTgt spid="305"/>
                                        </p:tgtEl>
                                      </p:cBhvr>
                                    </p:animEffect>
                                  </p:childTnLst>
                                </p:cTn>
                              </p:par>
                              <p:par>
                                <p:cTn id="320" presetID="22" presetClass="entr" presetSubtype="8" fill="hold" grpId="0" nodeType="withEffect">
                                  <p:stCondLst>
                                    <p:cond delay="0"/>
                                  </p:stCondLst>
                                  <p:childTnLst>
                                    <p:set>
                                      <p:cBhvr>
                                        <p:cTn id="321" dur="1" fill="hold">
                                          <p:stCondLst>
                                            <p:cond delay="0"/>
                                          </p:stCondLst>
                                        </p:cTn>
                                        <p:tgtEl>
                                          <p:spTgt spid="103"/>
                                        </p:tgtEl>
                                        <p:attrNameLst>
                                          <p:attrName>style.visibility</p:attrName>
                                        </p:attrNameLst>
                                      </p:cBhvr>
                                      <p:to>
                                        <p:strVal val="visible"/>
                                      </p:to>
                                    </p:set>
                                    <p:animEffect transition="in" filter="wipe(left)">
                                      <p:cBhvr>
                                        <p:cTn id="322" dur="500"/>
                                        <p:tgtEl>
                                          <p:spTgt spid="103"/>
                                        </p:tgtEl>
                                      </p:cBhvr>
                                    </p:animEffect>
                                  </p:childTnLst>
                                </p:cTn>
                              </p:par>
                              <p:par>
                                <p:cTn id="323" presetID="22" presetClass="entr" presetSubtype="8" fill="hold" nodeType="withEffect">
                                  <p:stCondLst>
                                    <p:cond delay="0"/>
                                  </p:stCondLst>
                                  <p:childTnLst>
                                    <p:set>
                                      <p:cBhvr>
                                        <p:cTn id="324" dur="1" fill="hold">
                                          <p:stCondLst>
                                            <p:cond delay="0"/>
                                          </p:stCondLst>
                                        </p:cTn>
                                        <p:tgtEl>
                                          <p:spTgt spid="194"/>
                                        </p:tgtEl>
                                        <p:attrNameLst>
                                          <p:attrName>style.visibility</p:attrName>
                                        </p:attrNameLst>
                                      </p:cBhvr>
                                      <p:to>
                                        <p:strVal val="visible"/>
                                      </p:to>
                                    </p:set>
                                    <p:animEffect transition="in" filter="wipe(left)">
                                      <p:cBhvr>
                                        <p:cTn id="325" dur="500"/>
                                        <p:tgtEl>
                                          <p:spTgt spid="194"/>
                                        </p:tgtEl>
                                      </p:cBhvr>
                                    </p:animEffect>
                                  </p:childTnLst>
                                </p:cTn>
                              </p:par>
                              <p:par>
                                <p:cTn id="326" presetID="22" presetClass="entr" presetSubtype="8" fill="hold" nodeType="withEffect">
                                  <p:stCondLst>
                                    <p:cond delay="0"/>
                                  </p:stCondLst>
                                  <p:childTnLst>
                                    <p:set>
                                      <p:cBhvr>
                                        <p:cTn id="327" dur="1" fill="hold">
                                          <p:stCondLst>
                                            <p:cond delay="0"/>
                                          </p:stCondLst>
                                        </p:cTn>
                                        <p:tgtEl>
                                          <p:spTgt spid="195"/>
                                        </p:tgtEl>
                                        <p:attrNameLst>
                                          <p:attrName>style.visibility</p:attrName>
                                        </p:attrNameLst>
                                      </p:cBhvr>
                                      <p:to>
                                        <p:strVal val="visible"/>
                                      </p:to>
                                    </p:set>
                                    <p:animEffect transition="in" filter="wipe(left)">
                                      <p:cBhvr>
                                        <p:cTn id="328" dur="500"/>
                                        <p:tgtEl>
                                          <p:spTgt spid="195"/>
                                        </p:tgtEl>
                                      </p:cBhvr>
                                    </p:animEffect>
                                  </p:childTnLst>
                                </p:cTn>
                              </p:par>
                              <p:par>
                                <p:cTn id="329" presetID="22" presetClass="entr" presetSubtype="8" fill="hold" grpId="0" nodeType="withEffect">
                                  <p:stCondLst>
                                    <p:cond delay="0"/>
                                  </p:stCondLst>
                                  <p:childTnLst>
                                    <p:set>
                                      <p:cBhvr>
                                        <p:cTn id="330" dur="1" fill="hold">
                                          <p:stCondLst>
                                            <p:cond delay="0"/>
                                          </p:stCondLst>
                                        </p:cTn>
                                        <p:tgtEl>
                                          <p:spTgt spid="193"/>
                                        </p:tgtEl>
                                        <p:attrNameLst>
                                          <p:attrName>style.visibility</p:attrName>
                                        </p:attrNameLst>
                                      </p:cBhvr>
                                      <p:to>
                                        <p:strVal val="visible"/>
                                      </p:to>
                                    </p:set>
                                    <p:animEffect transition="in" filter="wipe(left)">
                                      <p:cBhvr>
                                        <p:cTn id="331" dur="5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1" grpId="0" animBg="1"/>
      <p:bldP spid="551" grpId="1" animBg="1"/>
      <p:bldP spid="551" grpId="2" animBg="1"/>
      <p:bldP spid="214" grpId="0" animBg="1"/>
      <p:bldP spid="255" grpId="0" animBg="1"/>
      <p:bldP spid="255" grpId="1" animBg="1"/>
      <p:bldP spid="255" grpId="2" animBg="1"/>
      <p:bldP spid="256" grpId="0" animBg="1"/>
      <p:bldP spid="257" grpId="0" animBg="1"/>
      <p:bldP spid="257" grpId="1" animBg="1"/>
      <p:bldP spid="257" grpId="2" animBg="1"/>
      <p:bldP spid="258" grpId="0" animBg="1"/>
      <p:bldP spid="259" grpId="0" animBg="1"/>
      <p:bldP spid="259" grpId="1" animBg="1"/>
      <p:bldP spid="259" grpId="2" animBg="1"/>
      <p:bldP spid="260" grpId="0" animBg="1"/>
      <p:bldP spid="261" grpId="0" animBg="1"/>
      <p:bldP spid="261" grpId="1" animBg="1"/>
      <p:bldP spid="261" grpId="2" animBg="1"/>
      <p:bldP spid="262" grpId="0" animBg="1"/>
      <p:bldP spid="263" grpId="0" animBg="1"/>
      <p:bldP spid="263" grpId="1" animBg="1"/>
      <p:bldP spid="263" grpId="2" animBg="1"/>
      <p:bldP spid="264" grpId="0" animBg="1"/>
      <p:bldP spid="265" grpId="0" animBg="1"/>
      <p:bldP spid="265" grpId="1" animBg="1"/>
      <p:bldP spid="265" grpId="2" animBg="1"/>
      <p:bldP spid="266" grpId="0" animBg="1"/>
      <p:bldP spid="267" grpId="0" animBg="1"/>
      <p:bldP spid="267" grpId="1" animBg="1"/>
      <p:bldP spid="267" grpId="2" animBg="1"/>
      <p:bldP spid="102" grpId="0"/>
      <p:bldP spid="305" grpId="0"/>
      <p:bldP spid="95" grpId="0" animBg="1"/>
      <p:bldP spid="103" grpId="0" animBg="1"/>
      <p:bldP spid="108" grpId="0" animBg="1"/>
      <p:bldP spid="109" grpId="0" animBg="1"/>
      <p:bldP spid="110" grpId="0" animBg="1"/>
      <p:bldP spid="111" grpId="0" animBg="1"/>
      <p:bldP spid="112" grpId="0" animBg="1"/>
      <p:bldP spid="137" grpId="0" animBg="1"/>
      <p:bldP spid="138" grpId="0" animBg="1"/>
      <p:bldP spid="139" grpId="0" animBg="1"/>
      <p:bldP spid="140" grpId="0" animBg="1"/>
      <p:bldP spid="186" grpId="0" animBg="1"/>
      <p:bldP spid="188" grpId="0" animBg="1"/>
      <p:bldP spid="189" grpId="0" animBg="1"/>
      <p:bldP spid="190" grpId="0" animBg="1"/>
      <p:bldP spid="19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US"/>
              <a:t>Who’s interested in load test results?</a:t>
            </a:r>
          </a:p>
        </p:txBody>
      </p:sp>
      <p:sp>
        <p:nvSpPr>
          <p:cNvPr id="9" name="Text Placeholder 2">
            <a:extLst>
              <a:ext uri="{FF2B5EF4-FFF2-40B4-BE49-F238E27FC236}">
                <a16:creationId xmlns:a16="http://schemas.microsoft.com/office/drawing/2014/main" id="{63FFD6E3-5859-C240-9342-E866809D6912}"/>
              </a:ext>
            </a:extLst>
          </p:cNvPr>
          <p:cNvSpPr txBox="1">
            <a:spLocks/>
          </p:cNvSpPr>
          <p:nvPr/>
        </p:nvSpPr>
        <p:spPr>
          <a:xfrm>
            <a:off x="4947920" y="1208313"/>
            <a:ext cx="3051260" cy="528729"/>
          </a:xfrm>
          <a:prstGeom prst="rect">
            <a:avLst/>
          </a:prstGeom>
        </p:spPr>
        <p:txBody>
          <a:bodyPr vert="horz" lIns="91440" tIns="45720" rIns="91440" bIns="45720" rtlCol="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a:solidFill>
                  <a:srgbClr val="1D0D5C"/>
                </a:solidFill>
                <a:latin typeface="Open Sans" panose="020B0606030504020204" pitchFamily="34" charset="0"/>
                <a:ea typeface="Open Sans" panose="020B0606030504020204" pitchFamily="34" charset="0"/>
                <a:cs typeface="Open Sans" panose="020B0606030504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1D0D5C"/>
                </a:solidFill>
                <a:latin typeface="Open Sans" panose="020B0606030504020204" pitchFamily="34" charset="0"/>
                <a:ea typeface="Open Sans" panose="020B0606030504020204" pitchFamily="34" charset="0"/>
                <a:cs typeface="Open Sans" panose="020B0606030504020204" pitchFamily="34" charset="0"/>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1D0D5C"/>
                </a:solidFill>
                <a:latin typeface="Open Sans" panose="020B0606030504020204" pitchFamily="34" charset="0"/>
                <a:ea typeface="Open Sans" panose="020B0606030504020204" pitchFamily="34" charset="0"/>
                <a:cs typeface="Open Sans" panose="020B0606030504020204" pitchFamily="34" charset="0"/>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1D0D5C"/>
                </a:solidFill>
                <a:latin typeface="Open Sans" panose="020B0606030504020204" pitchFamily="34" charset="0"/>
                <a:ea typeface="Open Sans" panose="020B0606030504020204" pitchFamily="34" charset="0"/>
                <a:cs typeface="Open Sans" panose="020B0606030504020204" pitchFamily="34" charset="0"/>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1D0D5C"/>
                </a:solidFill>
                <a:latin typeface="Open Sans" panose="020B0606030504020204" pitchFamily="34" charset="0"/>
                <a:ea typeface="Open Sans" panose="020B0606030504020204" pitchFamily="34" charset="0"/>
                <a:cs typeface="Open Sans" panose="020B0606030504020204" pitchFamily="34" charset="0"/>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a:latin typeface="Raleway SemiBold" panose="020B0203030101060003" pitchFamily="34" charset="77"/>
              </a:rPr>
              <a:t>Engineering </a:t>
            </a:r>
            <a:r>
              <a:rPr lang="en-US" b="1">
                <a:solidFill>
                  <a:srgbClr val="649CD9"/>
                </a:solidFill>
                <a:latin typeface="Raleway SemiBold" panose="020B0203030101060003" pitchFamily="34" charset="77"/>
              </a:rPr>
              <a:t>Teams</a:t>
            </a:r>
          </a:p>
        </p:txBody>
      </p:sp>
      <p:pic>
        <p:nvPicPr>
          <p:cNvPr id="7" name="Graphic 6">
            <a:extLst>
              <a:ext uri="{FF2B5EF4-FFF2-40B4-BE49-F238E27FC236}">
                <a16:creationId xmlns:a16="http://schemas.microsoft.com/office/drawing/2014/main" id="{3972C6C9-7723-0B40-AFBB-B7DAF38359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5817" y="2444185"/>
            <a:ext cx="2074458" cy="1377087"/>
          </a:xfrm>
          <a:prstGeom prst="rect">
            <a:avLst/>
          </a:prstGeom>
        </p:spPr>
      </p:pic>
      <p:sp>
        <p:nvSpPr>
          <p:cNvPr id="19" name="Text Placeholder 2">
            <a:extLst>
              <a:ext uri="{FF2B5EF4-FFF2-40B4-BE49-F238E27FC236}">
                <a16:creationId xmlns:a16="http://schemas.microsoft.com/office/drawing/2014/main" id="{82C5EE06-C460-FF4D-918F-3324FE392160}"/>
              </a:ext>
            </a:extLst>
          </p:cNvPr>
          <p:cNvSpPr txBox="1">
            <a:spLocks/>
          </p:cNvSpPr>
          <p:nvPr/>
        </p:nvSpPr>
        <p:spPr>
          <a:xfrm>
            <a:off x="1283607" y="1208313"/>
            <a:ext cx="3051260" cy="528729"/>
          </a:xfrm>
          <a:prstGeom prst="rect">
            <a:avLst/>
          </a:prstGeom>
        </p:spPr>
        <p:txBody>
          <a:bodyPr vert="horz" lIns="91440" tIns="45720" rIns="91440" bIns="45720" rtlCol="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a:solidFill>
                  <a:srgbClr val="1D0D5C"/>
                </a:solidFill>
                <a:latin typeface="Open Sans" panose="020B0606030504020204" pitchFamily="34" charset="0"/>
                <a:ea typeface="Open Sans" panose="020B0606030504020204" pitchFamily="34" charset="0"/>
                <a:cs typeface="Open Sans" panose="020B0606030504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1D0D5C"/>
                </a:solidFill>
                <a:latin typeface="Open Sans" panose="020B0606030504020204" pitchFamily="34" charset="0"/>
                <a:ea typeface="Open Sans" panose="020B0606030504020204" pitchFamily="34" charset="0"/>
                <a:cs typeface="Open Sans" panose="020B0606030504020204" pitchFamily="34" charset="0"/>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1D0D5C"/>
                </a:solidFill>
                <a:latin typeface="Open Sans" panose="020B0606030504020204" pitchFamily="34" charset="0"/>
                <a:ea typeface="Open Sans" panose="020B0606030504020204" pitchFamily="34" charset="0"/>
                <a:cs typeface="Open Sans" panose="020B0606030504020204" pitchFamily="34" charset="0"/>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1D0D5C"/>
                </a:solidFill>
                <a:latin typeface="Open Sans" panose="020B0606030504020204" pitchFamily="34" charset="0"/>
                <a:ea typeface="Open Sans" panose="020B0606030504020204" pitchFamily="34" charset="0"/>
                <a:cs typeface="Open Sans" panose="020B0606030504020204" pitchFamily="34" charset="0"/>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1D0D5C"/>
                </a:solidFill>
                <a:latin typeface="Open Sans" panose="020B0606030504020204" pitchFamily="34" charset="0"/>
                <a:ea typeface="Open Sans" panose="020B0606030504020204" pitchFamily="34" charset="0"/>
                <a:cs typeface="Open Sans" panose="020B0606030504020204" pitchFamily="34" charset="0"/>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a:latin typeface="Raleway SemiBold" panose="020B0203030101060003" pitchFamily="34" charset="77"/>
              </a:rPr>
              <a:t>Business </a:t>
            </a:r>
            <a:r>
              <a:rPr lang="en-US" b="1">
                <a:solidFill>
                  <a:srgbClr val="916CBF"/>
                </a:solidFill>
                <a:latin typeface="Raleway SemiBold" panose="020B0203030101060003" pitchFamily="34" charset="77"/>
              </a:rPr>
              <a:t>Stakeholders</a:t>
            </a:r>
          </a:p>
        </p:txBody>
      </p:sp>
      <p:sp>
        <p:nvSpPr>
          <p:cNvPr id="3" name="Footer Placeholder 2">
            <a:extLst>
              <a:ext uri="{FF2B5EF4-FFF2-40B4-BE49-F238E27FC236}">
                <a16:creationId xmlns:a16="http://schemas.microsoft.com/office/drawing/2014/main" id="{46E574DB-BC3C-DF4A-B38A-6361B74BC385}"/>
              </a:ext>
            </a:extLst>
          </p:cNvPr>
          <p:cNvSpPr>
            <a:spLocks noGrp="1"/>
          </p:cNvSpPr>
          <p:nvPr>
            <p:ph type="ftr" sz="quarter" idx="13"/>
          </p:nvPr>
        </p:nvSpPr>
        <p:spPr/>
        <p:txBody>
          <a:bodyPr/>
          <a:lstStyle/>
          <a:p>
            <a:r>
              <a:rPr lang="en-US"/>
              <a:t>Introduction</a:t>
            </a:r>
          </a:p>
        </p:txBody>
      </p:sp>
      <p:grpSp>
        <p:nvGrpSpPr>
          <p:cNvPr id="4" name="Group 3">
            <a:extLst>
              <a:ext uri="{FF2B5EF4-FFF2-40B4-BE49-F238E27FC236}">
                <a16:creationId xmlns:a16="http://schemas.microsoft.com/office/drawing/2014/main" id="{479A355B-163C-394D-ADD2-983A1B7CED15}"/>
              </a:ext>
            </a:extLst>
          </p:cNvPr>
          <p:cNvGrpSpPr/>
          <p:nvPr/>
        </p:nvGrpSpPr>
        <p:grpSpPr>
          <a:xfrm>
            <a:off x="4947920" y="2548922"/>
            <a:ext cx="2681515" cy="1272350"/>
            <a:chOff x="4265625" y="2140571"/>
            <a:chExt cx="3963035" cy="1880417"/>
          </a:xfrm>
        </p:grpSpPr>
        <p:grpSp>
          <p:nvGrpSpPr>
            <p:cNvPr id="13" name="Group 12">
              <a:extLst>
                <a:ext uri="{FF2B5EF4-FFF2-40B4-BE49-F238E27FC236}">
                  <a16:creationId xmlns:a16="http://schemas.microsoft.com/office/drawing/2014/main" id="{DC1D7AF5-6195-C24D-9662-7FE147925FB7}"/>
                </a:ext>
              </a:extLst>
            </p:cNvPr>
            <p:cNvGrpSpPr/>
            <p:nvPr/>
          </p:nvGrpSpPr>
          <p:grpSpPr>
            <a:xfrm>
              <a:off x="4265625" y="2140571"/>
              <a:ext cx="1880417" cy="1880417"/>
              <a:chOff x="1062350" y="1910533"/>
              <a:chExt cx="1880417" cy="1880417"/>
            </a:xfrm>
          </p:grpSpPr>
          <p:pic>
            <p:nvPicPr>
              <p:cNvPr id="14" name="Graphic 13">
                <a:extLst>
                  <a:ext uri="{FF2B5EF4-FFF2-40B4-BE49-F238E27FC236}">
                    <a16:creationId xmlns:a16="http://schemas.microsoft.com/office/drawing/2014/main" id="{9AE94B28-193D-1645-98E1-C7D501CE5B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2350" y="1910533"/>
                <a:ext cx="1880417" cy="1880417"/>
              </a:xfrm>
              <a:prstGeom prst="rect">
                <a:avLst/>
              </a:prstGeom>
            </p:spPr>
          </p:pic>
          <p:sp>
            <p:nvSpPr>
              <p:cNvPr id="15" name="Rectangle 14">
                <a:extLst>
                  <a:ext uri="{FF2B5EF4-FFF2-40B4-BE49-F238E27FC236}">
                    <a16:creationId xmlns:a16="http://schemas.microsoft.com/office/drawing/2014/main" id="{A876E893-FDD2-F140-9853-0F86EBD0D63F}"/>
                  </a:ext>
                </a:extLst>
              </p:cNvPr>
              <p:cNvSpPr/>
              <p:nvPr/>
            </p:nvSpPr>
            <p:spPr>
              <a:xfrm>
                <a:off x="1809190" y="3024568"/>
                <a:ext cx="391040" cy="391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a:extLst>
                  <a:ext uri="{FF2B5EF4-FFF2-40B4-BE49-F238E27FC236}">
                    <a16:creationId xmlns:a16="http://schemas.microsoft.com/office/drawing/2014/main" id="{4C81ACCA-1822-BC43-B215-76AB8DEE4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78415" y="2995946"/>
                <a:ext cx="448285" cy="448285"/>
              </a:xfrm>
              <a:prstGeom prst="rect">
                <a:avLst/>
              </a:prstGeom>
            </p:spPr>
          </p:pic>
        </p:grpSp>
        <p:grpSp>
          <p:nvGrpSpPr>
            <p:cNvPr id="17" name="Group 16">
              <a:extLst>
                <a:ext uri="{FF2B5EF4-FFF2-40B4-BE49-F238E27FC236}">
                  <a16:creationId xmlns:a16="http://schemas.microsoft.com/office/drawing/2014/main" id="{28FDB5DB-6F19-DA44-9FDB-C273FC8384D6}"/>
                </a:ext>
              </a:extLst>
            </p:cNvPr>
            <p:cNvGrpSpPr/>
            <p:nvPr/>
          </p:nvGrpSpPr>
          <p:grpSpPr>
            <a:xfrm>
              <a:off x="6348243" y="2140571"/>
              <a:ext cx="1880417" cy="1880417"/>
              <a:chOff x="3144968" y="1910533"/>
              <a:chExt cx="1880417" cy="1880417"/>
            </a:xfrm>
          </p:grpSpPr>
          <p:pic>
            <p:nvPicPr>
              <p:cNvPr id="18" name="Graphic 17">
                <a:extLst>
                  <a:ext uri="{FF2B5EF4-FFF2-40B4-BE49-F238E27FC236}">
                    <a16:creationId xmlns:a16="http://schemas.microsoft.com/office/drawing/2014/main" id="{AA6B953B-9B8C-3342-AF77-EE90167C19E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44968" y="1910533"/>
                <a:ext cx="1880417" cy="1880417"/>
              </a:xfrm>
              <a:prstGeom prst="rect">
                <a:avLst/>
              </a:prstGeom>
            </p:spPr>
          </p:pic>
          <p:sp>
            <p:nvSpPr>
              <p:cNvPr id="20" name="Rectangle 19">
                <a:extLst>
                  <a:ext uri="{FF2B5EF4-FFF2-40B4-BE49-F238E27FC236}">
                    <a16:creationId xmlns:a16="http://schemas.microsoft.com/office/drawing/2014/main" id="{D67DFAD2-7963-AE45-BDF7-CC76AA13C581}"/>
                  </a:ext>
                </a:extLst>
              </p:cNvPr>
              <p:cNvSpPr/>
              <p:nvPr/>
            </p:nvSpPr>
            <p:spPr>
              <a:xfrm>
                <a:off x="3889656" y="3024568"/>
                <a:ext cx="391040" cy="391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14A60F57-9090-E44E-9CD9-C08D8DE29F1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89656" y="2995946"/>
                <a:ext cx="448285" cy="448285"/>
              </a:xfrm>
              <a:prstGeom prst="rect">
                <a:avLst/>
              </a:prstGeom>
            </p:spPr>
          </p:pic>
        </p:grpSp>
      </p:grpSp>
    </p:spTree>
    <p:extLst>
      <p:ext uri="{BB962C8B-B14F-4D97-AF65-F5344CB8AC3E}">
        <p14:creationId xmlns:p14="http://schemas.microsoft.com/office/powerpoint/2010/main" val="347015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2"/>
        <p:cNvGrpSpPr/>
        <p:nvPr/>
      </p:nvGrpSpPr>
      <p:grpSpPr>
        <a:xfrm>
          <a:off x="0" y="0"/>
          <a:ext cx="0" cy="0"/>
          <a:chOff x="0" y="0"/>
          <a:chExt cx="0" cy="0"/>
        </a:xfrm>
      </p:grpSpPr>
      <p:sp>
        <p:nvSpPr>
          <p:cNvPr id="13" name="Title 2">
            <a:extLst>
              <a:ext uri="{FF2B5EF4-FFF2-40B4-BE49-F238E27FC236}">
                <a16:creationId xmlns:a16="http://schemas.microsoft.com/office/drawing/2014/main" id="{1805AF24-4F44-B545-893B-7DAE6E22BCB7}"/>
              </a:ext>
            </a:extLst>
          </p:cNvPr>
          <p:cNvSpPr>
            <a:spLocks noGrp="1"/>
          </p:cNvSpPr>
          <p:nvPr>
            <p:ph type="title"/>
          </p:nvPr>
        </p:nvSpPr>
        <p:spPr>
          <a:xfrm>
            <a:off x="868365" y="529405"/>
            <a:ext cx="7959939" cy="528728"/>
          </a:xfrm>
        </p:spPr>
        <p:txBody>
          <a:bodyPr/>
          <a:lstStyle/>
          <a:p>
            <a:r>
              <a:rPr lang="en-US"/>
              <a:t>Storage</a:t>
            </a:r>
          </a:p>
        </p:txBody>
      </p:sp>
      <p:pic>
        <p:nvPicPr>
          <p:cNvPr id="15" name="Graphic 14">
            <a:extLst>
              <a:ext uri="{FF2B5EF4-FFF2-40B4-BE49-F238E27FC236}">
                <a16:creationId xmlns:a16="http://schemas.microsoft.com/office/drawing/2014/main" id="{0FBEC3AA-8CCD-BE40-9C30-B0A9747D2E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1699" y="448687"/>
            <a:ext cx="591273" cy="591273"/>
          </a:xfrm>
          <a:prstGeom prst="rect">
            <a:avLst/>
          </a:prstGeom>
        </p:spPr>
      </p:pic>
      <p:sp>
        <p:nvSpPr>
          <p:cNvPr id="2" name="Footer Placeholder 1">
            <a:extLst>
              <a:ext uri="{FF2B5EF4-FFF2-40B4-BE49-F238E27FC236}">
                <a16:creationId xmlns:a16="http://schemas.microsoft.com/office/drawing/2014/main" id="{C8F62536-FCB6-6940-B9E4-E7566ECAD504}"/>
              </a:ext>
            </a:extLst>
          </p:cNvPr>
          <p:cNvSpPr>
            <a:spLocks noGrp="1"/>
          </p:cNvSpPr>
          <p:nvPr>
            <p:ph type="ftr" sz="quarter" idx="13"/>
          </p:nvPr>
        </p:nvSpPr>
        <p:spPr/>
        <p:txBody>
          <a:bodyPr/>
          <a:lstStyle/>
          <a:p>
            <a:r>
              <a:rPr lang="en-US"/>
              <a:t>Architecture</a:t>
            </a:r>
          </a:p>
        </p:txBody>
      </p:sp>
      <p:cxnSp>
        <p:nvCxnSpPr>
          <p:cNvPr id="59" name="Straight Connector 58">
            <a:extLst>
              <a:ext uri="{FF2B5EF4-FFF2-40B4-BE49-F238E27FC236}">
                <a16:creationId xmlns:a16="http://schemas.microsoft.com/office/drawing/2014/main" id="{C136012D-FAF4-A242-B2B4-CA141E6BA196}"/>
              </a:ext>
            </a:extLst>
          </p:cNvPr>
          <p:cNvCxnSpPr/>
          <p:nvPr/>
        </p:nvCxnSpPr>
        <p:spPr>
          <a:xfrm>
            <a:off x="2616057" y="1085985"/>
            <a:ext cx="0" cy="3498207"/>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CD9F487A-B9D4-CB49-8379-0B9F8B7E407A}"/>
              </a:ext>
            </a:extLst>
          </p:cNvPr>
          <p:cNvSpPr/>
          <p:nvPr/>
        </p:nvSpPr>
        <p:spPr bwMode="auto">
          <a:xfrm>
            <a:off x="676384" y="2232506"/>
            <a:ext cx="2497787" cy="1707231"/>
          </a:xfrm>
          <a:prstGeom prst="rect">
            <a:avLst/>
          </a:prstGeom>
          <a:solidFill>
            <a:schemeClr val="lt1"/>
          </a:solid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a:defRPr/>
            </a:pPr>
            <a:r>
              <a:rPr lang="en-US" sz="1200">
                <a:ln w="0"/>
                <a:solidFill>
                  <a:srgbClr val="A2A2A2"/>
                </a:solidFill>
                <a:latin typeface="Arial" panose="020B0604020202020204" pitchFamily="34" charset="0"/>
                <a:cs typeface="Arial" panose="020B0604020202020204" pitchFamily="34" charset="0"/>
              </a:rPr>
              <a:t>VPC</a:t>
            </a:r>
          </a:p>
        </p:txBody>
      </p:sp>
      <p:pic>
        <p:nvPicPr>
          <p:cNvPr id="63" name="Graphic 62">
            <a:extLst>
              <a:ext uri="{FF2B5EF4-FFF2-40B4-BE49-F238E27FC236}">
                <a16:creationId xmlns:a16="http://schemas.microsoft.com/office/drawing/2014/main" id="{750B1D49-657D-E74B-9347-829C7D02CB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76292" y="1216309"/>
            <a:ext cx="420334" cy="420334"/>
          </a:xfrm>
          <a:prstGeom prst="rect">
            <a:avLst/>
          </a:prstGeom>
        </p:spPr>
      </p:pic>
      <p:pic>
        <p:nvPicPr>
          <p:cNvPr id="64" name="Graphic 63">
            <a:extLst>
              <a:ext uri="{FF2B5EF4-FFF2-40B4-BE49-F238E27FC236}">
                <a16:creationId xmlns:a16="http://schemas.microsoft.com/office/drawing/2014/main" id="{2591E2E4-31CC-2045-8D5D-E609CBFB75BA}"/>
              </a:ext>
            </a:extLst>
          </p:cNvPr>
          <p:cNvPicPr>
            <a:picLocks noChangeAspect="1"/>
          </p:cNvPicPr>
          <p:nvPr/>
        </p:nvPicPr>
        <p:blipFill>
          <a:blip r:embed="rId3">
            <a:extLst>
              <a:ext uri="{96DAC541-7B7A-43D3-8B79-37D633B846F1}">
                <asvg:svgBlip xmlns:asvg="http://schemas.microsoft.com/office/drawing/2016/SVG/main" r:embed="rId7"/>
              </a:ext>
            </a:extLst>
          </a:blip>
          <a:stretch>
            <a:fillRect/>
          </a:stretch>
        </p:blipFill>
        <p:spPr>
          <a:xfrm>
            <a:off x="5991996" y="1205368"/>
            <a:ext cx="420334" cy="420334"/>
          </a:xfrm>
          <a:prstGeom prst="rect">
            <a:avLst/>
          </a:prstGeom>
        </p:spPr>
      </p:pic>
      <p:pic>
        <p:nvPicPr>
          <p:cNvPr id="65" name="Graphic 64">
            <a:extLst>
              <a:ext uri="{FF2B5EF4-FFF2-40B4-BE49-F238E27FC236}">
                <a16:creationId xmlns:a16="http://schemas.microsoft.com/office/drawing/2014/main" id="{BE1238A3-42C4-254B-A0B8-89E33E623E5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64526" y="1085985"/>
            <a:ext cx="691993" cy="691993"/>
          </a:xfrm>
          <a:prstGeom prst="rect">
            <a:avLst/>
          </a:prstGeom>
        </p:spPr>
      </p:pic>
      <p:pic>
        <p:nvPicPr>
          <p:cNvPr id="66" name="Graphic 65">
            <a:extLst>
              <a:ext uri="{FF2B5EF4-FFF2-40B4-BE49-F238E27FC236}">
                <a16:creationId xmlns:a16="http://schemas.microsoft.com/office/drawing/2014/main" id="{860CD69E-58F8-1543-9D48-69C10D6023A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282096" y="1283176"/>
            <a:ext cx="348892" cy="229043"/>
          </a:xfrm>
          <a:prstGeom prst="rect">
            <a:avLst/>
          </a:prstGeom>
        </p:spPr>
      </p:pic>
      <p:cxnSp>
        <p:nvCxnSpPr>
          <p:cNvPr id="67" name="Straight Connector 66">
            <a:extLst>
              <a:ext uri="{FF2B5EF4-FFF2-40B4-BE49-F238E27FC236}">
                <a16:creationId xmlns:a16="http://schemas.microsoft.com/office/drawing/2014/main" id="{EF2A63BF-19D9-434A-8908-BA54FC60B333}"/>
              </a:ext>
            </a:extLst>
          </p:cNvPr>
          <p:cNvCxnSpPr>
            <a:cxnSpLocks/>
          </p:cNvCxnSpPr>
          <p:nvPr/>
        </p:nvCxnSpPr>
        <p:spPr>
          <a:xfrm>
            <a:off x="7554191" y="1331543"/>
            <a:ext cx="114453" cy="0"/>
          </a:xfrm>
          <a:prstGeom prst="line">
            <a:avLst/>
          </a:prstGeom>
          <a:solidFill>
            <a:schemeClr val="bg1">
              <a:lumMod val="50000"/>
            </a:schemeClr>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FCCBDDD-8306-F249-9DD7-B69384C7DF7E}"/>
              </a:ext>
            </a:extLst>
          </p:cNvPr>
          <p:cNvCxnSpPr>
            <a:cxnSpLocks/>
          </p:cNvCxnSpPr>
          <p:nvPr/>
        </p:nvCxnSpPr>
        <p:spPr>
          <a:xfrm>
            <a:off x="7554191" y="1361776"/>
            <a:ext cx="114453" cy="0"/>
          </a:xfrm>
          <a:prstGeom prst="line">
            <a:avLst/>
          </a:prstGeom>
          <a:solidFill>
            <a:schemeClr val="bg1">
              <a:lumMod val="50000"/>
            </a:schemeClr>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8B6AD37-2ACB-4D49-BA9A-57B88B38BE6D}"/>
              </a:ext>
            </a:extLst>
          </p:cNvPr>
          <p:cNvCxnSpPr>
            <a:cxnSpLocks/>
          </p:cNvCxnSpPr>
          <p:nvPr/>
        </p:nvCxnSpPr>
        <p:spPr>
          <a:xfrm>
            <a:off x="7554191" y="1397697"/>
            <a:ext cx="114453" cy="0"/>
          </a:xfrm>
          <a:prstGeom prst="line">
            <a:avLst/>
          </a:prstGeom>
          <a:solidFill>
            <a:schemeClr val="bg1">
              <a:lumMod val="50000"/>
            </a:schemeClr>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343CA28-DC21-C148-A093-38619E4DFA50}"/>
              </a:ext>
            </a:extLst>
          </p:cNvPr>
          <p:cNvCxnSpPr>
            <a:cxnSpLocks/>
          </p:cNvCxnSpPr>
          <p:nvPr/>
        </p:nvCxnSpPr>
        <p:spPr>
          <a:xfrm>
            <a:off x="7586583" y="1431981"/>
            <a:ext cx="82061" cy="0"/>
          </a:xfrm>
          <a:prstGeom prst="line">
            <a:avLst/>
          </a:prstGeom>
          <a:solidFill>
            <a:schemeClr val="bg1">
              <a:lumMod val="50000"/>
            </a:schemeClr>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B95FE43-7096-984A-8E38-C179E222C10A}"/>
              </a:ext>
            </a:extLst>
          </p:cNvPr>
          <p:cNvCxnSpPr>
            <a:cxnSpLocks/>
          </p:cNvCxnSpPr>
          <p:nvPr/>
        </p:nvCxnSpPr>
        <p:spPr>
          <a:xfrm>
            <a:off x="7586583" y="1464374"/>
            <a:ext cx="82061" cy="0"/>
          </a:xfrm>
          <a:prstGeom prst="line">
            <a:avLst/>
          </a:prstGeom>
          <a:solidFill>
            <a:schemeClr val="bg1">
              <a:lumMod val="50000"/>
            </a:schemeClr>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73" name="Graphic 7">
            <a:extLst>
              <a:ext uri="{FF2B5EF4-FFF2-40B4-BE49-F238E27FC236}">
                <a16:creationId xmlns:a16="http://schemas.microsoft.com/office/drawing/2014/main" id="{B644D2CE-01A7-6442-B008-0804C12AB82E}"/>
              </a:ext>
            </a:extLst>
          </p:cNvPr>
          <p:cNvPicPr>
            <a:picLocks noChangeAspect="1" noChangeArrowheads="1"/>
          </p:cNvPicPr>
          <p:nvPr/>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90753" y="2877418"/>
            <a:ext cx="475197" cy="47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Graphic 8">
            <a:extLst>
              <a:ext uri="{FF2B5EF4-FFF2-40B4-BE49-F238E27FC236}">
                <a16:creationId xmlns:a16="http://schemas.microsoft.com/office/drawing/2014/main" id="{97C20E3A-834A-2C4A-A319-BDE1A0823E80}"/>
              </a:ext>
            </a:extLst>
          </p:cNvPr>
          <p:cNvPicPr>
            <a:picLocks noChangeAspect="1" noChangeArrowheads="1"/>
          </p:cNvPicPr>
          <p:nvPr/>
        </p:nvPicPr>
        <p:blipFill>
          <a:blip r:embed="rId1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13462" y="2843782"/>
            <a:ext cx="475197" cy="47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Graphic 18">
            <a:extLst>
              <a:ext uri="{FF2B5EF4-FFF2-40B4-BE49-F238E27FC236}">
                <a16:creationId xmlns:a16="http://schemas.microsoft.com/office/drawing/2014/main" id="{C5F4F244-1761-494B-92DD-208E69E8C7DA}"/>
              </a:ext>
            </a:extLst>
          </p:cNvPr>
          <p:cNvPicPr>
            <a:picLocks noChangeAspect="1" noChangeArrowheads="1"/>
          </p:cNvPicPr>
          <p:nvPr/>
        </p:nvPicPr>
        <p:blipFill>
          <a:blip r:embed="rId1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76949" y="2839497"/>
            <a:ext cx="475198" cy="471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Graphic 14">
            <a:extLst>
              <a:ext uri="{FF2B5EF4-FFF2-40B4-BE49-F238E27FC236}">
                <a16:creationId xmlns:a16="http://schemas.microsoft.com/office/drawing/2014/main" id="{7B241A8F-0801-0C42-B78B-ABE955F9CBF5}"/>
              </a:ext>
            </a:extLst>
          </p:cNvPr>
          <p:cNvPicPr>
            <a:picLocks noChangeAspect="1" noChangeArrowheads="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76325" y="2296961"/>
            <a:ext cx="475197" cy="4751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Rectangle 80">
            <a:extLst>
              <a:ext uri="{FF2B5EF4-FFF2-40B4-BE49-F238E27FC236}">
                <a16:creationId xmlns:a16="http://schemas.microsoft.com/office/drawing/2014/main" id="{9D58A87B-C1CD-8D4E-82B1-BBC44A3E05B7}"/>
              </a:ext>
            </a:extLst>
          </p:cNvPr>
          <p:cNvSpPr/>
          <p:nvPr/>
        </p:nvSpPr>
        <p:spPr>
          <a:xfrm>
            <a:off x="2153228" y="2303397"/>
            <a:ext cx="955423" cy="1565176"/>
          </a:xfrm>
          <a:prstGeom prst="rect">
            <a:avLst/>
          </a:prstGeom>
          <a:solidFill>
            <a:schemeClr val="lt1"/>
          </a:solid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Graphic 81">
            <a:extLst>
              <a:ext uri="{FF2B5EF4-FFF2-40B4-BE49-F238E27FC236}">
                <a16:creationId xmlns:a16="http://schemas.microsoft.com/office/drawing/2014/main" id="{1451518B-29EF-404F-BCD6-CCD58BC48973}"/>
              </a:ext>
            </a:extLst>
          </p:cNvPr>
          <p:cNvPicPr>
            <a:picLocks noChangeAspect="1"/>
          </p:cNvPicPr>
          <p:nvPr/>
        </p:nvPicPr>
        <p:blipFill>
          <a:blip r:embed="rId16">
            <a:duotone>
              <a:schemeClr val="bg2">
                <a:shade val="45000"/>
                <a:satMod val="135000"/>
              </a:schemeClr>
              <a:prstClr val="white"/>
            </a:duotone>
            <a:extLst>
              <a:ext uri="{96DAC541-7B7A-43D3-8B79-37D633B846F1}">
                <asvg:svgBlip xmlns:asvg="http://schemas.microsoft.com/office/drawing/2016/SVG/main" r:embed="rId17"/>
              </a:ext>
            </a:extLst>
          </a:blip>
          <a:stretch>
            <a:fillRect/>
          </a:stretch>
        </p:blipFill>
        <p:spPr>
          <a:xfrm>
            <a:off x="2287102" y="2406663"/>
            <a:ext cx="657910" cy="371223"/>
          </a:xfrm>
          <a:prstGeom prst="rect">
            <a:avLst/>
          </a:prstGeom>
        </p:spPr>
      </p:pic>
      <p:pic>
        <p:nvPicPr>
          <p:cNvPr id="83" name="Graphic 82">
            <a:extLst>
              <a:ext uri="{FF2B5EF4-FFF2-40B4-BE49-F238E27FC236}">
                <a16:creationId xmlns:a16="http://schemas.microsoft.com/office/drawing/2014/main" id="{3DEAA251-E94E-BA43-BEB1-AC2245C289B3}"/>
              </a:ext>
            </a:extLst>
          </p:cNvPr>
          <p:cNvPicPr>
            <a:picLocks noChangeAspect="1"/>
          </p:cNvPicPr>
          <p:nvPr/>
        </p:nvPicPr>
        <p:blipFill>
          <a:blip r:embed="rId16">
            <a:duotone>
              <a:schemeClr val="bg2">
                <a:shade val="45000"/>
                <a:satMod val="135000"/>
              </a:schemeClr>
              <a:prstClr val="white"/>
            </a:duotone>
            <a:extLst>
              <a:ext uri="{96DAC541-7B7A-43D3-8B79-37D633B846F1}">
                <asvg:svgBlip xmlns:asvg="http://schemas.microsoft.com/office/drawing/2016/SVG/main" r:embed="rId17"/>
              </a:ext>
            </a:extLst>
          </a:blip>
          <a:stretch>
            <a:fillRect/>
          </a:stretch>
        </p:blipFill>
        <p:spPr>
          <a:xfrm>
            <a:off x="2289833" y="2900373"/>
            <a:ext cx="657910" cy="371223"/>
          </a:xfrm>
          <a:prstGeom prst="rect">
            <a:avLst/>
          </a:prstGeom>
        </p:spPr>
      </p:pic>
      <p:pic>
        <p:nvPicPr>
          <p:cNvPr id="92" name="Graphic 91">
            <a:extLst>
              <a:ext uri="{FF2B5EF4-FFF2-40B4-BE49-F238E27FC236}">
                <a16:creationId xmlns:a16="http://schemas.microsoft.com/office/drawing/2014/main" id="{2CE3D1C4-FBAE-3441-A14F-FF646D56F729}"/>
              </a:ext>
            </a:extLst>
          </p:cNvPr>
          <p:cNvPicPr>
            <a:picLocks noChangeAspect="1"/>
          </p:cNvPicPr>
          <p:nvPr/>
        </p:nvPicPr>
        <p:blipFill>
          <a:blip r:embed="rId16">
            <a:duotone>
              <a:schemeClr val="bg2">
                <a:shade val="45000"/>
                <a:satMod val="135000"/>
              </a:schemeClr>
              <a:prstClr val="white"/>
            </a:duotone>
            <a:extLst>
              <a:ext uri="{96DAC541-7B7A-43D3-8B79-37D633B846F1}">
                <asvg:svgBlip xmlns:asvg="http://schemas.microsoft.com/office/drawing/2016/SVG/main" r:embed="rId17"/>
              </a:ext>
            </a:extLst>
          </a:blip>
          <a:stretch>
            <a:fillRect/>
          </a:stretch>
        </p:blipFill>
        <p:spPr>
          <a:xfrm>
            <a:off x="2294006" y="3392763"/>
            <a:ext cx="657910" cy="371223"/>
          </a:xfrm>
          <a:prstGeom prst="rect">
            <a:avLst/>
          </a:prstGeom>
        </p:spPr>
      </p:pic>
      <p:cxnSp>
        <p:nvCxnSpPr>
          <p:cNvPr id="93" name="Straight Arrow Connector 92">
            <a:extLst>
              <a:ext uri="{FF2B5EF4-FFF2-40B4-BE49-F238E27FC236}">
                <a16:creationId xmlns:a16="http://schemas.microsoft.com/office/drawing/2014/main" id="{F1601869-F474-DD42-9DBD-D1936D41B6A6}"/>
              </a:ext>
            </a:extLst>
          </p:cNvPr>
          <p:cNvCxnSpPr>
            <a:cxnSpLocks/>
          </p:cNvCxnSpPr>
          <p:nvPr/>
        </p:nvCxnSpPr>
        <p:spPr>
          <a:xfrm>
            <a:off x="3174180" y="3096437"/>
            <a:ext cx="449908"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8A93099A-094B-F94D-B24F-525D28D56ACB}"/>
              </a:ext>
            </a:extLst>
          </p:cNvPr>
          <p:cNvCxnSpPr>
            <a:cxnSpLocks/>
          </p:cNvCxnSpPr>
          <p:nvPr/>
        </p:nvCxnSpPr>
        <p:spPr>
          <a:xfrm>
            <a:off x="4088659" y="3096437"/>
            <a:ext cx="708350"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DBDD259-B8E4-EF4F-808D-DE9D69455659}"/>
              </a:ext>
            </a:extLst>
          </p:cNvPr>
          <p:cNvCxnSpPr>
            <a:cxnSpLocks/>
          </p:cNvCxnSpPr>
          <p:nvPr/>
        </p:nvCxnSpPr>
        <p:spPr>
          <a:xfrm>
            <a:off x="5265950" y="3096437"/>
            <a:ext cx="708350"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pic>
        <p:nvPicPr>
          <p:cNvPr id="98" name="Graphic 97">
            <a:extLst>
              <a:ext uri="{FF2B5EF4-FFF2-40B4-BE49-F238E27FC236}">
                <a16:creationId xmlns:a16="http://schemas.microsoft.com/office/drawing/2014/main" id="{98673DDB-3782-8C49-B71C-18D90883BD5D}"/>
              </a:ext>
            </a:extLst>
          </p:cNvPr>
          <p:cNvPicPr>
            <a:picLocks noChangeAspect="1"/>
          </p:cNvPicPr>
          <p:nvPr/>
        </p:nvPicPr>
        <p:blipFill>
          <a:blip r:embed="rId18">
            <a:duotone>
              <a:schemeClr val="bg2">
                <a:shade val="45000"/>
                <a:satMod val="135000"/>
              </a:schemeClr>
              <a:prstClr val="white"/>
            </a:duotone>
            <a:extLst>
              <a:ext uri="{96DAC541-7B7A-43D3-8B79-37D633B846F1}">
                <asvg:svgBlip xmlns:asvg="http://schemas.microsoft.com/office/drawing/2016/SVG/main" r:embed="rId19"/>
              </a:ext>
            </a:extLst>
          </a:blip>
          <a:stretch>
            <a:fillRect/>
          </a:stretch>
        </p:blipFill>
        <p:spPr>
          <a:xfrm>
            <a:off x="680017" y="2237822"/>
            <a:ext cx="384048" cy="384048"/>
          </a:xfrm>
          <a:prstGeom prst="rect">
            <a:avLst/>
          </a:prstGeom>
        </p:spPr>
      </p:pic>
      <p:sp>
        <p:nvSpPr>
          <p:cNvPr id="99" name="Rectangle 98">
            <a:extLst>
              <a:ext uri="{FF2B5EF4-FFF2-40B4-BE49-F238E27FC236}">
                <a16:creationId xmlns:a16="http://schemas.microsoft.com/office/drawing/2014/main" id="{03DF5EBF-0EF7-CC4C-8486-66734232C559}"/>
              </a:ext>
            </a:extLst>
          </p:cNvPr>
          <p:cNvSpPr>
            <a:spLocks noChangeAspect="1"/>
          </p:cNvSpPr>
          <p:nvPr/>
        </p:nvSpPr>
        <p:spPr>
          <a:xfrm>
            <a:off x="680017" y="2232072"/>
            <a:ext cx="384048" cy="383507"/>
          </a:xfrm>
          <a:prstGeom prst="rect">
            <a:avLst/>
          </a:prstGeom>
          <a:no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11BED66D-3888-864C-99A5-62682BBDC969}"/>
              </a:ext>
            </a:extLst>
          </p:cNvPr>
          <p:cNvSpPr txBox="1"/>
          <p:nvPr/>
        </p:nvSpPr>
        <p:spPr>
          <a:xfrm>
            <a:off x="756835" y="1603835"/>
            <a:ext cx="1600118" cy="307777"/>
          </a:xfrm>
          <a:prstGeom prst="rect">
            <a:avLst/>
          </a:prstGeom>
          <a:noFill/>
        </p:spPr>
        <p:txBody>
          <a:bodyPr wrap="none" rtlCol="0">
            <a:spAutoFit/>
          </a:bodyPr>
          <a:lstStyle/>
          <a:p>
            <a:r>
              <a:rPr lang="en-US" b="1">
                <a:solidFill>
                  <a:schemeClr val="bg1">
                    <a:lumMod val="50000"/>
                  </a:schemeClr>
                </a:solidFill>
                <a:latin typeface="Raleway SemiBold" panose="020B0203030101060003" pitchFamily="34" charset="77"/>
              </a:rPr>
              <a:t>Load Generation</a:t>
            </a:r>
          </a:p>
        </p:txBody>
      </p:sp>
      <p:sp>
        <p:nvSpPr>
          <p:cNvPr id="101" name="TextBox 100">
            <a:extLst>
              <a:ext uri="{FF2B5EF4-FFF2-40B4-BE49-F238E27FC236}">
                <a16:creationId xmlns:a16="http://schemas.microsoft.com/office/drawing/2014/main" id="{A6F55421-7800-324C-B83E-1579D2E740FC}"/>
              </a:ext>
            </a:extLst>
          </p:cNvPr>
          <p:cNvSpPr txBox="1"/>
          <p:nvPr/>
        </p:nvSpPr>
        <p:spPr>
          <a:xfrm>
            <a:off x="3343247" y="1603835"/>
            <a:ext cx="1491114" cy="307777"/>
          </a:xfrm>
          <a:prstGeom prst="rect">
            <a:avLst/>
          </a:prstGeom>
          <a:noFill/>
        </p:spPr>
        <p:txBody>
          <a:bodyPr wrap="none" rtlCol="0">
            <a:spAutoFit/>
          </a:bodyPr>
          <a:lstStyle/>
          <a:p>
            <a:r>
              <a:rPr lang="en-US" b="1">
                <a:solidFill>
                  <a:schemeClr val="bg1">
                    <a:lumMod val="50000"/>
                  </a:schemeClr>
                </a:solidFill>
                <a:latin typeface="Raleway SemiBold" panose="020B0203030101060003" pitchFamily="34" charset="77"/>
              </a:rPr>
              <a:t>Transformation</a:t>
            </a:r>
          </a:p>
        </p:txBody>
      </p:sp>
      <p:sp>
        <p:nvSpPr>
          <p:cNvPr id="102" name="TextBox 101">
            <a:extLst>
              <a:ext uri="{FF2B5EF4-FFF2-40B4-BE49-F238E27FC236}">
                <a16:creationId xmlns:a16="http://schemas.microsoft.com/office/drawing/2014/main" id="{5D2D943D-218D-244E-B59C-90E9F295AD5F}"/>
              </a:ext>
            </a:extLst>
          </p:cNvPr>
          <p:cNvSpPr txBox="1"/>
          <p:nvPr/>
        </p:nvSpPr>
        <p:spPr>
          <a:xfrm>
            <a:off x="5774803" y="1603835"/>
            <a:ext cx="854721" cy="307777"/>
          </a:xfrm>
          <a:prstGeom prst="rect">
            <a:avLst/>
          </a:prstGeom>
          <a:noFill/>
        </p:spPr>
        <p:txBody>
          <a:bodyPr wrap="none" rtlCol="0">
            <a:spAutoFit/>
          </a:bodyPr>
          <a:lstStyle/>
          <a:p>
            <a:r>
              <a:rPr lang="en-US" b="1">
                <a:solidFill>
                  <a:srgbClr val="1D0D5C"/>
                </a:solidFill>
                <a:latin typeface="Raleway SemiBold" panose="020B0203030101060003" pitchFamily="34" charset="77"/>
              </a:rPr>
              <a:t>Storage</a:t>
            </a:r>
          </a:p>
        </p:txBody>
      </p:sp>
      <p:sp>
        <p:nvSpPr>
          <p:cNvPr id="103" name="TextBox 102">
            <a:extLst>
              <a:ext uri="{FF2B5EF4-FFF2-40B4-BE49-F238E27FC236}">
                <a16:creationId xmlns:a16="http://schemas.microsoft.com/office/drawing/2014/main" id="{DF53A0DE-8350-0E46-A0FD-F1636022D096}"/>
              </a:ext>
            </a:extLst>
          </p:cNvPr>
          <p:cNvSpPr txBox="1"/>
          <p:nvPr/>
        </p:nvSpPr>
        <p:spPr>
          <a:xfrm>
            <a:off x="6888192" y="1603835"/>
            <a:ext cx="1260281" cy="307777"/>
          </a:xfrm>
          <a:prstGeom prst="rect">
            <a:avLst/>
          </a:prstGeom>
          <a:noFill/>
        </p:spPr>
        <p:txBody>
          <a:bodyPr wrap="square" rtlCol="0">
            <a:spAutoFit/>
          </a:bodyPr>
          <a:lstStyle/>
          <a:p>
            <a:r>
              <a:rPr lang="en-US" b="1">
                <a:solidFill>
                  <a:schemeClr val="bg1">
                    <a:lumMod val="50000"/>
                  </a:schemeClr>
                </a:solidFill>
                <a:latin typeface="Raleway SemiBold" panose="020B0203030101060003" pitchFamily="34" charset="77"/>
              </a:rPr>
              <a:t>Visualization</a:t>
            </a:r>
          </a:p>
        </p:txBody>
      </p:sp>
      <p:cxnSp>
        <p:nvCxnSpPr>
          <p:cNvPr id="104" name="Straight Connector 103">
            <a:extLst>
              <a:ext uri="{FF2B5EF4-FFF2-40B4-BE49-F238E27FC236}">
                <a16:creationId xmlns:a16="http://schemas.microsoft.com/office/drawing/2014/main" id="{A1F453C4-D7FB-7A4B-BDD4-B75ECA397C14}"/>
              </a:ext>
            </a:extLst>
          </p:cNvPr>
          <p:cNvCxnSpPr/>
          <p:nvPr/>
        </p:nvCxnSpPr>
        <p:spPr>
          <a:xfrm>
            <a:off x="5620125" y="1085985"/>
            <a:ext cx="0" cy="3498207"/>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D70BB6A-4A58-3B47-9E1F-656859691DC4}"/>
              </a:ext>
            </a:extLst>
          </p:cNvPr>
          <p:cNvCxnSpPr/>
          <p:nvPr/>
        </p:nvCxnSpPr>
        <p:spPr>
          <a:xfrm>
            <a:off x="6793938" y="1085985"/>
            <a:ext cx="0" cy="3498207"/>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pic>
        <p:nvPicPr>
          <p:cNvPr id="106" name="Graphic 105">
            <a:extLst>
              <a:ext uri="{FF2B5EF4-FFF2-40B4-BE49-F238E27FC236}">
                <a16:creationId xmlns:a16="http://schemas.microsoft.com/office/drawing/2014/main" id="{213C3F4A-A3D8-3A46-B0BE-C8423366C05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flipH="1">
            <a:off x="1345002" y="1203763"/>
            <a:ext cx="420335" cy="421416"/>
          </a:xfrm>
          <a:prstGeom prst="rect">
            <a:avLst/>
          </a:prstGeom>
        </p:spPr>
      </p:pic>
      <p:grpSp>
        <p:nvGrpSpPr>
          <p:cNvPr id="107" name="Group 106">
            <a:extLst>
              <a:ext uri="{FF2B5EF4-FFF2-40B4-BE49-F238E27FC236}">
                <a16:creationId xmlns:a16="http://schemas.microsoft.com/office/drawing/2014/main" id="{CB456B22-0E31-B54F-8DBC-CE3808A7FE38}"/>
              </a:ext>
            </a:extLst>
          </p:cNvPr>
          <p:cNvGrpSpPr/>
          <p:nvPr/>
        </p:nvGrpSpPr>
        <p:grpSpPr>
          <a:xfrm>
            <a:off x="1669877" y="1457666"/>
            <a:ext cx="120298" cy="201190"/>
            <a:chOff x="2349842" y="2650268"/>
            <a:chExt cx="223836" cy="374348"/>
          </a:xfrm>
          <a:solidFill>
            <a:schemeClr val="lt1"/>
          </a:solidFill>
        </p:grpSpPr>
        <p:sp>
          <p:nvSpPr>
            <p:cNvPr id="108" name="Oval 107">
              <a:extLst>
                <a:ext uri="{FF2B5EF4-FFF2-40B4-BE49-F238E27FC236}">
                  <a16:creationId xmlns:a16="http://schemas.microsoft.com/office/drawing/2014/main" id="{74F797ED-AEC4-3443-A347-8A15FE57E9F3}"/>
                </a:ext>
              </a:extLst>
            </p:cNvPr>
            <p:cNvSpPr/>
            <p:nvPr/>
          </p:nvSpPr>
          <p:spPr>
            <a:xfrm>
              <a:off x="2393498" y="2650268"/>
              <a:ext cx="136525" cy="136525"/>
            </a:xfrm>
            <a:prstGeom prst="ellipse">
              <a:avLst/>
            </a:prstGeom>
            <a:grpFill/>
            <a:ln w="158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Pie 52">
              <a:extLst>
                <a:ext uri="{FF2B5EF4-FFF2-40B4-BE49-F238E27FC236}">
                  <a16:creationId xmlns:a16="http://schemas.microsoft.com/office/drawing/2014/main" id="{AB5AD559-AFFD-3641-A35F-AA3191A95F29}"/>
                </a:ext>
              </a:extLst>
            </p:cNvPr>
            <p:cNvSpPr/>
            <p:nvPr/>
          </p:nvSpPr>
          <p:spPr>
            <a:xfrm rot="5400000">
              <a:off x="2349842" y="2800780"/>
              <a:ext cx="223836" cy="223836"/>
            </a:xfrm>
            <a:prstGeom prst="pie">
              <a:avLst>
                <a:gd name="adj1" fmla="val 5376454"/>
                <a:gd name="adj2" fmla="val 16199991"/>
              </a:avLst>
            </a:prstGeom>
            <a:grpFill/>
            <a:ln w="158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21" name="Graphic 2">
            <a:extLst>
              <a:ext uri="{FF2B5EF4-FFF2-40B4-BE49-F238E27FC236}">
                <a16:creationId xmlns:a16="http://schemas.microsoft.com/office/drawing/2014/main" id="{7CCE5114-4EA3-4344-B984-12E2F6FFED0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241824" y="2364701"/>
            <a:ext cx="182974" cy="185226"/>
          </a:xfrm>
          <a:prstGeom prst="rect">
            <a:avLst/>
          </a:prstGeom>
        </p:spPr>
      </p:pic>
      <p:pic>
        <p:nvPicPr>
          <p:cNvPr id="122" name="Graphic 2">
            <a:extLst>
              <a:ext uri="{FF2B5EF4-FFF2-40B4-BE49-F238E27FC236}">
                <a16:creationId xmlns:a16="http://schemas.microsoft.com/office/drawing/2014/main" id="{2557450F-9388-9F46-AED7-9EDEBC96E82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241824" y="2858411"/>
            <a:ext cx="182974" cy="185226"/>
          </a:xfrm>
          <a:prstGeom prst="rect">
            <a:avLst/>
          </a:prstGeom>
        </p:spPr>
      </p:pic>
      <p:pic>
        <p:nvPicPr>
          <p:cNvPr id="123" name="Graphic 2">
            <a:extLst>
              <a:ext uri="{FF2B5EF4-FFF2-40B4-BE49-F238E27FC236}">
                <a16:creationId xmlns:a16="http://schemas.microsoft.com/office/drawing/2014/main" id="{C0B4CAF0-44C9-5D47-BE26-4CA0EA9527D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241824" y="3350801"/>
            <a:ext cx="182974" cy="185226"/>
          </a:xfrm>
          <a:prstGeom prst="rect">
            <a:avLst/>
          </a:prstGeom>
        </p:spPr>
      </p:pic>
      <p:pic>
        <p:nvPicPr>
          <p:cNvPr id="124" name="Graphic 19">
            <a:extLst>
              <a:ext uri="{FF2B5EF4-FFF2-40B4-BE49-F238E27FC236}">
                <a16:creationId xmlns:a16="http://schemas.microsoft.com/office/drawing/2014/main" id="{8ECE4071-A7D2-9C47-AF8B-5B1BCB413777}"/>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964566" y="2858396"/>
            <a:ext cx="475197" cy="47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6" name="Straight Arrow Connector 125">
            <a:extLst>
              <a:ext uri="{FF2B5EF4-FFF2-40B4-BE49-F238E27FC236}">
                <a16:creationId xmlns:a16="http://schemas.microsoft.com/office/drawing/2014/main" id="{D666CDEC-FBD5-614B-BDCB-E273349D85BE}"/>
              </a:ext>
            </a:extLst>
          </p:cNvPr>
          <p:cNvCxnSpPr>
            <a:cxnSpLocks/>
          </p:cNvCxnSpPr>
          <p:nvPr/>
        </p:nvCxnSpPr>
        <p:spPr>
          <a:xfrm>
            <a:off x="6439763" y="3096438"/>
            <a:ext cx="842333"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grpSp>
        <p:nvGrpSpPr>
          <p:cNvPr id="127" name="Group 126">
            <a:extLst>
              <a:ext uri="{FF2B5EF4-FFF2-40B4-BE49-F238E27FC236}">
                <a16:creationId xmlns:a16="http://schemas.microsoft.com/office/drawing/2014/main" id="{F44BAF98-2A20-ED42-9E34-4D1C3D11A9C0}"/>
              </a:ext>
            </a:extLst>
          </p:cNvPr>
          <p:cNvGrpSpPr/>
          <p:nvPr/>
        </p:nvGrpSpPr>
        <p:grpSpPr>
          <a:xfrm>
            <a:off x="7238538" y="2806883"/>
            <a:ext cx="578222" cy="578222"/>
            <a:chOff x="7238538" y="2806883"/>
            <a:chExt cx="578222" cy="578222"/>
          </a:xfrm>
        </p:grpSpPr>
        <p:sp>
          <p:nvSpPr>
            <p:cNvPr id="128" name="Rectangle 127">
              <a:extLst>
                <a:ext uri="{FF2B5EF4-FFF2-40B4-BE49-F238E27FC236}">
                  <a16:creationId xmlns:a16="http://schemas.microsoft.com/office/drawing/2014/main" id="{C3D4B1DC-EE79-1249-8423-6D5AACE074B7}"/>
                </a:ext>
              </a:extLst>
            </p:cNvPr>
            <p:cNvSpPr/>
            <p:nvPr/>
          </p:nvSpPr>
          <p:spPr>
            <a:xfrm>
              <a:off x="7289001" y="2857346"/>
              <a:ext cx="477297" cy="477297"/>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9" name="Group 128">
              <a:extLst>
                <a:ext uri="{FF2B5EF4-FFF2-40B4-BE49-F238E27FC236}">
                  <a16:creationId xmlns:a16="http://schemas.microsoft.com/office/drawing/2014/main" id="{BA938081-FAFE-9841-96BD-1575BFC95D0F}"/>
                </a:ext>
              </a:extLst>
            </p:cNvPr>
            <p:cNvGrpSpPr/>
            <p:nvPr/>
          </p:nvGrpSpPr>
          <p:grpSpPr>
            <a:xfrm>
              <a:off x="7238538" y="2806883"/>
              <a:ext cx="578222" cy="578222"/>
              <a:chOff x="8066080" y="3059139"/>
              <a:chExt cx="637419" cy="637419"/>
            </a:xfrm>
            <a:solidFill>
              <a:schemeClr val="bg1"/>
            </a:solidFill>
          </p:grpSpPr>
          <p:pic>
            <p:nvPicPr>
              <p:cNvPr id="131" name="Graphic 130">
                <a:extLst>
                  <a:ext uri="{FF2B5EF4-FFF2-40B4-BE49-F238E27FC236}">
                    <a16:creationId xmlns:a16="http://schemas.microsoft.com/office/drawing/2014/main" id="{B2608704-618E-634B-A626-D9EBBE7E245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066080" y="3059139"/>
                <a:ext cx="637419" cy="637419"/>
              </a:xfrm>
              <a:prstGeom prst="rect">
                <a:avLst/>
              </a:prstGeom>
            </p:spPr>
          </p:pic>
          <p:cxnSp>
            <p:nvCxnSpPr>
              <p:cNvPr id="132" name="Straight Connector 131">
                <a:extLst>
                  <a:ext uri="{FF2B5EF4-FFF2-40B4-BE49-F238E27FC236}">
                    <a16:creationId xmlns:a16="http://schemas.microsoft.com/office/drawing/2014/main" id="{6D5E1724-FBB3-DF47-8679-FC264D2716C2}"/>
                  </a:ext>
                </a:extLst>
              </p:cNvPr>
              <p:cNvCxnSpPr>
                <a:cxnSpLocks/>
              </p:cNvCxnSpPr>
              <p:nvPr/>
            </p:nvCxnSpPr>
            <p:spPr>
              <a:xfrm>
                <a:off x="8425014" y="3285331"/>
                <a:ext cx="105427" cy="0"/>
              </a:xfrm>
              <a:prstGeom prst="line">
                <a:avLst/>
              </a:prstGeom>
              <a:grpFill/>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671CBCF-3AEA-4A41-8FA6-6ECA70675EF6}"/>
                  </a:ext>
                </a:extLst>
              </p:cNvPr>
              <p:cNvCxnSpPr>
                <a:cxnSpLocks/>
              </p:cNvCxnSpPr>
              <p:nvPr/>
            </p:nvCxnSpPr>
            <p:spPr>
              <a:xfrm>
                <a:off x="8425014" y="3313180"/>
                <a:ext cx="105427" cy="0"/>
              </a:xfrm>
              <a:prstGeom prst="line">
                <a:avLst/>
              </a:prstGeom>
              <a:grpFill/>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D3BB5286-897E-F54B-BEDE-8D6881238E75}"/>
                  </a:ext>
                </a:extLst>
              </p:cNvPr>
              <p:cNvCxnSpPr>
                <a:cxnSpLocks/>
              </p:cNvCxnSpPr>
              <p:nvPr/>
            </p:nvCxnSpPr>
            <p:spPr>
              <a:xfrm>
                <a:off x="8425014" y="3346268"/>
                <a:ext cx="105427" cy="0"/>
              </a:xfrm>
              <a:prstGeom prst="line">
                <a:avLst/>
              </a:prstGeom>
              <a:grpFill/>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7743CDD-BD2E-E047-9DA4-2C6A0AAE3420}"/>
                  </a:ext>
                </a:extLst>
              </p:cNvPr>
              <p:cNvCxnSpPr>
                <a:cxnSpLocks/>
              </p:cNvCxnSpPr>
              <p:nvPr/>
            </p:nvCxnSpPr>
            <p:spPr>
              <a:xfrm>
                <a:off x="8454852" y="3377848"/>
                <a:ext cx="75589" cy="0"/>
              </a:xfrm>
              <a:prstGeom prst="line">
                <a:avLst/>
              </a:prstGeom>
              <a:grpFill/>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A42F27D-A942-6245-AF96-1405B0CFCE42}"/>
                  </a:ext>
                </a:extLst>
              </p:cNvPr>
              <p:cNvCxnSpPr>
                <a:cxnSpLocks/>
              </p:cNvCxnSpPr>
              <p:nvPr/>
            </p:nvCxnSpPr>
            <p:spPr>
              <a:xfrm>
                <a:off x="8454852" y="3407686"/>
                <a:ext cx="75589" cy="0"/>
              </a:xfrm>
              <a:prstGeom prst="line">
                <a:avLst/>
              </a:prstGeom>
              <a:grpFill/>
              <a:ln w="15875">
                <a:solidFill>
                  <a:schemeClr val="bg1"/>
                </a:solidFill>
              </a:ln>
            </p:spPr>
            <p:style>
              <a:lnRef idx="1">
                <a:schemeClr val="accent1"/>
              </a:lnRef>
              <a:fillRef idx="0">
                <a:schemeClr val="accent1"/>
              </a:fillRef>
              <a:effectRef idx="0">
                <a:schemeClr val="accent1"/>
              </a:effectRef>
              <a:fontRef idx="minor">
                <a:schemeClr val="tx1"/>
              </a:fontRef>
            </p:style>
          </p:cxnSp>
          <p:pic>
            <p:nvPicPr>
              <p:cNvPr id="137" name="Graphic 136">
                <a:extLst>
                  <a:ext uri="{FF2B5EF4-FFF2-40B4-BE49-F238E27FC236}">
                    <a16:creationId xmlns:a16="http://schemas.microsoft.com/office/drawing/2014/main" id="{CE1CEE3D-B46A-7C4A-956A-D29BA891DBF9}"/>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156350" y="3240777"/>
                <a:ext cx="321377" cy="210981"/>
              </a:xfrm>
              <a:prstGeom prst="rect">
                <a:avLst/>
              </a:prstGeom>
            </p:spPr>
          </p:pic>
        </p:grpSp>
        <p:pic>
          <p:nvPicPr>
            <p:cNvPr id="130" name="Graphic 129">
              <a:extLst>
                <a:ext uri="{FF2B5EF4-FFF2-40B4-BE49-F238E27FC236}">
                  <a16:creationId xmlns:a16="http://schemas.microsoft.com/office/drawing/2014/main" id="{40B67BA7-3DCC-E945-B2A3-59C332739BA8}"/>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277398" y="2868053"/>
              <a:ext cx="130986" cy="92892"/>
            </a:xfrm>
            <a:prstGeom prst="rect">
              <a:avLst/>
            </a:prstGeom>
          </p:spPr>
        </p:pic>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0"/>
        <p:cNvGrpSpPr/>
        <p:nvPr/>
      </p:nvGrpSpPr>
      <p:grpSpPr>
        <a:xfrm>
          <a:off x="0" y="0"/>
          <a:ext cx="0" cy="0"/>
          <a:chOff x="0" y="0"/>
          <a:chExt cx="0" cy="0"/>
        </a:xfrm>
      </p:grpSpPr>
      <p:sp>
        <p:nvSpPr>
          <p:cNvPr id="12" name="Title 2">
            <a:extLst>
              <a:ext uri="{FF2B5EF4-FFF2-40B4-BE49-F238E27FC236}">
                <a16:creationId xmlns:a16="http://schemas.microsoft.com/office/drawing/2014/main" id="{649B359C-C49F-4545-9EC7-F5D604F00522}"/>
              </a:ext>
            </a:extLst>
          </p:cNvPr>
          <p:cNvSpPr>
            <a:spLocks noGrp="1"/>
          </p:cNvSpPr>
          <p:nvPr>
            <p:ph type="title"/>
          </p:nvPr>
        </p:nvSpPr>
        <p:spPr>
          <a:xfrm>
            <a:off x="868365" y="529405"/>
            <a:ext cx="7959939" cy="528728"/>
          </a:xfrm>
        </p:spPr>
        <p:txBody>
          <a:bodyPr/>
          <a:lstStyle/>
          <a:p>
            <a:r>
              <a:rPr lang="en-US"/>
              <a:t>Timeseries Data</a:t>
            </a:r>
          </a:p>
        </p:txBody>
      </p:sp>
      <p:pic>
        <p:nvPicPr>
          <p:cNvPr id="13" name="Graphic 12">
            <a:extLst>
              <a:ext uri="{FF2B5EF4-FFF2-40B4-BE49-F238E27FC236}">
                <a16:creationId xmlns:a16="http://schemas.microsoft.com/office/drawing/2014/main" id="{DC0E2321-4763-0548-A750-E0B054362F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1699" y="448687"/>
            <a:ext cx="591273" cy="591273"/>
          </a:xfrm>
          <a:prstGeom prst="rect">
            <a:avLst/>
          </a:prstGeom>
        </p:spPr>
      </p:pic>
      <p:sp>
        <p:nvSpPr>
          <p:cNvPr id="2" name="Footer Placeholder 1">
            <a:extLst>
              <a:ext uri="{FF2B5EF4-FFF2-40B4-BE49-F238E27FC236}">
                <a16:creationId xmlns:a16="http://schemas.microsoft.com/office/drawing/2014/main" id="{C32FCF68-1164-F846-8DE7-14B1BF7EC45C}"/>
              </a:ext>
            </a:extLst>
          </p:cNvPr>
          <p:cNvSpPr>
            <a:spLocks noGrp="1"/>
          </p:cNvSpPr>
          <p:nvPr>
            <p:ph type="ftr" sz="quarter" idx="13"/>
          </p:nvPr>
        </p:nvSpPr>
        <p:spPr/>
        <p:txBody>
          <a:bodyPr/>
          <a:lstStyle/>
          <a:p>
            <a:r>
              <a:rPr lang="en-US"/>
              <a:t>Architecture</a:t>
            </a:r>
          </a:p>
        </p:txBody>
      </p:sp>
      <p:pic>
        <p:nvPicPr>
          <p:cNvPr id="3" name="Picture 2">
            <a:extLst>
              <a:ext uri="{FF2B5EF4-FFF2-40B4-BE49-F238E27FC236}">
                <a16:creationId xmlns:a16="http://schemas.microsoft.com/office/drawing/2014/main" id="{30195D06-6802-E348-B5D0-7CD0910AB2E6}"/>
              </a:ext>
            </a:extLst>
          </p:cNvPr>
          <p:cNvPicPr>
            <a:picLocks noChangeAspect="1"/>
          </p:cNvPicPr>
          <p:nvPr/>
        </p:nvPicPr>
        <p:blipFill>
          <a:blip r:embed="rId5"/>
          <a:stretch>
            <a:fillRect/>
          </a:stretch>
        </p:blipFill>
        <p:spPr>
          <a:xfrm>
            <a:off x="1861665" y="1110557"/>
            <a:ext cx="5420670" cy="3901887"/>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7"/>
        <p:cNvGrpSpPr/>
        <p:nvPr/>
      </p:nvGrpSpPr>
      <p:grpSpPr>
        <a:xfrm>
          <a:off x="0" y="0"/>
          <a:ext cx="0" cy="0"/>
          <a:chOff x="0" y="0"/>
          <a:chExt cx="0" cy="0"/>
        </a:xfrm>
      </p:grpSpPr>
      <p:sp>
        <p:nvSpPr>
          <p:cNvPr id="13" name="Title 2">
            <a:extLst>
              <a:ext uri="{FF2B5EF4-FFF2-40B4-BE49-F238E27FC236}">
                <a16:creationId xmlns:a16="http://schemas.microsoft.com/office/drawing/2014/main" id="{0799C6FE-099D-6245-9C03-3225C8EBDAD5}"/>
              </a:ext>
            </a:extLst>
          </p:cNvPr>
          <p:cNvSpPr>
            <a:spLocks noGrp="1"/>
          </p:cNvSpPr>
          <p:nvPr>
            <p:ph type="title"/>
          </p:nvPr>
        </p:nvSpPr>
        <p:spPr>
          <a:xfrm>
            <a:off x="868365" y="529405"/>
            <a:ext cx="7959939" cy="528728"/>
          </a:xfrm>
        </p:spPr>
        <p:txBody>
          <a:bodyPr/>
          <a:lstStyle/>
          <a:p>
            <a:r>
              <a:rPr lang="en-US"/>
              <a:t>Timestream</a:t>
            </a:r>
          </a:p>
        </p:txBody>
      </p:sp>
      <p:pic>
        <p:nvPicPr>
          <p:cNvPr id="14" name="Graphic 13">
            <a:extLst>
              <a:ext uri="{FF2B5EF4-FFF2-40B4-BE49-F238E27FC236}">
                <a16:creationId xmlns:a16="http://schemas.microsoft.com/office/drawing/2014/main" id="{B34245FF-ED1F-724A-8E35-3C6F868AB4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1699" y="448687"/>
            <a:ext cx="591273" cy="591273"/>
          </a:xfrm>
          <a:prstGeom prst="rect">
            <a:avLst/>
          </a:prstGeom>
        </p:spPr>
      </p:pic>
      <p:sp>
        <p:nvSpPr>
          <p:cNvPr id="2" name="Footer Placeholder 1">
            <a:extLst>
              <a:ext uri="{FF2B5EF4-FFF2-40B4-BE49-F238E27FC236}">
                <a16:creationId xmlns:a16="http://schemas.microsoft.com/office/drawing/2014/main" id="{610CA5DE-B193-9D4E-A9AF-16C92121BEF3}"/>
              </a:ext>
            </a:extLst>
          </p:cNvPr>
          <p:cNvSpPr>
            <a:spLocks noGrp="1"/>
          </p:cNvSpPr>
          <p:nvPr>
            <p:ph type="ftr" sz="quarter" idx="13"/>
          </p:nvPr>
        </p:nvSpPr>
        <p:spPr/>
        <p:txBody>
          <a:bodyPr/>
          <a:lstStyle/>
          <a:p>
            <a:r>
              <a:rPr lang="en-US"/>
              <a:t>Architecture</a:t>
            </a:r>
          </a:p>
        </p:txBody>
      </p:sp>
      <p:cxnSp>
        <p:nvCxnSpPr>
          <p:cNvPr id="59" name="Straight Connector 58">
            <a:extLst>
              <a:ext uri="{FF2B5EF4-FFF2-40B4-BE49-F238E27FC236}">
                <a16:creationId xmlns:a16="http://schemas.microsoft.com/office/drawing/2014/main" id="{358D6150-4A5A-2743-BFD2-EEED175EA6E2}"/>
              </a:ext>
            </a:extLst>
          </p:cNvPr>
          <p:cNvCxnSpPr/>
          <p:nvPr/>
        </p:nvCxnSpPr>
        <p:spPr>
          <a:xfrm>
            <a:off x="2616057" y="1085985"/>
            <a:ext cx="0" cy="3498207"/>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4AA7F084-C140-B148-BAB5-3F2AC96767C5}"/>
              </a:ext>
            </a:extLst>
          </p:cNvPr>
          <p:cNvSpPr/>
          <p:nvPr/>
        </p:nvSpPr>
        <p:spPr bwMode="auto">
          <a:xfrm>
            <a:off x="676384" y="2232506"/>
            <a:ext cx="2497787" cy="1707231"/>
          </a:xfrm>
          <a:prstGeom prst="rect">
            <a:avLst/>
          </a:prstGeom>
          <a:solidFill>
            <a:schemeClr val="lt1"/>
          </a:solid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a:defRPr/>
            </a:pPr>
            <a:r>
              <a:rPr lang="en-US" sz="1200">
                <a:ln w="0"/>
                <a:solidFill>
                  <a:srgbClr val="A2A2A2"/>
                </a:solidFill>
                <a:latin typeface="Arial" panose="020B0604020202020204" pitchFamily="34" charset="0"/>
                <a:cs typeface="Arial" panose="020B0604020202020204" pitchFamily="34" charset="0"/>
              </a:rPr>
              <a:t>VPC</a:t>
            </a:r>
          </a:p>
        </p:txBody>
      </p:sp>
      <p:pic>
        <p:nvPicPr>
          <p:cNvPr id="63" name="Graphic 62">
            <a:extLst>
              <a:ext uri="{FF2B5EF4-FFF2-40B4-BE49-F238E27FC236}">
                <a16:creationId xmlns:a16="http://schemas.microsoft.com/office/drawing/2014/main" id="{BF165269-0A49-D940-92D9-23188635D5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76292" y="1216309"/>
            <a:ext cx="420334" cy="420334"/>
          </a:xfrm>
          <a:prstGeom prst="rect">
            <a:avLst/>
          </a:prstGeom>
        </p:spPr>
      </p:pic>
      <p:pic>
        <p:nvPicPr>
          <p:cNvPr id="64" name="Graphic 63">
            <a:extLst>
              <a:ext uri="{FF2B5EF4-FFF2-40B4-BE49-F238E27FC236}">
                <a16:creationId xmlns:a16="http://schemas.microsoft.com/office/drawing/2014/main" id="{C985770D-4958-1B4D-A5B0-89110F864DA5}"/>
              </a:ext>
            </a:extLst>
          </p:cNvPr>
          <p:cNvPicPr>
            <a:picLocks noChangeAspect="1"/>
          </p:cNvPicPr>
          <p:nvPr/>
        </p:nvPicPr>
        <p:blipFill>
          <a:blip r:embed="rId3">
            <a:extLst>
              <a:ext uri="{96DAC541-7B7A-43D3-8B79-37D633B846F1}">
                <asvg:svgBlip xmlns:asvg="http://schemas.microsoft.com/office/drawing/2016/SVG/main" r:embed="rId7"/>
              </a:ext>
            </a:extLst>
          </a:blip>
          <a:stretch>
            <a:fillRect/>
          </a:stretch>
        </p:blipFill>
        <p:spPr>
          <a:xfrm>
            <a:off x="5991996" y="1205368"/>
            <a:ext cx="420334" cy="420334"/>
          </a:xfrm>
          <a:prstGeom prst="rect">
            <a:avLst/>
          </a:prstGeom>
        </p:spPr>
      </p:pic>
      <p:pic>
        <p:nvPicPr>
          <p:cNvPr id="65" name="Graphic 64">
            <a:extLst>
              <a:ext uri="{FF2B5EF4-FFF2-40B4-BE49-F238E27FC236}">
                <a16:creationId xmlns:a16="http://schemas.microsoft.com/office/drawing/2014/main" id="{2ADF7A29-B422-2243-B672-8954AEB46BD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64526" y="1085985"/>
            <a:ext cx="691993" cy="691993"/>
          </a:xfrm>
          <a:prstGeom prst="rect">
            <a:avLst/>
          </a:prstGeom>
        </p:spPr>
      </p:pic>
      <p:pic>
        <p:nvPicPr>
          <p:cNvPr id="66" name="Graphic 65">
            <a:extLst>
              <a:ext uri="{FF2B5EF4-FFF2-40B4-BE49-F238E27FC236}">
                <a16:creationId xmlns:a16="http://schemas.microsoft.com/office/drawing/2014/main" id="{6A746296-13C0-0C42-BA7E-5FDD3FEA1F2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282096" y="1283176"/>
            <a:ext cx="348892" cy="229043"/>
          </a:xfrm>
          <a:prstGeom prst="rect">
            <a:avLst/>
          </a:prstGeom>
        </p:spPr>
      </p:pic>
      <p:cxnSp>
        <p:nvCxnSpPr>
          <p:cNvPr id="67" name="Straight Connector 66">
            <a:extLst>
              <a:ext uri="{FF2B5EF4-FFF2-40B4-BE49-F238E27FC236}">
                <a16:creationId xmlns:a16="http://schemas.microsoft.com/office/drawing/2014/main" id="{03B1CF53-1A05-7D44-A35C-86BF5BE9A306}"/>
              </a:ext>
            </a:extLst>
          </p:cNvPr>
          <p:cNvCxnSpPr>
            <a:cxnSpLocks/>
          </p:cNvCxnSpPr>
          <p:nvPr/>
        </p:nvCxnSpPr>
        <p:spPr>
          <a:xfrm>
            <a:off x="7554191" y="1331543"/>
            <a:ext cx="114453" cy="0"/>
          </a:xfrm>
          <a:prstGeom prst="line">
            <a:avLst/>
          </a:prstGeom>
          <a:solidFill>
            <a:schemeClr val="bg1">
              <a:lumMod val="50000"/>
            </a:schemeClr>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CE7D09A-0700-1F45-897C-3FE0C5CD5FFD}"/>
              </a:ext>
            </a:extLst>
          </p:cNvPr>
          <p:cNvCxnSpPr>
            <a:cxnSpLocks/>
          </p:cNvCxnSpPr>
          <p:nvPr/>
        </p:nvCxnSpPr>
        <p:spPr>
          <a:xfrm>
            <a:off x="7554191" y="1361776"/>
            <a:ext cx="114453" cy="0"/>
          </a:xfrm>
          <a:prstGeom prst="line">
            <a:avLst/>
          </a:prstGeom>
          <a:solidFill>
            <a:schemeClr val="bg1">
              <a:lumMod val="50000"/>
            </a:schemeClr>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998298F-B5B2-C043-A9DA-7D665D098311}"/>
              </a:ext>
            </a:extLst>
          </p:cNvPr>
          <p:cNvCxnSpPr>
            <a:cxnSpLocks/>
          </p:cNvCxnSpPr>
          <p:nvPr/>
        </p:nvCxnSpPr>
        <p:spPr>
          <a:xfrm>
            <a:off x="7554191" y="1397697"/>
            <a:ext cx="114453" cy="0"/>
          </a:xfrm>
          <a:prstGeom prst="line">
            <a:avLst/>
          </a:prstGeom>
          <a:solidFill>
            <a:schemeClr val="bg1">
              <a:lumMod val="50000"/>
            </a:schemeClr>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F756B6E-FD65-B446-9060-3EBD70B104B8}"/>
              </a:ext>
            </a:extLst>
          </p:cNvPr>
          <p:cNvCxnSpPr>
            <a:cxnSpLocks/>
          </p:cNvCxnSpPr>
          <p:nvPr/>
        </p:nvCxnSpPr>
        <p:spPr>
          <a:xfrm>
            <a:off x="7586583" y="1431981"/>
            <a:ext cx="82061" cy="0"/>
          </a:xfrm>
          <a:prstGeom prst="line">
            <a:avLst/>
          </a:prstGeom>
          <a:solidFill>
            <a:schemeClr val="bg1">
              <a:lumMod val="50000"/>
            </a:schemeClr>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BBC40C9-C8B7-314F-B12D-267A843BD721}"/>
              </a:ext>
            </a:extLst>
          </p:cNvPr>
          <p:cNvCxnSpPr>
            <a:cxnSpLocks/>
          </p:cNvCxnSpPr>
          <p:nvPr/>
        </p:nvCxnSpPr>
        <p:spPr>
          <a:xfrm>
            <a:off x="7586583" y="1464374"/>
            <a:ext cx="82061" cy="0"/>
          </a:xfrm>
          <a:prstGeom prst="line">
            <a:avLst/>
          </a:prstGeom>
          <a:solidFill>
            <a:schemeClr val="bg1">
              <a:lumMod val="50000"/>
            </a:schemeClr>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72" name="Graphic 7">
            <a:extLst>
              <a:ext uri="{FF2B5EF4-FFF2-40B4-BE49-F238E27FC236}">
                <a16:creationId xmlns:a16="http://schemas.microsoft.com/office/drawing/2014/main" id="{99ED49CD-7463-AF4E-AF04-0C4CCCA20DEB}"/>
              </a:ext>
            </a:extLst>
          </p:cNvPr>
          <p:cNvPicPr>
            <a:picLocks noChangeAspect="1" noChangeArrowheads="1"/>
          </p:cNvPicPr>
          <p:nvPr/>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90753" y="2877418"/>
            <a:ext cx="475197" cy="47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Graphic 8">
            <a:extLst>
              <a:ext uri="{FF2B5EF4-FFF2-40B4-BE49-F238E27FC236}">
                <a16:creationId xmlns:a16="http://schemas.microsoft.com/office/drawing/2014/main" id="{D3E8C82E-B4EB-5348-85C8-B64C46E2C53B}"/>
              </a:ext>
            </a:extLst>
          </p:cNvPr>
          <p:cNvPicPr>
            <a:picLocks noChangeAspect="1" noChangeArrowheads="1"/>
          </p:cNvPicPr>
          <p:nvPr/>
        </p:nvPicPr>
        <p:blipFill>
          <a:blip r:embed="rId1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13462" y="2843782"/>
            <a:ext cx="475197" cy="47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Graphic 18">
            <a:extLst>
              <a:ext uri="{FF2B5EF4-FFF2-40B4-BE49-F238E27FC236}">
                <a16:creationId xmlns:a16="http://schemas.microsoft.com/office/drawing/2014/main" id="{A2FE68F7-59A0-0441-B8A8-ACE713BAC7EC}"/>
              </a:ext>
            </a:extLst>
          </p:cNvPr>
          <p:cNvPicPr>
            <a:picLocks noChangeAspect="1" noChangeArrowheads="1"/>
          </p:cNvPicPr>
          <p:nvPr/>
        </p:nvPicPr>
        <p:blipFill>
          <a:blip r:embed="rId1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76949" y="2839497"/>
            <a:ext cx="475198" cy="471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Graphic 14">
            <a:extLst>
              <a:ext uri="{FF2B5EF4-FFF2-40B4-BE49-F238E27FC236}">
                <a16:creationId xmlns:a16="http://schemas.microsoft.com/office/drawing/2014/main" id="{552141D8-12F6-2543-B909-B1D4F9BEA43A}"/>
              </a:ext>
            </a:extLst>
          </p:cNvPr>
          <p:cNvPicPr>
            <a:picLocks noChangeAspect="1" noChangeArrowheads="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76325" y="2296961"/>
            <a:ext cx="475197" cy="4751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Rectangle 79">
            <a:extLst>
              <a:ext uri="{FF2B5EF4-FFF2-40B4-BE49-F238E27FC236}">
                <a16:creationId xmlns:a16="http://schemas.microsoft.com/office/drawing/2014/main" id="{554E5E89-E17C-1E42-939A-B2F3B645E987}"/>
              </a:ext>
            </a:extLst>
          </p:cNvPr>
          <p:cNvSpPr/>
          <p:nvPr/>
        </p:nvSpPr>
        <p:spPr>
          <a:xfrm>
            <a:off x="2153228" y="2303397"/>
            <a:ext cx="955423" cy="1565176"/>
          </a:xfrm>
          <a:prstGeom prst="rect">
            <a:avLst/>
          </a:prstGeom>
          <a:solidFill>
            <a:schemeClr val="lt1"/>
          </a:solid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Graphic 80">
            <a:extLst>
              <a:ext uri="{FF2B5EF4-FFF2-40B4-BE49-F238E27FC236}">
                <a16:creationId xmlns:a16="http://schemas.microsoft.com/office/drawing/2014/main" id="{CA1214F4-E0F1-2445-9C6B-243871EFE76B}"/>
              </a:ext>
            </a:extLst>
          </p:cNvPr>
          <p:cNvPicPr>
            <a:picLocks noChangeAspect="1"/>
          </p:cNvPicPr>
          <p:nvPr/>
        </p:nvPicPr>
        <p:blipFill>
          <a:blip r:embed="rId16">
            <a:duotone>
              <a:schemeClr val="bg2">
                <a:shade val="45000"/>
                <a:satMod val="135000"/>
              </a:schemeClr>
              <a:prstClr val="white"/>
            </a:duotone>
            <a:extLst>
              <a:ext uri="{96DAC541-7B7A-43D3-8B79-37D633B846F1}">
                <asvg:svgBlip xmlns:asvg="http://schemas.microsoft.com/office/drawing/2016/SVG/main" r:embed="rId17"/>
              </a:ext>
            </a:extLst>
          </a:blip>
          <a:stretch>
            <a:fillRect/>
          </a:stretch>
        </p:blipFill>
        <p:spPr>
          <a:xfrm>
            <a:off x="2287102" y="2406663"/>
            <a:ext cx="657910" cy="371223"/>
          </a:xfrm>
          <a:prstGeom prst="rect">
            <a:avLst/>
          </a:prstGeom>
        </p:spPr>
      </p:pic>
      <p:pic>
        <p:nvPicPr>
          <p:cNvPr id="82" name="Graphic 81">
            <a:extLst>
              <a:ext uri="{FF2B5EF4-FFF2-40B4-BE49-F238E27FC236}">
                <a16:creationId xmlns:a16="http://schemas.microsoft.com/office/drawing/2014/main" id="{23414FF8-B145-BE4F-9807-759F6F8D4308}"/>
              </a:ext>
            </a:extLst>
          </p:cNvPr>
          <p:cNvPicPr>
            <a:picLocks noChangeAspect="1"/>
          </p:cNvPicPr>
          <p:nvPr/>
        </p:nvPicPr>
        <p:blipFill>
          <a:blip r:embed="rId16">
            <a:duotone>
              <a:schemeClr val="bg2">
                <a:shade val="45000"/>
                <a:satMod val="135000"/>
              </a:schemeClr>
              <a:prstClr val="white"/>
            </a:duotone>
            <a:extLst>
              <a:ext uri="{96DAC541-7B7A-43D3-8B79-37D633B846F1}">
                <asvg:svgBlip xmlns:asvg="http://schemas.microsoft.com/office/drawing/2016/SVG/main" r:embed="rId17"/>
              </a:ext>
            </a:extLst>
          </a:blip>
          <a:stretch>
            <a:fillRect/>
          </a:stretch>
        </p:blipFill>
        <p:spPr>
          <a:xfrm>
            <a:off x="2289833" y="2900373"/>
            <a:ext cx="657910" cy="371223"/>
          </a:xfrm>
          <a:prstGeom prst="rect">
            <a:avLst/>
          </a:prstGeom>
        </p:spPr>
      </p:pic>
      <p:pic>
        <p:nvPicPr>
          <p:cNvPr id="83" name="Graphic 82">
            <a:extLst>
              <a:ext uri="{FF2B5EF4-FFF2-40B4-BE49-F238E27FC236}">
                <a16:creationId xmlns:a16="http://schemas.microsoft.com/office/drawing/2014/main" id="{E4E8F94E-D731-464E-A3F9-153D687A277F}"/>
              </a:ext>
            </a:extLst>
          </p:cNvPr>
          <p:cNvPicPr>
            <a:picLocks noChangeAspect="1"/>
          </p:cNvPicPr>
          <p:nvPr/>
        </p:nvPicPr>
        <p:blipFill>
          <a:blip r:embed="rId16">
            <a:duotone>
              <a:schemeClr val="bg2">
                <a:shade val="45000"/>
                <a:satMod val="135000"/>
              </a:schemeClr>
              <a:prstClr val="white"/>
            </a:duotone>
            <a:extLst>
              <a:ext uri="{96DAC541-7B7A-43D3-8B79-37D633B846F1}">
                <asvg:svgBlip xmlns:asvg="http://schemas.microsoft.com/office/drawing/2016/SVG/main" r:embed="rId17"/>
              </a:ext>
            </a:extLst>
          </a:blip>
          <a:stretch>
            <a:fillRect/>
          </a:stretch>
        </p:blipFill>
        <p:spPr>
          <a:xfrm>
            <a:off x="2294006" y="3392763"/>
            <a:ext cx="657910" cy="371223"/>
          </a:xfrm>
          <a:prstGeom prst="rect">
            <a:avLst/>
          </a:prstGeom>
        </p:spPr>
      </p:pic>
      <p:cxnSp>
        <p:nvCxnSpPr>
          <p:cNvPr id="92" name="Straight Arrow Connector 91">
            <a:extLst>
              <a:ext uri="{FF2B5EF4-FFF2-40B4-BE49-F238E27FC236}">
                <a16:creationId xmlns:a16="http://schemas.microsoft.com/office/drawing/2014/main" id="{47B76597-3261-8B44-9911-20AACA30A229}"/>
              </a:ext>
            </a:extLst>
          </p:cNvPr>
          <p:cNvCxnSpPr>
            <a:cxnSpLocks/>
          </p:cNvCxnSpPr>
          <p:nvPr/>
        </p:nvCxnSpPr>
        <p:spPr>
          <a:xfrm>
            <a:off x="3174180" y="3096437"/>
            <a:ext cx="449908"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02F65447-9963-FB46-AB6A-84F6649F7B8F}"/>
              </a:ext>
            </a:extLst>
          </p:cNvPr>
          <p:cNvCxnSpPr>
            <a:cxnSpLocks/>
          </p:cNvCxnSpPr>
          <p:nvPr/>
        </p:nvCxnSpPr>
        <p:spPr>
          <a:xfrm>
            <a:off x="4088659" y="3096437"/>
            <a:ext cx="708350"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B7F58255-B8D6-3442-B6AA-66D6A0828CC7}"/>
              </a:ext>
            </a:extLst>
          </p:cNvPr>
          <p:cNvCxnSpPr>
            <a:cxnSpLocks/>
          </p:cNvCxnSpPr>
          <p:nvPr/>
        </p:nvCxnSpPr>
        <p:spPr>
          <a:xfrm>
            <a:off x="5265950" y="3096437"/>
            <a:ext cx="708350"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pic>
        <p:nvPicPr>
          <p:cNvPr id="97" name="Graphic 96">
            <a:extLst>
              <a:ext uri="{FF2B5EF4-FFF2-40B4-BE49-F238E27FC236}">
                <a16:creationId xmlns:a16="http://schemas.microsoft.com/office/drawing/2014/main" id="{ECCA5485-46E3-7844-BB8B-080FDC1D3198}"/>
              </a:ext>
            </a:extLst>
          </p:cNvPr>
          <p:cNvPicPr>
            <a:picLocks noChangeAspect="1"/>
          </p:cNvPicPr>
          <p:nvPr/>
        </p:nvPicPr>
        <p:blipFill>
          <a:blip r:embed="rId18">
            <a:duotone>
              <a:schemeClr val="bg2">
                <a:shade val="45000"/>
                <a:satMod val="135000"/>
              </a:schemeClr>
              <a:prstClr val="white"/>
            </a:duotone>
            <a:extLst>
              <a:ext uri="{96DAC541-7B7A-43D3-8B79-37D633B846F1}">
                <asvg:svgBlip xmlns:asvg="http://schemas.microsoft.com/office/drawing/2016/SVG/main" r:embed="rId19"/>
              </a:ext>
            </a:extLst>
          </a:blip>
          <a:stretch>
            <a:fillRect/>
          </a:stretch>
        </p:blipFill>
        <p:spPr>
          <a:xfrm>
            <a:off x="680017" y="2237822"/>
            <a:ext cx="384048" cy="384048"/>
          </a:xfrm>
          <a:prstGeom prst="rect">
            <a:avLst/>
          </a:prstGeom>
        </p:spPr>
      </p:pic>
      <p:sp>
        <p:nvSpPr>
          <p:cNvPr id="98" name="Rectangle 97">
            <a:extLst>
              <a:ext uri="{FF2B5EF4-FFF2-40B4-BE49-F238E27FC236}">
                <a16:creationId xmlns:a16="http://schemas.microsoft.com/office/drawing/2014/main" id="{813E3710-1918-5A40-9B38-2241135FDE6A}"/>
              </a:ext>
            </a:extLst>
          </p:cNvPr>
          <p:cNvSpPr>
            <a:spLocks noChangeAspect="1"/>
          </p:cNvSpPr>
          <p:nvPr/>
        </p:nvSpPr>
        <p:spPr>
          <a:xfrm>
            <a:off x="680017" y="2232072"/>
            <a:ext cx="384048" cy="383507"/>
          </a:xfrm>
          <a:prstGeom prst="rect">
            <a:avLst/>
          </a:prstGeom>
          <a:no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5D8857A5-BE43-1946-8205-C3915A323755}"/>
              </a:ext>
            </a:extLst>
          </p:cNvPr>
          <p:cNvSpPr txBox="1"/>
          <p:nvPr/>
        </p:nvSpPr>
        <p:spPr>
          <a:xfrm>
            <a:off x="756835" y="1603835"/>
            <a:ext cx="1600118" cy="307777"/>
          </a:xfrm>
          <a:prstGeom prst="rect">
            <a:avLst/>
          </a:prstGeom>
          <a:noFill/>
        </p:spPr>
        <p:txBody>
          <a:bodyPr wrap="none" rtlCol="0">
            <a:spAutoFit/>
          </a:bodyPr>
          <a:lstStyle/>
          <a:p>
            <a:r>
              <a:rPr lang="en-US" b="1">
                <a:solidFill>
                  <a:schemeClr val="bg1">
                    <a:lumMod val="50000"/>
                  </a:schemeClr>
                </a:solidFill>
                <a:latin typeface="Raleway SemiBold" panose="020B0203030101060003" pitchFamily="34" charset="77"/>
              </a:rPr>
              <a:t>Load Generation</a:t>
            </a:r>
          </a:p>
        </p:txBody>
      </p:sp>
      <p:sp>
        <p:nvSpPr>
          <p:cNvPr id="100" name="TextBox 99">
            <a:extLst>
              <a:ext uri="{FF2B5EF4-FFF2-40B4-BE49-F238E27FC236}">
                <a16:creationId xmlns:a16="http://schemas.microsoft.com/office/drawing/2014/main" id="{24ADECCF-019D-1C47-97D3-81BC77D9DCFE}"/>
              </a:ext>
            </a:extLst>
          </p:cNvPr>
          <p:cNvSpPr txBox="1"/>
          <p:nvPr/>
        </p:nvSpPr>
        <p:spPr>
          <a:xfrm>
            <a:off x="3343247" y="1603835"/>
            <a:ext cx="1491114" cy="307777"/>
          </a:xfrm>
          <a:prstGeom prst="rect">
            <a:avLst/>
          </a:prstGeom>
          <a:noFill/>
        </p:spPr>
        <p:txBody>
          <a:bodyPr wrap="none" rtlCol="0">
            <a:spAutoFit/>
          </a:bodyPr>
          <a:lstStyle/>
          <a:p>
            <a:r>
              <a:rPr lang="en-US" b="1">
                <a:solidFill>
                  <a:schemeClr val="bg1">
                    <a:lumMod val="50000"/>
                  </a:schemeClr>
                </a:solidFill>
                <a:latin typeface="Raleway SemiBold" panose="020B0203030101060003" pitchFamily="34" charset="77"/>
              </a:rPr>
              <a:t>Transformation</a:t>
            </a:r>
          </a:p>
        </p:txBody>
      </p:sp>
      <p:sp>
        <p:nvSpPr>
          <p:cNvPr id="101" name="TextBox 100">
            <a:extLst>
              <a:ext uri="{FF2B5EF4-FFF2-40B4-BE49-F238E27FC236}">
                <a16:creationId xmlns:a16="http://schemas.microsoft.com/office/drawing/2014/main" id="{1D60DDBF-BD61-9A42-9DD3-7895C7B5D775}"/>
              </a:ext>
            </a:extLst>
          </p:cNvPr>
          <p:cNvSpPr txBox="1"/>
          <p:nvPr/>
        </p:nvSpPr>
        <p:spPr>
          <a:xfrm>
            <a:off x="5774803" y="1603835"/>
            <a:ext cx="854721" cy="307777"/>
          </a:xfrm>
          <a:prstGeom prst="rect">
            <a:avLst/>
          </a:prstGeom>
          <a:noFill/>
        </p:spPr>
        <p:txBody>
          <a:bodyPr wrap="none" rtlCol="0">
            <a:spAutoFit/>
          </a:bodyPr>
          <a:lstStyle/>
          <a:p>
            <a:r>
              <a:rPr lang="en-US" b="1">
                <a:solidFill>
                  <a:srgbClr val="1D0D5C"/>
                </a:solidFill>
                <a:latin typeface="Raleway SemiBold" panose="020B0203030101060003" pitchFamily="34" charset="77"/>
              </a:rPr>
              <a:t>Storage</a:t>
            </a:r>
          </a:p>
        </p:txBody>
      </p:sp>
      <p:sp>
        <p:nvSpPr>
          <p:cNvPr id="102" name="TextBox 101">
            <a:extLst>
              <a:ext uri="{FF2B5EF4-FFF2-40B4-BE49-F238E27FC236}">
                <a16:creationId xmlns:a16="http://schemas.microsoft.com/office/drawing/2014/main" id="{2C5DA9D6-000E-3644-911F-79BF6836693C}"/>
              </a:ext>
            </a:extLst>
          </p:cNvPr>
          <p:cNvSpPr txBox="1"/>
          <p:nvPr/>
        </p:nvSpPr>
        <p:spPr>
          <a:xfrm>
            <a:off x="6888192" y="1603835"/>
            <a:ext cx="1260281" cy="307777"/>
          </a:xfrm>
          <a:prstGeom prst="rect">
            <a:avLst/>
          </a:prstGeom>
          <a:noFill/>
        </p:spPr>
        <p:txBody>
          <a:bodyPr wrap="square" rtlCol="0">
            <a:spAutoFit/>
          </a:bodyPr>
          <a:lstStyle/>
          <a:p>
            <a:r>
              <a:rPr lang="en-US" b="1">
                <a:solidFill>
                  <a:schemeClr val="bg1">
                    <a:lumMod val="50000"/>
                  </a:schemeClr>
                </a:solidFill>
                <a:latin typeface="Raleway SemiBold" panose="020B0203030101060003" pitchFamily="34" charset="77"/>
              </a:rPr>
              <a:t>Visualization</a:t>
            </a:r>
          </a:p>
        </p:txBody>
      </p:sp>
      <p:cxnSp>
        <p:nvCxnSpPr>
          <p:cNvPr id="103" name="Straight Connector 102">
            <a:extLst>
              <a:ext uri="{FF2B5EF4-FFF2-40B4-BE49-F238E27FC236}">
                <a16:creationId xmlns:a16="http://schemas.microsoft.com/office/drawing/2014/main" id="{07D81362-06DB-DA4F-83F9-7A6896955051}"/>
              </a:ext>
            </a:extLst>
          </p:cNvPr>
          <p:cNvCxnSpPr/>
          <p:nvPr/>
        </p:nvCxnSpPr>
        <p:spPr>
          <a:xfrm>
            <a:off x="5620125" y="1085985"/>
            <a:ext cx="0" cy="3498207"/>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FA7155EB-82DF-9A44-917B-526058DA3298}"/>
              </a:ext>
            </a:extLst>
          </p:cNvPr>
          <p:cNvCxnSpPr/>
          <p:nvPr/>
        </p:nvCxnSpPr>
        <p:spPr>
          <a:xfrm>
            <a:off x="6793938" y="1085985"/>
            <a:ext cx="0" cy="3498207"/>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pic>
        <p:nvPicPr>
          <p:cNvPr id="105" name="Graphic 104">
            <a:extLst>
              <a:ext uri="{FF2B5EF4-FFF2-40B4-BE49-F238E27FC236}">
                <a16:creationId xmlns:a16="http://schemas.microsoft.com/office/drawing/2014/main" id="{8F2B834C-DE36-9042-82C0-7B987C8C3CE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flipH="1">
            <a:off x="1345002" y="1203763"/>
            <a:ext cx="420335" cy="421416"/>
          </a:xfrm>
          <a:prstGeom prst="rect">
            <a:avLst/>
          </a:prstGeom>
        </p:spPr>
      </p:pic>
      <p:grpSp>
        <p:nvGrpSpPr>
          <p:cNvPr id="106" name="Group 105">
            <a:extLst>
              <a:ext uri="{FF2B5EF4-FFF2-40B4-BE49-F238E27FC236}">
                <a16:creationId xmlns:a16="http://schemas.microsoft.com/office/drawing/2014/main" id="{11B61953-6B4C-494A-AAF6-E86A2DBE4F90}"/>
              </a:ext>
            </a:extLst>
          </p:cNvPr>
          <p:cNvGrpSpPr/>
          <p:nvPr/>
        </p:nvGrpSpPr>
        <p:grpSpPr>
          <a:xfrm>
            <a:off x="1669877" y="1457666"/>
            <a:ext cx="120298" cy="201190"/>
            <a:chOff x="2349842" y="2650268"/>
            <a:chExt cx="223836" cy="374348"/>
          </a:xfrm>
          <a:solidFill>
            <a:schemeClr val="lt1"/>
          </a:solidFill>
        </p:grpSpPr>
        <p:sp>
          <p:nvSpPr>
            <p:cNvPr id="107" name="Oval 106">
              <a:extLst>
                <a:ext uri="{FF2B5EF4-FFF2-40B4-BE49-F238E27FC236}">
                  <a16:creationId xmlns:a16="http://schemas.microsoft.com/office/drawing/2014/main" id="{C6494A34-50C0-4045-9915-5B764ABA5396}"/>
                </a:ext>
              </a:extLst>
            </p:cNvPr>
            <p:cNvSpPr/>
            <p:nvPr/>
          </p:nvSpPr>
          <p:spPr>
            <a:xfrm>
              <a:off x="2393498" y="2650268"/>
              <a:ext cx="136525" cy="136525"/>
            </a:xfrm>
            <a:prstGeom prst="ellipse">
              <a:avLst/>
            </a:prstGeom>
            <a:grpFill/>
            <a:ln w="158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Pie 52">
              <a:extLst>
                <a:ext uri="{FF2B5EF4-FFF2-40B4-BE49-F238E27FC236}">
                  <a16:creationId xmlns:a16="http://schemas.microsoft.com/office/drawing/2014/main" id="{9A2A11D3-28A0-0C4F-AF5A-A95EE6834B59}"/>
                </a:ext>
              </a:extLst>
            </p:cNvPr>
            <p:cNvSpPr/>
            <p:nvPr/>
          </p:nvSpPr>
          <p:spPr>
            <a:xfrm rot="5400000">
              <a:off x="2349842" y="2800780"/>
              <a:ext cx="223836" cy="223836"/>
            </a:xfrm>
            <a:prstGeom prst="pie">
              <a:avLst>
                <a:gd name="adj1" fmla="val 5376454"/>
                <a:gd name="adj2" fmla="val 16199991"/>
              </a:avLst>
            </a:prstGeom>
            <a:grpFill/>
            <a:ln w="158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20" name="Graphic 2">
            <a:extLst>
              <a:ext uri="{FF2B5EF4-FFF2-40B4-BE49-F238E27FC236}">
                <a16:creationId xmlns:a16="http://schemas.microsoft.com/office/drawing/2014/main" id="{08DFC068-D3F1-9544-8C33-2C699BF7A17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241824" y="2364701"/>
            <a:ext cx="182974" cy="185226"/>
          </a:xfrm>
          <a:prstGeom prst="rect">
            <a:avLst/>
          </a:prstGeom>
        </p:spPr>
      </p:pic>
      <p:pic>
        <p:nvPicPr>
          <p:cNvPr id="121" name="Graphic 2">
            <a:extLst>
              <a:ext uri="{FF2B5EF4-FFF2-40B4-BE49-F238E27FC236}">
                <a16:creationId xmlns:a16="http://schemas.microsoft.com/office/drawing/2014/main" id="{06B9571F-4418-724B-B01F-47F2469CA56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241824" y="2858411"/>
            <a:ext cx="182974" cy="185226"/>
          </a:xfrm>
          <a:prstGeom prst="rect">
            <a:avLst/>
          </a:prstGeom>
        </p:spPr>
      </p:pic>
      <p:pic>
        <p:nvPicPr>
          <p:cNvPr id="122" name="Graphic 2">
            <a:extLst>
              <a:ext uri="{FF2B5EF4-FFF2-40B4-BE49-F238E27FC236}">
                <a16:creationId xmlns:a16="http://schemas.microsoft.com/office/drawing/2014/main" id="{47F81D87-E276-E947-8621-4CE54947C6C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241824" y="3350801"/>
            <a:ext cx="182974" cy="185226"/>
          </a:xfrm>
          <a:prstGeom prst="rect">
            <a:avLst/>
          </a:prstGeom>
        </p:spPr>
      </p:pic>
      <p:pic>
        <p:nvPicPr>
          <p:cNvPr id="123" name="Graphic 19">
            <a:extLst>
              <a:ext uri="{FF2B5EF4-FFF2-40B4-BE49-F238E27FC236}">
                <a16:creationId xmlns:a16="http://schemas.microsoft.com/office/drawing/2014/main" id="{2DB5C9B4-F128-0144-ADFA-C8B1B9C6D6B4}"/>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964566" y="2858396"/>
            <a:ext cx="475197" cy="47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4" name="Straight Arrow Connector 123">
            <a:extLst>
              <a:ext uri="{FF2B5EF4-FFF2-40B4-BE49-F238E27FC236}">
                <a16:creationId xmlns:a16="http://schemas.microsoft.com/office/drawing/2014/main" id="{F57CA5DC-D774-284C-B864-F5B6E59E03B2}"/>
              </a:ext>
            </a:extLst>
          </p:cNvPr>
          <p:cNvCxnSpPr>
            <a:cxnSpLocks/>
          </p:cNvCxnSpPr>
          <p:nvPr/>
        </p:nvCxnSpPr>
        <p:spPr>
          <a:xfrm>
            <a:off x="6439763" y="3096438"/>
            <a:ext cx="842333"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877B2265-164F-C147-AA86-FE7E5E50197D}"/>
              </a:ext>
            </a:extLst>
          </p:cNvPr>
          <p:cNvGrpSpPr/>
          <p:nvPr/>
        </p:nvGrpSpPr>
        <p:grpSpPr>
          <a:xfrm>
            <a:off x="7238538" y="2806883"/>
            <a:ext cx="578222" cy="578222"/>
            <a:chOff x="7238538" y="2806883"/>
            <a:chExt cx="578222" cy="578222"/>
          </a:xfrm>
        </p:grpSpPr>
        <p:sp>
          <p:nvSpPr>
            <p:cNvPr id="126" name="Rectangle 125">
              <a:extLst>
                <a:ext uri="{FF2B5EF4-FFF2-40B4-BE49-F238E27FC236}">
                  <a16:creationId xmlns:a16="http://schemas.microsoft.com/office/drawing/2014/main" id="{01057522-29EB-E540-8A92-7EDA8E9823D1}"/>
                </a:ext>
              </a:extLst>
            </p:cNvPr>
            <p:cNvSpPr/>
            <p:nvPr/>
          </p:nvSpPr>
          <p:spPr>
            <a:xfrm>
              <a:off x="7289001" y="2857346"/>
              <a:ext cx="477297" cy="477297"/>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7" name="Group 126">
              <a:extLst>
                <a:ext uri="{FF2B5EF4-FFF2-40B4-BE49-F238E27FC236}">
                  <a16:creationId xmlns:a16="http://schemas.microsoft.com/office/drawing/2014/main" id="{EBBFF7EA-F241-FC44-A783-4B732DEF57AE}"/>
                </a:ext>
              </a:extLst>
            </p:cNvPr>
            <p:cNvGrpSpPr/>
            <p:nvPr/>
          </p:nvGrpSpPr>
          <p:grpSpPr>
            <a:xfrm>
              <a:off x="7238538" y="2806883"/>
              <a:ext cx="578222" cy="578222"/>
              <a:chOff x="8066080" y="3059139"/>
              <a:chExt cx="637419" cy="637419"/>
            </a:xfrm>
            <a:solidFill>
              <a:schemeClr val="bg1"/>
            </a:solidFill>
          </p:grpSpPr>
          <p:pic>
            <p:nvPicPr>
              <p:cNvPr id="129" name="Graphic 128">
                <a:extLst>
                  <a:ext uri="{FF2B5EF4-FFF2-40B4-BE49-F238E27FC236}">
                    <a16:creationId xmlns:a16="http://schemas.microsoft.com/office/drawing/2014/main" id="{4BD74971-EB09-8448-AA7C-CF7D61F2E819}"/>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066080" y="3059139"/>
                <a:ext cx="637419" cy="637419"/>
              </a:xfrm>
              <a:prstGeom prst="rect">
                <a:avLst/>
              </a:prstGeom>
            </p:spPr>
          </p:pic>
          <p:cxnSp>
            <p:nvCxnSpPr>
              <p:cNvPr id="130" name="Straight Connector 129">
                <a:extLst>
                  <a:ext uri="{FF2B5EF4-FFF2-40B4-BE49-F238E27FC236}">
                    <a16:creationId xmlns:a16="http://schemas.microsoft.com/office/drawing/2014/main" id="{8A5594D2-8F2C-C84A-AD93-C3877AE59134}"/>
                  </a:ext>
                </a:extLst>
              </p:cNvPr>
              <p:cNvCxnSpPr>
                <a:cxnSpLocks/>
              </p:cNvCxnSpPr>
              <p:nvPr/>
            </p:nvCxnSpPr>
            <p:spPr>
              <a:xfrm>
                <a:off x="8425014" y="3285331"/>
                <a:ext cx="105427" cy="0"/>
              </a:xfrm>
              <a:prstGeom prst="line">
                <a:avLst/>
              </a:prstGeom>
              <a:grpFill/>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AA9E1EC3-B25B-B64C-AC3A-D0DE60CE9CB2}"/>
                  </a:ext>
                </a:extLst>
              </p:cNvPr>
              <p:cNvCxnSpPr>
                <a:cxnSpLocks/>
              </p:cNvCxnSpPr>
              <p:nvPr/>
            </p:nvCxnSpPr>
            <p:spPr>
              <a:xfrm>
                <a:off x="8425014" y="3313180"/>
                <a:ext cx="105427" cy="0"/>
              </a:xfrm>
              <a:prstGeom prst="line">
                <a:avLst/>
              </a:prstGeom>
              <a:grpFill/>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A7B0942-9108-A540-AED0-1E991F4C3E16}"/>
                  </a:ext>
                </a:extLst>
              </p:cNvPr>
              <p:cNvCxnSpPr>
                <a:cxnSpLocks/>
              </p:cNvCxnSpPr>
              <p:nvPr/>
            </p:nvCxnSpPr>
            <p:spPr>
              <a:xfrm>
                <a:off x="8425014" y="3346268"/>
                <a:ext cx="105427" cy="0"/>
              </a:xfrm>
              <a:prstGeom prst="line">
                <a:avLst/>
              </a:prstGeom>
              <a:grpFill/>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106A9442-4587-2E42-A609-4EB72CBCDCD5}"/>
                  </a:ext>
                </a:extLst>
              </p:cNvPr>
              <p:cNvCxnSpPr>
                <a:cxnSpLocks/>
              </p:cNvCxnSpPr>
              <p:nvPr/>
            </p:nvCxnSpPr>
            <p:spPr>
              <a:xfrm>
                <a:off x="8454852" y="3377848"/>
                <a:ext cx="75589" cy="0"/>
              </a:xfrm>
              <a:prstGeom prst="line">
                <a:avLst/>
              </a:prstGeom>
              <a:grpFill/>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C7341A5-CCD6-3A46-99DE-6C5E0C5F1302}"/>
                  </a:ext>
                </a:extLst>
              </p:cNvPr>
              <p:cNvCxnSpPr>
                <a:cxnSpLocks/>
              </p:cNvCxnSpPr>
              <p:nvPr/>
            </p:nvCxnSpPr>
            <p:spPr>
              <a:xfrm>
                <a:off x="8454852" y="3407686"/>
                <a:ext cx="75589" cy="0"/>
              </a:xfrm>
              <a:prstGeom prst="line">
                <a:avLst/>
              </a:prstGeom>
              <a:grpFill/>
              <a:ln w="15875">
                <a:solidFill>
                  <a:schemeClr val="bg1"/>
                </a:solidFill>
              </a:ln>
            </p:spPr>
            <p:style>
              <a:lnRef idx="1">
                <a:schemeClr val="accent1"/>
              </a:lnRef>
              <a:fillRef idx="0">
                <a:schemeClr val="accent1"/>
              </a:fillRef>
              <a:effectRef idx="0">
                <a:schemeClr val="accent1"/>
              </a:effectRef>
              <a:fontRef idx="minor">
                <a:schemeClr val="tx1"/>
              </a:fontRef>
            </p:style>
          </p:cxnSp>
          <p:pic>
            <p:nvPicPr>
              <p:cNvPr id="135" name="Graphic 134">
                <a:extLst>
                  <a:ext uri="{FF2B5EF4-FFF2-40B4-BE49-F238E27FC236}">
                    <a16:creationId xmlns:a16="http://schemas.microsoft.com/office/drawing/2014/main" id="{97B0C4E1-126C-664A-B247-7757C7FBBE82}"/>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156350" y="3240777"/>
                <a:ext cx="321377" cy="210981"/>
              </a:xfrm>
              <a:prstGeom prst="rect">
                <a:avLst/>
              </a:prstGeom>
            </p:spPr>
          </p:pic>
        </p:grpSp>
        <p:pic>
          <p:nvPicPr>
            <p:cNvPr id="128" name="Graphic 127">
              <a:extLst>
                <a:ext uri="{FF2B5EF4-FFF2-40B4-BE49-F238E27FC236}">
                  <a16:creationId xmlns:a16="http://schemas.microsoft.com/office/drawing/2014/main" id="{7A7CF797-413C-4B45-BCC7-4662127A1976}"/>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277398" y="2868053"/>
              <a:ext cx="130986" cy="92892"/>
            </a:xfrm>
            <a:prstGeom prst="rect">
              <a:avLst/>
            </a:prstGeom>
          </p:spPr>
        </p:pic>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65"/>
        <p:cNvGrpSpPr/>
        <p:nvPr/>
      </p:nvGrpSpPr>
      <p:grpSpPr>
        <a:xfrm>
          <a:off x="0" y="0"/>
          <a:ext cx="0" cy="0"/>
          <a:chOff x="0" y="0"/>
          <a:chExt cx="0" cy="0"/>
        </a:xfrm>
      </p:grpSpPr>
      <p:pic>
        <p:nvPicPr>
          <p:cNvPr id="568" name="Google Shape;568;p75"/>
          <p:cNvPicPr preferRelativeResize="0"/>
          <p:nvPr/>
        </p:nvPicPr>
        <p:blipFill>
          <a:blip r:embed="rId3">
            <a:alphaModFix/>
          </a:blip>
          <a:stretch>
            <a:fillRect/>
          </a:stretch>
        </p:blipFill>
        <p:spPr>
          <a:xfrm>
            <a:off x="713338" y="1017725"/>
            <a:ext cx="7717327" cy="3825250"/>
          </a:xfrm>
          <a:prstGeom prst="rect">
            <a:avLst/>
          </a:prstGeom>
          <a:noFill/>
          <a:ln>
            <a:noFill/>
          </a:ln>
        </p:spPr>
      </p:pic>
      <p:sp>
        <p:nvSpPr>
          <p:cNvPr id="12" name="Title 2">
            <a:extLst>
              <a:ext uri="{FF2B5EF4-FFF2-40B4-BE49-F238E27FC236}">
                <a16:creationId xmlns:a16="http://schemas.microsoft.com/office/drawing/2014/main" id="{167A128E-01FB-0E43-B804-8AC123ED432D}"/>
              </a:ext>
            </a:extLst>
          </p:cNvPr>
          <p:cNvSpPr>
            <a:spLocks noGrp="1"/>
          </p:cNvSpPr>
          <p:nvPr>
            <p:ph type="title"/>
          </p:nvPr>
        </p:nvSpPr>
        <p:spPr>
          <a:xfrm>
            <a:off x="868365" y="529405"/>
            <a:ext cx="7959939" cy="528728"/>
          </a:xfrm>
        </p:spPr>
        <p:txBody>
          <a:bodyPr/>
          <a:lstStyle/>
          <a:p>
            <a:r>
              <a:rPr lang="en-US"/>
              <a:t>Timestream</a:t>
            </a:r>
          </a:p>
        </p:txBody>
      </p:sp>
      <p:pic>
        <p:nvPicPr>
          <p:cNvPr id="13" name="Graphic 12">
            <a:extLst>
              <a:ext uri="{FF2B5EF4-FFF2-40B4-BE49-F238E27FC236}">
                <a16:creationId xmlns:a16="http://schemas.microsoft.com/office/drawing/2014/main" id="{496B1B7D-B983-CC46-9ED1-AE557E119B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699" y="448687"/>
            <a:ext cx="591273" cy="591273"/>
          </a:xfrm>
          <a:prstGeom prst="rect">
            <a:avLst/>
          </a:prstGeom>
        </p:spPr>
      </p:pic>
      <p:sp>
        <p:nvSpPr>
          <p:cNvPr id="2" name="Footer Placeholder 1">
            <a:extLst>
              <a:ext uri="{FF2B5EF4-FFF2-40B4-BE49-F238E27FC236}">
                <a16:creationId xmlns:a16="http://schemas.microsoft.com/office/drawing/2014/main" id="{E7FB890B-81DB-B945-BEED-31AA47316141}"/>
              </a:ext>
            </a:extLst>
          </p:cNvPr>
          <p:cNvSpPr>
            <a:spLocks noGrp="1"/>
          </p:cNvSpPr>
          <p:nvPr>
            <p:ph type="ftr" sz="quarter" idx="13"/>
          </p:nvPr>
        </p:nvSpPr>
        <p:spPr/>
        <p:txBody>
          <a:bodyPr/>
          <a:lstStyle/>
          <a:p>
            <a:r>
              <a:rPr lang="en-US"/>
              <a:t>Architecture</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2"/>
        <p:cNvGrpSpPr/>
        <p:nvPr/>
      </p:nvGrpSpPr>
      <p:grpSpPr>
        <a:xfrm>
          <a:off x="0" y="0"/>
          <a:ext cx="0" cy="0"/>
          <a:chOff x="0" y="0"/>
          <a:chExt cx="0" cy="0"/>
        </a:xfrm>
      </p:grpSpPr>
      <p:sp>
        <p:nvSpPr>
          <p:cNvPr id="13" name="Title 2">
            <a:extLst>
              <a:ext uri="{FF2B5EF4-FFF2-40B4-BE49-F238E27FC236}">
                <a16:creationId xmlns:a16="http://schemas.microsoft.com/office/drawing/2014/main" id="{88F42FCE-4E17-C843-A144-CDDE36B13F2A}"/>
              </a:ext>
            </a:extLst>
          </p:cNvPr>
          <p:cNvSpPr>
            <a:spLocks noGrp="1"/>
          </p:cNvSpPr>
          <p:nvPr>
            <p:ph type="title"/>
          </p:nvPr>
        </p:nvSpPr>
        <p:spPr>
          <a:xfrm>
            <a:off x="868365" y="529405"/>
            <a:ext cx="7959939" cy="528728"/>
          </a:xfrm>
        </p:spPr>
        <p:txBody>
          <a:bodyPr/>
          <a:lstStyle/>
          <a:p>
            <a:r>
              <a:rPr lang="en-US"/>
              <a:t>Visualization</a:t>
            </a:r>
          </a:p>
        </p:txBody>
      </p:sp>
      <p:grpSp>
        <p:nvGrpSpPr>
          <p:cNvPr id="15" name="Group 14">
            <a:extLst>
              <a:ext uri="{FF2B5EF4-FFF2-40B4-BE49-F238E27FC236}">
                <a16:creationId xmlns:a16="http://schemas.microsoft.com/office/drawing/2014/main" id="{A3DD0700-4A5A-A941-B87B-15BD6E170987}"/>
              </a:ext>
            </a:extLst>
          </p:cNvPr>
          <p:cNvGrpSpPr/>
          <p:nvPr/>
        </p:nvGrpSpPr>
        <p:grpSpPr>
          <a:xfrm>
            <a:off x="179219" y="365653"/>
            <a:ext cx="856231" cy="856231"/>
            <a:chOff x="4172789" y="3418787"/>
            <a:chExt cx="1479865" cy="1479865"/>
          </a:xfrm>
        </p:grpSpPr>
        <p:pic>
          <p:nvPicPr>
            <p:cNvPr id="16" name="Graphic 15">
              <a:extLst>
                <a:ext uri="{FF2B5EF4-FFF2-40B4-BE49-F238E27FC236}">
                  <a16:creationId xmlns:a16="http://schemas.microsoft.com/office/drawing/2014/main" id="{55DDA463-C4D2-A34E-9EDE-AF59718EC1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72789" y="3418787"/>
              <a:ext cx="1479865" cy="1479865"/>
            </a:xfrm>
            <a:prstGeom prst="rect">
              <a:avLst/>
            </a:prstGeom>
          </p:spPr>
        </p:pic>
        <p:pic>
          <p:nvPicPr>
            <p:cNvPr id="17" name="Graphic 16">
              <a:extLst>
                <a:ext uri="{FF2B5EF4-FFF2-40B4-BE49-F238E27FC236}">
                  <a16:creationId xmlns:a16="http://schemas.microsoft.com/office/drawing/2014/main" id="{8B9C4B8F-D623-6B4A-BF89-5DDB8D9BCFC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24218" y="3840490"/>
              <a:ext cx="746125" cy="489822"/>
            </a:xfrm>
            <a:prstGeom prst="rect">
              <a:avLst/>
            </a:prstGeom>
          </p:spPr>
        </p:pic>
        <p:cxnSp>
          <p:nvCxnSpPr>
            <p:cNvPr id="18" name="Straight Connector 17">
              <a:extLst>
                <a:ext uri="{FF2B5EF4-FFF2-40B4-BE49-F238E27FC236}">
                  <a16:creationId xmlns:a16="http://schemas.microsoft.com/office/drawing/2014/main" id="{9250F104-7BFC-5944-8AEA-F49546941E21}"/>
                </a:ext>
              </a:extLst>
            </p:cNvPr>
            <p:cNvCxnSpPr>
              <a:cxnSpLocks/>
            </p:cNvCxnSpPr>
            <p:nvPr/>
          </p:nvCxnSpPr>
          <p:spPr>
            <a:xfrm>
              <a:off x="5006109" y="3943927"/>
              <a:ext cx="244764" cy="0"/>
            </a:xfrm>
            <a:prstGeom prst="line">
              <a:avLst/>
            </a:prstGeom>
            <a:ln w="19050">
              <a:solidFill>
                <a:srgbClr val="1D0D5C"/>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D13B3A8-9FF9-8343-8E13-56CA14367023}"/>
                </a:ext>
              </a:extLst>
            </p:cNvPr>
            <p:cNvCxnSpPr>
              <a:cxnSpLocks/>
            </p:cNvCxnSpPr>
            <p:nvPr/>
          </p:nvCxnSpPr>
          <p:spPr>
            <a:xfrm>
              <a:off x="5006109" y="4008581"/>
              <a:ext cx="244764" cy="0"/>
            </a:xfrm>
            <a:prstGeom prst="line">
              <a:avLst/>
            </a:prstGeom>
            <a:ln w="19050">
              <a:solidFill>
                <a:srgbClr val="1D0D5C"/>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AF971D6-92E4-B74A-ABB9-00F817C34596}"/>
                </a:ext>
              </a:extLst>
            </p:cNvPr>
            <p:cNvCxnSpPr>
              <a:cxnSpLocks/>
            </p:cNvCxnSpPr>
            <p:nvPr/>
          </p:nvCxnSpPr>
          <p:spPr>
            <a:xfrm>
              <a:off x="5006109" y="4085401"/>
              <a:ext cx="244764" cy="0"/>
            </a:xfrm>
            <a:prstGeom prst="line">
              <a:avLst/>
            </a:prstGeom>
            <a:ln w="19050">
              <a:solidFill>
                <a:srgbClr val="1D0D5C"/>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BB41828-CC9E-9648-B152-4474097252DE}"/>
                </a:ext>
              </a:extLst>
            </p:cNvPr>
            <p:cNvCxnSpPr>
              <a:cxnSpLocks/>
            </p:cNvCxnSpPr>
            <p:nvPr/>
          </p:nvCxnSpPr>
          <p:spPr>
            <a:xfrm>
              <a:off x="5075382" y="4158719"/>
              <a:ext cx="175491" cy="0"/>
            </a:xfrm>
            <a:prstGeom prst="line">
              <a:avLst/>
            </a:prstGeom>
            <a:ln w="19050">
              <a:solidFill>
                <a:srgbClr val="1D0D5C"/>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2F29BFD-0298-0543-89F6-56FC3BAB937F}"/>
                </a:ext>
              </a:extLst>
            </p:cNvPr>
            <p:cNvCxnSpPr>
              <a:cxnSpLocks/>
            </p:cNvCxnSpPr>
            <p:nvPr/>
          </p:nvCxnSpPr>
          <p:spPr>
            <a:xfrm>
              <a:off x="5075382" y="4227992"/>
              <a:ext cx="175491" cy="0"/>
            </a:xfrm>
            <a:prstGeom prst="line">
              <a:avLst/>
            </a:prstGeom>
            <a:ln w="19050">
              <a:solidFill>
                <a:srgbClr val="1D0D5C"/>
              </a:solidFill>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974FDCCA-5EC8-5D45-81DC-B5F3E722B804}"/>
              </a:ext>
            </a:extLst>
          </p:cNvPr>
          <p:cNvSpPr>
            <a:spLocks noGrp="1"/>
          </p:cNvSpPr>
          <p:nvPr>
            <p:ph type="ftr" sz="quarter" idx="13"/>
          </p:nvPr>
        </p:nvSpPr>
        <p:spPr/>
        <p:txBody>
          <a:bodyPr/>
          <a:lstStyle/>
          <a:p>
            <a:r>
              <a:rPr lang="en-US"/>
              <a:t>Architecture</a:t>
            </a:r>
          </a:p>
        </p:txBody>
      </p:sp>
      <p:cxnSp>
        <p:nvCxnSpPr>
          <p:cNvPr id="66" name="Straight Connector 65">
            <a:extLst>
              <a:ext uri="{FF2B5EF4-FFF2-40B4-BE49-F238E27FC236}">
                <a16:creationId xmlns:a16="http://schemas.microsoft.com/office/drawing/2014/main" id="{15327393-F97A-B74F-BCD0-5BEBEEF09C82}"/>
              </a:ext>
            </a:extLst>
          </p:cNvPr>
          <p:cNvCxnSpPr/>
          <p:nvPr/>
        </p:nvCxnSpPr>
        <p:spPr>
          <a:xfrm>
            <a:off x="2616057" y="1085985"/>
            <a:ext cx="0" cy="3498207"/>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CDB265B7-ED68-5243-BCBC-808C8416BA33}"/>
              </a:ext>
            </a:extLst>
          </p:cNvPr>
          <p:cNvSpPr/>
          <p:nvPr/>
        </p:nvSpPr>
        <p:spPr bwMode="auto">
          <a:xfrm>
            <a:off x="676384" y="2232506"/>
            <a:ext cx="2497787" cy="1707231"/>
          </a:xfrm>
          <a:prstGeom prst="rect">
            <a:avLst/>
          </a:prstGeom>
          <a:solidFill>
            <a:schemeClr val="lt1"/>
          </a:solid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a:defRPr/>
            </a:pPr>
            <a:r>
              <a:rPr lang="en-US" sz="1200">
                <a:ln w="0"/>
                <a:solidFill>
                  <a:srgbClr val="A2A2A2"/>
                </a:solidFill>
                <a:latin typeface="Arial" panose="020B0604020202020204" pitchFamily="34" charset="0"/>
                <a:cs typeface="Arial" panose="020B0604020202020204" pitchFamily="34" charset="0"/>
              </a:rPr>
              <a:t>VPC</a:t>
            </a:r>
          </a:p>
        </p:txBody>
      </p:sp>
      <p:pic>
        <p:nvPicPr>
          <p:cNvPr id="68" name="Graphic 67">
            <a:extLst>
              <a:ext uri="{FF2B5EF4-FFF2-40B4-BE49-F238E27FC236}">
                <a16:creationId xmlns:a16="http://schemas.microsoft.com/office/drawing/2014/main" id="{4B2055E4-8480-CC4D-B303-CDCCF678833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76292" y="1216309"/>
            <a:ext cx="420334" cy="420334"/>
          </a:xfrm>
          <a:prstGeom prst="rect">
            <a:avLst/>
          </a:prstGeom>
        </p:spPr>
      </p:pic>
      <p:pic>
        <p:nvPicPr>
          <p:cNvPr id="69" name="Graphic 68">
            <a:extLst>
              <a:ext uri="{FF2B5EF4-FFF2-40B4-BE49-F238E27FC236}">
                <a16:creationId xmlns:a16="http://schemas.microsoft.com/office/drawing/2014/main" id="{56010FBE-411B-5447-97E5-B167DB648AE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91996" y="1205368"/>
            <a:ext cx="420334" cy="420334"/>
          </a:xfrm>
          <a:prstGeom prst="rect">
            <a:avLst/>
          </a:prstGeom>
        </p:spPr>
      </p:pic>
      <p:pic>
        <p:nvPicPr>
          <p:cNvPr id="77" name="Graphic 7">
            <a:extLst>
              <a:ext uri="{FF2B5EF4-FFF2-40B4-BE49-F238E27FC236}">
                <a16:creationId xmlns:a16="http://schemas.microsoft.com/office/drawing/2014/main" id="{F98C4589-8199-0045-BA3D-5BB98873ED73}"/>
              </a:ext>
            </a:extLst>
          </p:cNvPr>
          <p:cNvPicPr>
            <a:picLocks noChangeAspect="1" noChangeArrowheads="1"/>
          </p:cNvPicPr>
          <p:nvPr/>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90753" y="2877418"/>
            <a:ext cx="475197" cy="47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Graphic 8">
            <a:extLst>
              <a:ext uri="{FF2B5EF4-FFF2-40B4-BE49-F238E27FC236}">
                <a16:creationId xmlns:a16="http://schemas.microsoft.com/office/drawing/2014/main" id="{E75A8556-4F54-B140-BF6E-1E0324CDC7B5}"/>
              </a:ext>
            </a:extLst>
          </p:cNvPr>
          <p:cNvPicPr>
            <a:picLocks noChangeAspect="1" noChangeArrowheads="1"/>
          </p:cNvPicPr>
          <p:nvPr/>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13462" y="2843782"/>
            <a:ext cx="475197" cy="47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Graphic 18">
            <a:extLst>
              <a:ext uri="{FF2B5EF4-FFF2-40B4-BE49-F238E27FC236}">
                <a16:creationId xmlns:a16="http://schemas.microsoft.com/office/drawing/2014/main" id="{4CCAFBA1-E1D3-F44C-8B45-A6E166CCFA25}"/>
              </a:ext>
            </a:extLst>
          </p:cNvPr>
          <p:cNvPicPr>
            <a:picLocks noChangeAspect="1" noChangeArrowheads="1"/>
          </p:cNvPicPr>
          <p:nvPr/>
        </p:nvPicPr>
        <p:blipFill>
          <a:blip r:embed="rId1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76949" y="2839497"/>
            <a:ext cx="475198" cy="471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Graphic 14">
            <a:extLst>
              <a:ext uri="{FF2B5EF4-FFF2-40B4-BE49-F238E27FC236}">
                <a16:creationId xmlns:a16="http://schemas.microsoft.com/office/drawing/2014/main" id="{22033E2C-062A-7345-82B9-257D9C0ADD83}"/>
              </a:ext>
            </a:extLst>
          </p:cNvPr>
          <p:cNvPicPr>
            <a:picLocks noChangeAspect="1" noChangeArrowheads="1"/>
          </p:cNvPicPr>
          <p:nvPr/>
        </p:nvPicPr>
        <p:blipFill>
          <a:blip r:embed="rId1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76325" y="2296961"/>
            <a:ext cx="475197" cy="4751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Rectangle 84">
            <a:extLst>
              <a:ext uri="{FF2B5EF4-FFF2-40B4-BE49-F238E27FC236}">
                <a16:creationId xmlns:a16="http://schemas.microsoft.com/office/drawing/2014/main" id="{3C298E1E-3E43-384A-84A8-7759C3B0D55B}"/>
              </a:ext>
            </a:extLst>
          </p:cNvPr>
          <p:cNvSpPr/>
          <p:nvPr/>
        </p:nvSpPr>
        <p:spPr>
          <a:xfrm>
            <a:off x="2153228" y="2303397"/>
            <a:ext cx="955423" cy="1565176"/>
          </a:xfrm>
          <a:prstGeom prst="rect">
            <a:avLst/>
          </a:prstGeom>
          <a:solidFill>
            <a:schemeClr val="lt1"/>
          </a:solid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Graphic 85">
            <a:extLst>
              <a:ext uri="{FF2B5EF4-FFF2-40B4-BE49-F238E27FC236}">
                <a16:creationId xmlns:a16="http://schemas.microsoft.com/office/drawing/2014/main" id="{305662AC-F1BB-3B42-A075-6565C6FDF276}"/>
              </a:ext>
            </a:extLst>
          </p:cNvPr>
          <p:cNvPicPr>
            <a:picLocks noChangeAspect="1"/>
          </p:cNvPicPr>
          <p:nvPr/>
        </p:nvPicPr>
        <p:blipFill>
          <a:blip r:embed="rId15">
            <a:duotone>
              <a:schemeClr val="bg2">
                <a:shade val="45000"/>
                <a:satMod val="135000"/>
              </a:schemeClr>
              <a:prstClr val="white"/>
            </a:duotone>
            <a:extLst>
              <a:ext uri="{96DAC541-7B7A-43D3-8B79-37D633B846F1}">
                <asvg:svgBlip xmlns:asvg="http://schemas.microsoft.com/office/drawing/2016/SVG/main" r:embed="rId16"/>
              </a:ext>
            </a:extLst>
          </a:blip>
          <a:stretch>
            <a:fillRect/>
          </a:stretch>
        </p:blipFill>
        <p:spPr>
          <a:xfrm>
            <a:off x="2287102" y="2406663"/>
            <a:ext cx="657910" cy="371223"/>
          </a:xfrm>
          <a:prstGeom prst="rect">
            <a:avLst/>
          </a:prstGeom>
        </p:spPr>
      </p:pic>
      <p:pic>
        <p:nvPicPr>
          <p:cNvPr id="87" name="Graphic 86">
            <a:extLst>
              <a:ext uri="{FF2B5EF4-FFF2-40B4-BE49-F238E27FC236}">
                <a16:creationId xmlns:a16="http://schemas.microsoft.com/office/drawing/2014/main" id="{BDF0DC15-4943-9D4F-9C76-BB309F2331AD}"/>
              </a:ext>
            </a:extLst>
          </p:cNvPr>
          <p:cNvPicPr>
            <a:picLocks noChangeAspect="1"/>
          </p:cNvPicPr>
          <p:nvPr/>
        </p:nvPicPr>
        <p:blipFill>
          <a:blip r:embed="rId15">
            <a:duotone>
              <a:schemeClr val="bg2">
                <a:shade val="45000"/>
                <a:satMod val="135000"/>
              </a:schemeClr>
              <a:prstClr val="white"/>
            </a:duotone>
            <a:extLst>
              <a:ext uri="{96DAC541-7B7A-43D3-8B79-37D633B846F1}">
                <asvg:svgBlip xmlns:asvg="http://schemas.microsoft.com/office/drawing/2016/SVG/main" r:embed="rId16"/>
              </a:ext>
            </a:extLst>
          </a:blip>
          <a:stretch>
            <a:fillRect/>
          </a:stretch>
        </p:blipFill>
        <p:spPr>
          <a:xfrm>
            <a:off x="2289833" y="2900373"/>
            <a:ext cx="657910" cy="371223"/>
          </a:xfrm>
          <a:prstGeom prst="rect">
            <a:avLst/>
          </a:prstGeom>
        </p:spPr>
      </p:pic>
      <p:pic>
        <p:nvPicPr>
          <p:cNvPr id="88" name="Graphic 87">
            <a:extLst>
              <a:ext uri="{FF2B5EF4-FFF2-40B4-BE49-F238E27FC236}">
                <a16:creationId xmlns:a16="http://schemas.microsoft.com/office/drawing/2014/main" id="{46EFD800-3867-DC41-ACF2-FE1A0330118F}"/>
              </a:ext>
            </a:extLst>
          </p:cNvPr>
          <p:cNvPicPr>
            <a:picLocks noChangeAspect="1"/>
          </p:cNvPicPr>
          <p:nvPr/>
        </p:nvPicPr>
        <p:blipFill>
          <a:blip r:embed="rId15">
            <a:duotone>
              <a:schemeClr val="bg2">
                <a:shade val="45000"/>
                <a:satMod val="135000"/>
              </a:schemeClr>
              <a:prstClr val="white"/>
            </a:duotone>
            <a:extLst>
              <a:ext uri="{96DAC541-7B7A-43D3-8B79-37D633B846F1}">
                <asvg:svgBlip xmlns:asvg="http://schemas.microsoft.com/office/drawing/2016/SVG/main" r:embed="rId16"/>
              </a:ext>
            </a:extLst>
          </a:blip>
          <a:stretch>
            <a:fillRect/>
          </a:stretch>
        </p:blipFill>
        <p:spPr>
          <a:xfrm>
            <a:off x="2294006" y="3392763"/>
            <a:ext cx="657910" cy="371223"/>
          </a:xfrm>
          <a:prstGeom prst="rect">
            <a:avLst/>
          </a:prstGeom>
        </p:spPr>
      </p:pic>
      <p:cxnSp>
        <p:nvCxnSpPr>
          <p:cNvPr id="89" name="Straight Arrow Connector 88">
            <a:extLst>
              <a:ext uri="{FF2B5EF4-FFF2-40B4-BE49-F238E27FC236}">
                <a16:creationId xmlns:a16="http://schemas.microsoft.com/office/drawing/2014/main" id="{7BC637B2-E479-6D44-9517-0C45E7646846}"/>
              </a:ext>
            </a:extLst>
          </p:cNvPr>
          <p:cNvCxnSpPr>
            <a:cxnSpLocks/>
          </p:cNvCxnSpPr>
          <p:nvPr/>
        </p:nvCxnSpPr>
        <p:spPr>
          <a:xfrm>
            <a:off x="3174180" y="3096437"/>
            <a:ext cx="449908"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8BA37235-2440-0244-9604-28C3A53B9C17}"/>
              </a:ext>
            </a:extLst>
          </p:cNvPr>
          <p:cNvCxnSpPr>
            <a:cxnSpLocks/>
          </p:cNvCxnSpPr>
          <p:nvPr/>
        </p:nvCxnSpPr>
        <p:spPr>
          <a:xfrm>
            <a:off x="4088659" y="3096437"/>
            <a:ext cx="708350"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C5553EB3-17A0-B04F-917A-CC85C37078B6}"/>
              </a:ext>
            </a:extLst>
          </p:cNvPr>
          <p:cNvCxnSpPr>
            <a:cxnSpLocks/>
          </p:cNvCxnSpPr>
          <p:nvPr/>
        </p:nvCxnSpPr>
        <p:spPr>
          <a:xfrm>
            <a:off x="5265950" y="3096437"/>
            <a:ext cx="708350"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pic>
        <p:nvPicPr>
          <p:cNvPr id="102" name="Graphic 101">
            <a:extLst>
              <a:ext uri="{FF2B5EF4-FFF2-40B4-BE49-F238E27FC236}">
                <a16:creationId xmlns:a16="http://schemas.microsoft.com/office/drawing/2014/main" id="{F0BC237D-9EB7-8E41-9F44-0634EB923EC6}"/>
              </a:ext>
            </a:extLst>
          </p:cNvPr>
          <p:cNvPicPr>
            <a:picLocks noChangeAspect="1"/>
          </p:cNvPicPr>
          <p:nvPr/>
        </p:nvPicPr>
        <p:blipFill>
          <a:blip r:embed="rId17">
            <a:duotone>
              <a:schemeClr val="bg2">
                <a:shade val="45000"/>
                <a:satMod val="135000"/>
              </a:schemeClr>
              <a:prstClr val="white"/>
            </a:duotone>
            <a:extLst>
              <a:ext uri="{96DAC541-7B7A-43D3-8B79-37D633B846F1}">
                <asvg:svgBlip xmlns:asvg="http://schemas.microsoft.com/office/drawing/2016/SVG/main" r:embed="rId18"/>
              </a:ext>
            </a:extLst>
          </a:blip>
          <a:stretch>
            <a:fillRect/>
          </a:stretch>
        </p:blipFill>
        <p:spPr>
          <a:xfrm>
            <a:off x="680017" y="2237822"/>
            <a:ext cx="384048" cy="384048"/>
          </a:xfrm>
          <a:prstGeom prst="rect">
            <a:avLst/>
          </a:prstGeom>
        </p:spPr>
      </p:pic>
      <p:sp>
        <p:nvSpPr>
          <p:cNvPr id="103" name="Rectangle 102">
            <a:extLst>
              <a:ext uri="{FF2B5EF4-FFF2-40B4-BE49-F238E27FC236}">
                <a16:creationId xmlns:a16="http://schemas.microsoft.com/office/drawing/2014/main" id="{A391A93A-A4E0-544B-A701-62EB0DC1FA1E}"/>
              </a:ext>
            </a:extLst>
          </p:cNvPr>
          <p:cNvSpPr>
            <a:spLocks noChangeAspect="1"/>
          </p:cNvSpPr>
          <p:nvPr/>
        </p:nvSpPr>
        <p:spPr>
          <a:xfrm>
            <a:off x="680017" y="2232072"/>
            <a:ext cx="384048" cy="383507"/>
          </a:xfrm>
          <a:prstGeom prst="rect">
            <a:avLst/>
          </a:prstGeom>
          <a:no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9FF7BD4E-B7BB-1C43-8CE4-CE9AD1683B5E}"/>
              </a:ext>
            </a:extLst>
          </p:cNvPr>
          <p:cNvSpPr txBox="1"/>
          <p:nvPr/>
        </p:nvSpPr>
        <p:spPr>
          <a:xfrm>
            <a:off x="756835" y="1603835"/>
            <a:ext cx="1600118" cy="307777"/>
          </a:xfrm>
          <a:prstGeom prst="rect">
            <a:avLst/>
          </a:prstGeom>
          <a:noFill/>
        </p:spPr>
        <p:txBody>
          <a:bodyPr wrap="none" rtlCol="0">
            <a:spAutoFit/>
          </a:bodyPr>
          <a:lstStyle/>
          <a:p>
            <a:r>
              <a:rPr lang="en-US" b="1">
                <a:solidFill>
                  <a:schemeClr val="bg1">
                    <a:lumMod val="50000"/>
                  </a:schemeClr>
                </a:solidFill>
                <a:latin typeface="Raleway SemiBold" panose="020B0203030101060003" pitchFamily="34" charset="77"/>
              </a:rPr>
              <a:t>Load Generation</a:t>
            </a:r>
          </a:p>
        </p:txBody>
      </p:sp>
      <p:sp>
        <p:nvSpPr>
          <p:cNvPr id="105" name="TextBox 104">
            <a:extLst>
              <a:ext uri="{FF2B5EF4-FFF2-40B4-BE49-F238E27FC236}">
                <a16:creationId xmlns:a16="http://schemas.microsoft.com/office/drawing/2014/main" id="{51249B8F-5D84-014B-81F0-EC5E25D92F7F}"/>
              </a:ext>
            </a:extLst>
          </p:cNvPr>
          <p:cNvSpPr txBox="1"/>
          <p:nvPr/>
        </p:nvSpPr>
        <p:spPr>
          <a:xfrm>
            <a:off x="3343247" y="1603835"/>
            <a:ext cx="1491114" cy="307777"/>
          </a:xfrm>
          <a:prstGeom prst="rect">
            <a:avLst/>
          </a:prstGeom>
          <a:noFill/>
        </p:spPr>
        <p:txBody>
          <a:bodyPr wrap="none" rtlCol="0">
            <a:spAutoFit/>
          </a:bodyPr>
          <a:lstStyle/>
          <a:p>
            <a:r>
              <a:rPr lang="en-US" b="1">
                <a:solidFill>
                  <a:schemeClr val="bg1">
                    <a:lumMod val="50000"/>
                  </a:schemeClr>
                </a:solidFill>
                <a:latin typeface="Raleway SemiBold" panose="020B0203030101060003" pitchFamily="34" charset="77"/>
              </a:rPr>
              <a:t>Transformation</a:t>
            </a:r>
          </a:p>
        </p:txBody>
      </p:sp>
      <p:sp>
        <p:nvSpPr>
          <p:cNvPr id="106" name="TextBox 105">
            <a:extLst>
              <a:ext uri="{FF2B5EF4-FFF2-40B4-BE49-F238E27FC236}">
                <a16:creationId xmlns:a16="http://schemas.microsoft.com/office/drawing/2014/main" id="{48CE378E-CFA6-9D43-98CC-BADC3409A16A}"/>
              </a:ext>
            </a:extLst>
          </p:cNvPr>
          <p:cNvSpPr txBox="1"/>
          <p:nvPr/>
        </p:nvSpPr>
        <p:spPr>
          <a:xfrm>
            <a:off x="5774803" y="1603835"/>
            <a:ext cx="854721" cy="307777"/>
          </a:xfrm>
          <a:prstGeom prst="rect">
            <a:avLst/>
          </a:prstGeom>
          <a:noFill/>
        </p:spPr>
        <p:txBody>
          <a:bodyPr wrap="none" rtlCol="0">
            <a:spAutoFit/>
          </a:bodyPr>
          <a:lstStyle/>
          <a:p>
            <a:r>
              <a:rPr lang="en-US" b="1">
                <a:solidFill>
                  <a:schemeClr val="bg1">
                    <a:lumMod val="50000"/>
                  </a:schemeClr>
                </a:solidFill>
                <a:latin typeface="Raleway SemiBold" panose="020B0203030101060003" pitchFamily="34" charset="77"/>
              </a:rPr>
              <a:t>Storage</a:t>
            </a:r>
          </a:p>
        </p:txBody>
      </p:sp>
      <p:cxnSp>
        <p:nvCxnSpPr>
          <p:cNvPr id="108" name="Straight Connector 107">
            <a:extLst>
              <a:ext uri="{FF2B5EF4-FFF2-40B4-BE49-F238E27FC236}">
                <a16:creationId xmlns:a16="http://schemas.microsoft.com/office/drawing/2014/main" id="{2F8432C5-B013-9E41-9A26-EC6A0DB320A4}"/>
              </a:ext>
            </a:extLst>
          </p:cNvPr>
          <p:cNvCxnSpPr/>
          <p:nvPr/>
        </p:nvCxnSpPr>
        <p:spPr>
          <a:xfrm>
            <a:off x="5620125" y="1085985"/>
            <a:ext cx="0" cy="3498207"/>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48A82F9-F025-4744-B36A-5CA34DB6F274}"/>
              </a:ext>
            </a:extLst>
          </p:cNvPr>
          <p:cNvCxnSpPr/>
          <p:nvPr/>
        </p:nvCxnSpPr>
        <p:spPr>
          <a:xfrm>
            <a:off x="6793938" y="1085985"/>
            <a:ext cx="0" cy="3498207"/>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pic>
        <p:nvPicPr>
          <p:cNvPr id="110" name="Graphic 109">
            <a:extLst>
              <a:ext uri="{FF2B5EF4-FFF2-40B4-BE49-F238E27FC236}">
                <a16:creationId xmlns:a16="http://schemas.microsoft.com/office/drawing/2014/main" id="{4285BCED-90E3-8D45-B95D-B7092D4CDCE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flipH="1">
            <a:off x="1345002" y="1203763"/>
            <a:ext cx="420335" cy="421416"/>
          </a:xfrm>
          <a:prstGeom prst="rect">
            <a:avLst/>
          </a:prstGeom>
        </p:spPr>
      </p:pic>
      <p:grpSp>
        <p:nvGrpSpPr>
          <p:cNvPr id="111" name="Group 110">
            <a:extLst>
              <a:ext uri="{FF2B5EF4-FFF2-40B4-BE49-F238E27FC236}">
                <a16:creationId xmlns:a16="http://schemas.microsoft.com/office/drawing/2014/main" id="{5535D70E-34BC-F149-B000-2FB76DCDFDAD}"/>
              </a:ext>
            </a:extLst>
          </p:cNvPr>
          <p:cNvGrpSpPr/>
          <p:nvPr/>
        </p:nvGrpSpPr>
        <p:grpSpPr>
          <a:xfrm>
            <a:off x="1669877" y="1457666"/>
            <a:ext cx="120298" cy="201190"/>
            <a:chOff x="2349842" y="2650268"/>
            <a:chExt cx="223836" cy="374348"/>
          </a:xfrm>
          <a:solidFill>
            <a:schemeClr val="lt1"/>
          </a:solidFill>
        </p:grpSpPr>
        <p:sp>
          <p:nvSpPr>
            <p:cNvPr id="112" name="Oval 111">
              <a:extLst>
                <a:ext uri="{FF2B5EF4-FFF2-40B4-BE49-F238E27FC236}">
                  <a16:creationId xmlns:a16="http://schemas.microsoft.com/office/drawing/2014/main" id="{1007149E-4F09-9C40-988E-783A674EA34F}"/>
                </a:ext>
              </a:extLst>
            </p:cNvPr>
            <p:cNvSpPr/>
            <p:nvPr/>
          </p:nvSpPr>
          <p:spPr>
            <a:xfrm>
              <a:off x="2393498" y="2650268"/>
              <a:ext cx="136525" cy="136525"/>
            </a:xfrm>
            <a:prstGeom prst="ellipse">
              <a:avLst/>
            </a:prstGeom>
            <a:grpFill/>
            <a:ln w="158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Pie 52">
              <a:extLst>
                <a:ext uri="{FF2B5EF4-FFF2-40B4-BE49-F238E27FC236}">
                  <a16:creationId xmlns:a16="http://schemas.microsoft.com/office/drawing/2014/main" id="{54699FB3-6EF7-6340-86EA-4E125B70824F}"/>
                </a:ext>
              </a:extLst>
            </p:cNvPr>
            <p:cNvSpPr/>
            <p:nvPr/>
          </p:nvSpPr>
          <p:spPr>
            <a:xfrm rot="5400000">
              <a:off x="2349842" y="2800780"/>
              <a:ext cx="223836" cy="223836"/>
            </a:xfrm>
            <a:prstGeom prst="pie">
              <a:avLst>
                <a:gd name="adj1" fmla="val 5376454"/>
                <a:gd name="adj2" fmla="val 16199991"/>
              </a:avLst>
            </a:prstGeom>
            <a:grpFill/>
            <a:ln w="158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25" name="Graphic 2">
            <a:extLst>
              <a:ext uri="{FF2B5EF4-FFF2-40B4-BE49-F238E27FC236}">
                <a16:creationId xmlns:a16="http://schemas.microsoft.com/office/drawing/2014/main" id="{8D50E8C5-B74A-AE4F-B540-CA16C909983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241824" y="2364701"/>
            <a:ext cx="182974" cy="185226"/>
          </a:xfrm>
          <a:prstGeom prst="rect">
            <a:avLst/>
          </a:prstGeom>
        </p:spPr>
      </p:pic>
      <p:pic>
        <p:nvPicPr>
          <p:cNvPr id="126" name="Graphic 2">
            <a:extLst>
              <a:ext uri="{FF2B5EF4-FFF2-40B4-BE49-F238E27FC236}">
                <a16:creationId xmlns:a16="http://schemas.microsoft.com/office/drawing/2014/main" id="{EEBA663D-0D76-1B46-81E6-0FB14DE3B48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241824" y="2858411"/>
            <a:ext cx="182974" cy="185226"/>
          </a:xfrm>
          <a:prstGeom prst="rect">
            <a:avLst/>
          </a:prstGeom>
        </p:spPr>
      </p:pic>
      <p:pic>
        <p:nvPicPr>
          <p:cNvPr id="127" name="Graphic 2">
            <a:extLst>
              <a:ext uri="{FF2B5EF4-FFF2-40B4-BE49-F238E27FC236}">
                <a16:creationId xmlns:a16="http://schemas.microsoft.com/office/drawing/2014/main" id="{584C56A0-489B-474B-A418-4038F436B21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241824" y="3350801"/>
            <a:ext cx="182974" cy="185226"/>
          </a:xfrm>
          <a:prstGeom prst="rect">
            <a:avLst/>
          </a:prstGeom>
        </p:spPr>
      </p:pic>
      <p:pic>
        <p:nvPicPr>
          <p:cNvPr id="128" name="Graphic 19">
            <a:extLst>
              <a:ext uri="{FF2B5EF4-FFF2-40B4-BE49-F238E27FC236}">
                <a16:creationId xmlns:a16="http://schemas.microsoft.com/office/drawing/2014/main" id="{0A6D324C-7BD4-CB4D-A092-A7EE2D273F3B}"/>
              </a:ext>
            </a:extLst>
          </p:cNvPr>
          <p:cNvPicPr>
            <a:picLocks noChangeAspect="1" noChangeArrowheads="1"/>
          </p:cNvPicPr>
          <p:nvPr/>
        </p:nvPicPr>
        <p:blipFill>
          <a:blip r:embed="rId2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64566" y="2858396"/>
            <a:ext cx="475197" cy="47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9" name="Group 128">
            <a:extLst>
              <a:ext uri="{FF2B5EF4-FFF2-40B4-BE49-F238E27FC236}">
                <a16:creationId xmlns:a16="http://schemas.microsoft.com/office/drawing/2014/main" id="{D3BA1C9F-EF22-7E4B-8656-DCED79E64D52}"/>
              </a:ext>
            </a:extLst>
          </p:cNvPr>
          <p:cNvGrpSpPr/>
          <p:nvPr/>
        </p:nvGrpSpPr>
        <p:grpSpPr>
          <a:xfrm>
            <a:off x="7164526" y="1085985"/>
            <a:ext cx="691993" cy="691993"/>
            <a:chOff x="4172789" y="3418787"/>
            <a:chExt cx="1479865" cy="1479865"/>
          </a:xfrm>
        </p:grpSpPr>
        <p:pic>
          <p:nvPicPr>
            <p:cNvPr id="130" name="Graphic 129">
              <a:extLst>
                <a:ext uri="{FF2B5EF4-FFF2-40B4-BE49-F238E27FC236}">
                  <a16:creationId xmlns:a16="http://schemas.microsoft.com/office/drawing/2014/main" id="{D1CF6324-B074-B347-B204-6728659429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72789" y="3418787"/>
              <a:ext cx="1479865" cy="1479865"/>
            </a:xfrm>
            <a:prstGeom prst="rect">
              <a:avLst/>
            </a:prstGeom>
          </p:spPr>
        </p:pic>
        <p:pic>
          <p:nvPicPr>
            <p:cNvPr id="131" name="Graphic 130">
              <a:extLst>
                <a:ext uri="{FF2B5EF4-FFF2-40B4-BE49-F238E27FC236}">
                  <a16:creationId xmlns:a16="http://schemas.microsoft.com/office/drawing/2014/main" id="{2AC77007-91CE-AF43-BDDA-82A6DA5B92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24218" y="3840490"/>
              <a:ext cx="746125" cy="489822"/>
            </a:xfrm>
            <a:prstGeom prst="rect">
              <a:avLst/>
            </a:prstGeom>
          </p:spPr>
        </p:pic>
        <p:cxnSp>
          <p:nvCxnSpPr>
            <p:cNvPr id="132" name="Straight Connector 131">
              <a:extLst>
                <a:ext uri="{FF2B5EF4-FFF2-40B4-BE49-F238E27FC236}">
                  <a16:creationId xmlns:a16="http://schemas.microsoft.com/office/drawing/2014/main" id="{0DE009B9-1F31-3C40-9A28-F313201A2CF9}"/>
                </a:ext>
              </a:extLst>
            </p:cNvPr>
            <p:cNvCxnSpPr>
              <a:cxnSpLocks/>
            </p:cNvCxnSpPr>
            <p:nvPr/>
          </p:nvCxnSpPr>
          <p:spPr>
            <a:xfrm>
              <a:off x="5006109" y="3943927"/>
              <a:ext cx="244764" cy="0"/>
            </a:xfrm>
            <a:prstGeom prst="line">
              <a:avLst/>
            </a:prstGeom>
            <a:ln w="19050">
              <a:solidFill>
                <a:srgbClr val="1D0D5C"/>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2597754-0220-6B45-90DB-D29A68ACDFB2}"/>
                </a:ext>
              </a:extLst>
            </p:cNvPr>
            <p:cNvCxnSpPr>
              <a:cxnSpLocks/>
            </p:cNvCxnSpPr>
            <p:nvPr/>
          </p:nvCxnSpPr>
          <p:spPr>
            <a:xfrm>
              <a:off x="5006109" y="4008581"/>
              <a:ext cx="244764" cy="0"/>
            </a:xfrm>
            <a:prstGeom prst="line">
              <a:avLst/>
            </a:prstGeom>
            <a:ln w="19050">
              <a:solidFill>
                <a:srgbClr val="1D0D5C"/>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9F29BFB2-6116-9F47-9B19-8DB7BE559C48}"/>
                </a:ext>
              </a:extLst>
            </p:cNvPr>
            <p:cNvCxnSpPr>
              <a:cxnSpLocks/>
            </p:cNvCxnSpPr>
            <p:nvPr/>
          </p:nvCxnSpPr>
          <p:spPr>
            <a:xfrm>
              <a:off x="5006109" y="4085401"/>
              <a:ext cx="244764" cy="0"/>
            </a:xfrm>
            <a:prstGeom prst="line">
              <a:avLst/>
            </a:prstGeom>
            <a:ln w="19050">
              <a:solidFill>
                <a:srgbClr val="1D0D5C"/>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D5D08233-5628-8245-86F5-891E1931F5E1}"/>
                </a:ext>
              </a:extLst>
            </p:cNvPr>
            <p:cNvCxnSpPr>
              <a:cxnSpLocks/>
            </p:cNvCxnSpPr>
            <p:nvPr/>
          </p:nvCxnSpPr>
          <p:spPr>
            <a:xfrm>
              <a:off x="5075382" y="4158719"/>
              <a:ext cx="175491" cy="0"/>
            </a:xfrm>
            <a:prstGeom prst="line">
              <a:avLst/>
            </a:prstGeom>
            <a:ln w="19050">
              <a:solidFill>
                <a:srgbClr val="1D0D5C"/>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D72977B-EB94-F747-A0A9-494F95AE4AF7}"/>
                </a:ext>
              </a:extLst>
            </p:cNvPr>
            <p:cNvCxnSpPr>
              <a:cxnSpLocks/>
            </p:cNvCxnSpPr>
            <p:nvPr/>
          </p:nvCxnSpPr>
          <p:spPr>
            <a:xfrm>
              <a:off x="5075382" y="4227992"/>
              <a:ext cx="175491" cy="0"/>
            </a:xfrm>
            <a:prstGeom prst="line">
              <a:avLst/>
            </a:prstGeom>
            <a:ln w="19050">
              <a:solidFill>
                <a:srgbClr val="1D0D5C"/>
              </a:solidFill>
            </a:ln>
          </p:spPr>
          <p:style>
            <a:lnRef idx="1">
              <a:schemeClr val="accent1"/>
            </a:lnRef>
            <a:fillRef idx="0">
              <a:schemeClr val="accent1"/>
            </a:fillRef>
            <a:effectRef idx="0">
              <a:schemeClr val="accent1"/>
            </a:effectRef>
            <a:fontRef idx="minor">
              <a:schemeClr val="tx1"/>
            </a:fontRef>
          </p:style>
        </p:cxnSp>
      </p:grpSp>
      <p:sp>
        <p:nvSpPr>
          <p:cNvPr id="138" name="TextBox 137">
            <a:extLst>
              <a:ext uri="{FF2B5EF4-FFF2-40B4-BE49-F238E27FC236}">
                <a16:creationId xmlns:a16="http://schemas.microsoft.com/office/drawing/2014/main" id="{A3870B51-7BEF-6D47-BE9D-02E973453839}"/>
              </a:ext>
            </a:extLst>
          </p:cNvPr>
          <p:cNvSpPr txBox="1"/>
          <p:nvPr/>
        </p:nvSpPr>
        <p:spPr>
          <a:xfrm>
            <a:off x="6888192" y="1603835"/>
            <a:ext cx="1260281" cy="307777"/>
          </a:xfrm>
          <a:prstGeom prst="rect">
            <a:avLst/>
          </a:prstGeom>
          <a:noFill/>
        </p:spPr>
        <p:txBody>
          <a:bodyPr wrap="square" rtlCol="0">
            <a:spAutoFit/>
          </a:bodyPr>
          <a:lstStyle/>
          <a:p>
            <a:r>
              <a:rPr lang="en-US" b="1">
                <a:solidFill>
                  <a:srgbClr val="1D0D5C"/>
                </a:solidFill>
                <a:latin typeface="Raleway SemiBold" panose="020B0203030101060003" pitchFamily="34" charset="77"/>
              </a:rPr>
              <a:t>Visualization</a:t>
            </a:r>
          </a:p>
        </p:txBody>
      </p:sp>
      <p:cxnSp>
        <p:nvCxnSpPr>
          <p:cNvPr id="139" name="Straight Connector 138">
            <a:extLst>
              <a:ext uri="{FF2B5EF4-FFF2-40B4-BE49-F238E27FC236}">
                <a16:creationId xmlns:a16="http://schemas.microsoft.com/office/drawing/2014/main" id="{05F7370E-EC69-A544-AC64-34761F0731DE}"/>
              </a:ext>
            </a:extLst>
          </p:cNvPr>
          <p:cNvCxnSpPr/>
          <p:nvPr/>
        </p:nvCxnSpPr>
        <p:spPr>
          <a:xfrm>
            <a:off x="6793938" y="1085985"/>
            <a:ext cx="0" cy="3498207"/>
          </a:xfrm>
          <a:prstGeom prst="line">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8862BE3F-A81E-7B41-84AF-DFE7CC6E2459}"/>
              </a:ext>
            </a:extLst>
          </p:cNvPr>
          <p:cNvCxnSpPr>
            <a:cxnSpLocks/>
          </p:cNvCxnSpPr>
          <p:nvPr/>
        </p:nvCxnSpPr>
        <p:spPr>
          <a:xfrm>
            <a:off x="6439763" y="3096438"/>
            <a:ext cx="842333"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grpSp>
        <p:nvGrpSpPr>
          <p:cNvPr id="153" name="Group 152">
            <a:extLst>
              <a:ext uri="{FF2B5EF4-FFF2-40B4-BE49-F238E27FC236}">
                <a16:creationId xmlns:a16="http://schemas.microsoft.com/office/drawing/2014/main" id="{637B6ECA-7F9E-254D-A422-58ACB8FBE110}"/>
              </a:ext>
            </a:extLst>
          </p:cNvPr>
          <p:cNvGrpSpPr/>
          <p:nvPr/>
        </p:nvGrpSpPr>
        <p:grpSpPr>
          <a:xfrm>
            <a:off x="7238538" y="2806883"/>
            <a:ext cx="578222" cy="578222"/>
            <a:chOff x="8099716" y="3835938"/>
            <a:chExt cx="578222" cy="578222"/>
          </a:xfrm>
        </p:grpSpPr>
        <p:sp>
          <p:nvSpPr>
            <p:cNvPr id="154" name="Rectangle 153">
              <a:extLst>
                <a:ext uri="{FF2B5EF4-FFF2-40B4-BE49-F238E27FC236}">
                  <a16:creationId xmlns:a16="http://schemas.microsoft.com/office/drawing/2014/main" id="{95D0324C-3A6C-4741-BEF9-1E90C0D0D6E8}"/>
                </a:ext>
              </a:extLst>
            </p:cNvPr>
            <p:cNvSpPr/>
            <p:nvPr/>
          </p:nvSpPr>
          <p:spPr>
            <a:xfrm>
              <a:off x="8150179" y="3886401"/>
              <a:ext cx="477297" cy="477297"/>
            </a:xfrm>
            <a:prstGeom prst="rect">
              <a:avLst/>
            </a:prstGeom>
            <a:solidFill>
              <a:srgbClr val="1D0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5" name="Group 154">
              <a:extLst>
                <a:ext uri="{FF2B5EF4-FFF2-40B4-BE49-F238E27FC236}">
                  <a16:creationId xmlns:a16="http://schemas.microsoft.com/office/drawing/2014/main" id="{43135B6E-86CB-3744-A30A-EDE4E4B01E5D}"/>
                </a:ext>
              </a:extLst>
            </p:cNvPr>
            <p:cNvGrpSpPr/>
            <p:nvPr/>
          </p:nvGrpSpPr>
          <p:grpSpPr>
            <a:xfrm>
              <a:off x="8099716" y="3835938"/>
              <a:ext cx="578222" cy="578222"/>
              <a:chOff x="8066080" y="3059139"/>
              <a:chExt cx="637419" cy="637419"/>
            </a:xfrm>
          </p:grpSpPr>
          <p:pic>
            <p:nvPicPr>
              <p:cNvPr id="157" name="Graphic 156">
                <a:extLst>
                  <a:ext uri="{FF2B5EF4-FFF2-40B4-BE49-F238E27FC236}">
                    <a16:creationId xmlns:a16="http://schemas.microsoft.com/office/drawing/2014/main" id="{EB27C329-0327-D04B-8FC2-A280762E8890}"/>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066080" y="3059139"/>
                <a:ext cx="637419" cy="637419"/>
              </a:xfrm>
              <a:prstGeom prst="rect">
                <a:avLst/>
              </a:prstGeom>
            </p:spPr>
          </p:pic>
          <p:cxnSp>
            <p:nvCxnSpPr>
              <p:cNvPr id="158" name="Straight Connector 157">
                <a:extLst>
                  <a:ext uri="{FF2B5EF4-FFF2-40B4-BE49-F238E27FC236}">
                    <a16:creationId xmlns:a16="http://schemas.microsoft.com/office/drawing/2014/main" id="{C53ED7FC-EE20-CF49-BD8E-28B5C1FF3947}"/>
                  </a:ext>
                </a:extLst>
              </p:cNvPr>
              <p:cNvCxnSpPr>
                <a:cxnSpLocks/>
              </p:cNvCxnSpPr>
              <p:nvPr/>
            </p:nvCxnSpPr>
            <p:spPr>
              <a:xfrm>
                <a:off x="8425014" y="3285331"/>
                <a:ext cx="105427" cy="0"/>
              </a:xfrm>
              <a:prstGeom prst="line">
                <a:avLst/>
              </a:prstGeom>
              <a:solidFill>
                <a:srgbClr val="916CBF"/>
              </a:solidFill>
              <a:ln w="15875">
                <a:solidFill>
                  <a:srgbClr val="916CBF"/>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6B7DAE81-D713-5A46-89E1-F4D92F395973}"/>
                  </a:ext>
                </a:extLst>
              </p:cNvPr>
              <p:cNvCxnSpPr>
                <a:cxnSpLocks/>
              </p:cNvCxnSpPr>
              <p:nvPr/>
            </p:nvCxnSpPr>
            <p:spPr>
              <a:xfrm>
                <a:off x="8425014" y="3313180"/>
                <a:ext cx="105427" cy="0"/>
              </a:xfrm>
              <a:prstGeom prst="line">
                <a:avLst/>
              </a:prstGeom>
              <a:solidFill>
                <a:srgbClr val="916CBF"/>
              </a:solidFill>
              <a:ln w="15875">
                <a:solidFill>
                  <a:srgbClr val="916CBF"/>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658E5B2D-A43B-F347-AF9F-1B9FB986C573}"/>
                  </a:ext>
                </a:extLst>
              </p:cNvPr>
              <p:cNvCxnSpPr>
                <a:cxnSpLocks/>
              </p:cNvCxnSpPr>
              <p:nvPr/>
            </p:nvCxnSpPr>
            <p:spPr>
              <a:xfrm>
                <a:off x="8425014" y="3346268"/>
                <a:ext cx="105427" cy="0"/>
              </a:xfrm>
              <a:prstGeom prst="line">
                <a:avLst/>
              </a:prstGeom>
              <a:solidFill>
                <a:srgbClr val="916CBF"/>
              </a:solidFill>
              <a:ln w="15875">
                <a:solidFill>
                  <a:srgbClr val="916CBF"/>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B70CA9FD-DB86-9C41-9C15-8CD053DF1303}"/>
                  </a:ext>
                </a:extLst>
              </p:cNvPr>
              <p:cNvCxnSpPr>
                <a:cxnSpLocks/>
              </p:cNvCxnSpPr>
              <p:nvPr/>
            </p:nvCxnSpPr>
            <p:spPr>
              <a:xfrm>
                <a:off x="8454852" y="3377848"/>
                <a:ext cx="75589" cy="0"/>
              </a:xfrm>
              <a:prstGeom prst="line">
                <a:avLst/>
              </a:prstGeom>
              <a:solidFill>
                <a:srgbClr val="916CBF"/>
              </a:solidFill>
              <a:ln w="15875">
                <a:solidFill>
                  <a:srgbClr val="916CBF"/>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A809F5B4-422E-1C46-AF8B-D636D0250A15}"/>
                  </a:ext>
                </a:extLst>
              </p:cNvPr>
              <p:cNvCxnSpPr>
                <a:cxnSpLocks/>
              </p:cNvCxnSpPr>
              <p:nvPr/>
            </p:nvCxnSpPr>
            <p:spPr>
              <a:xfrm>
                <a:off x="8454852" y="3407686"/>
                <a:ext cx="75589" cy="0"/>
              </a:xfrm>
              <a:prstGeom prst="line">
                <a:avLst/>
              </a:prstGeom>
              <a:solidFill>
                <a:srgbClr val="916CBF"/>
              </a:solidFill>
              <a:ln w="15875">
                <a:solidFill>
                  <a:srgbClr val="916CBF"/>
                </a:solidFill>
              </a:ln>
            </p:spPr>
            <p:style>
              <a:lnRef idx="1">
                <a:schemeClr val="accent1"/>
              </a:lnRef>
              <a:fillRef idx="0">
                <a:schemeClr val="accent1"/>
              </a:fillRef>
              <a:effectRef idx="0">
                <a:schemeClr val="accent1"/>
              </a:effectRef>
              <a:fontRef idx="minor">
                <a:schemeClr val="tx1"/>
              </a:fontRef>
            </p:style>
          </p:cxnSp>
          <p:pic>
            <p:nvPicPr>
              <p:cNvPr id="163" name="Graphic 162">
                <a:extLst>
                  <a:ext uri="{FF2B5EF4-FFF2-40B4-BE49-F238E27FC236}">
                    <a16:creationId xmlns:a16="http://schemas.microsoft.com/office/drawing/2014/main" id="{70AEC00F-3F4C-6142-A165-2C56EF76413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156350" y="3240777"/>
                <a:ext cx="321377" cy="210981"/>
              </a:xfrm>
              <a:prstGeom prst="rect">
                <a:avLst/>
              </a:prstGeom>
            </p:spPr>
          </p:pic>
        </p:grpSp>
        <p:pic>
          <p:nvPicPr>
            <p:cNvPr id="156" name="Graphic 155">
              <a:extLst>
                <a:ext uri="{FF2B5EF4-FFF2-40B4-BE49-F238E27FC236}">
                  <a16:creationId xmlns:a16="http://schemas.microsoft.com/office/drawing/2014/main" id="{0241E593-F689-E04D-B84E-35A44FC4115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138576" y="3897108"/>
              <a:ext cx="130986" cy="92892"/>
            </a:xfrm>
            <a:prstGeom prst="rect">
              <a:avLst/>
            </a:prstGeom>
          </p:spPr>
        </p:pic>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0"/>
        <p:cNvGrpSpPr/>
        <p:nvPr/>
      </p:nvGrpSpPr>
      <p:grpSpPr>
        <a:xfrm>
          <a:off x="0" y="0"/>
          <a:ext cx="0" cy="0"/>
          <a:chOff x="0" y="0"/>
          <a:chExt cx="0" cy="0"/>
        </a:xfrm>
      </p:grpSpPr>
      <p:sp>
        <p:nvSpPr>
          <p:cNvPr id="13" name="Title 2">
            <a:extLst>
              <a:ext uri="{FF2B5EF4-FFF2-40B4-BE49-F238E27FC236}">
                <a16:creationId xmlns:a16="http://schemas.microsoft.com/office/drawing/2014/main" id="{D98D0DEB-7B7A-FB49-A823-2303BC928BD8}"/>
              </a:ext>
            </a:extLst>
          </p:cNvPr>
          <p:cNvSpPr>
            <a:spLocks noGrp="1"/>
          </p:cNvSpPr>
          <p:nvPr>
            <p:ph type="title"/>
          </p:nvPr>
        </p:nvSpPr>
        <p:spPr>
          <a:xfrm>
            <a:off x="868365" y="529405"/>
            <a:ext cx="7959939" cy="528728"/>
          </a:xfrm>
        </p:spPr>
        <p:txBody>
          <a:bodyPr/>
          <a:lstStyle/>
          <a:p>
            <a:r>
              <a:rPr lang="en-US"/>
              <a:t>Weather Channel</a:t>
            </a:r>
          </a:p>
        </p:txBody>
      </p:sp>
      <p:grpSp>
        <p:nvGrpSpPr>
          <p:cNvPr id="14" name="Group 13">
            <a:extLst>
              <a:ext uri="{FF2B5EF4-FFF2-40B4-BE49-F238E27FC236}">
                <a16:creationId xmlns:a16="http://schemas.microsoft.com/office/drawing/2014/main" id="{644D14F9-FE93-1A4D-A0B9-4C3C4B218510}"/>
              </a:ext>
            </a:extLst>
          </p:cNvPr>
          <p:cNvGrpSpPr/>
          <p:nvPr/>
        </p:nvGrpSpPr>
        <p:grpSpPr>
          <a:xfrm>
            <a:off x="179219" y="365653"/>
            <a:ext cx="856231" cy="856231"/>
            <a:chOff x="4172789" y="3418787"/>
            <a:chExt cx="1479865" cy="1479865"/>
          </a:xfrm>
        </p:grpSpPr>
        <p:pic>
          <p:nvPicPr>
            <p:cNvPr id="15" name="Graphic 14">
              <a:extLst>
                <a:ext uri="{FF2B5EF4-FFF2-40B4-BE49-F238E27FC236}">
                  <a16:creationId xmlns:a16="http://schemas.microsoft.com/office/drawing/2014/main" id="{89CEEB2C-635B-E141-88C3-07A21514D4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72789" y="3418787"/>
              <a:ext cx="1479865" cy="1479865"/>
            </a:xfrm>
            <a:prstGeom prst="rect">
              <a:avLst/>
            </a:prstGeom>
          </p:spPr>
        </p:pic>
        <p:pic>
          <p:nvPicPr>
            <p:cNvPr id="16" name="Graphic 15">
              <a:extLst>
                <a:ext uri="{FF2B5EF4-FFF2-40B4-BE49-F238E27FC236}">
                  <a16:creationId xmlns:a16="http://schemas.microsoft.com/office/drawing/2014/main" id="{FD795B02-0492-E045-8C7D-5EB29FF30D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24218" y="3840490"/>
              <a:ext cx="746125" cy="489822"/>
            </a:xfrm>
            <a:prstGeom prst="rect">
              <a:avLst/>
            </a:prstGeom>
          </p:spPr>
        </p:pic>
        <p:cxnSp>
          <p:nvCxnSpPr>
            <p:cNvPr id="17" name="Straight Connector 16">
              <a:extLst>
                <a:ext uri="{FF2B5EF4-FFF2-40B4-BE49-F238E27FC236}">
                  <a16:creationId xmlns:a16="http://schemas.microsoft.com/office/drawing/2014/main" id="{555F52B5-F575-8A43-B69D-B0A37376202E}"/>
                </a:ext>
              </a:extLst>
            </p:cNvPr>
            <p:cNvCxnSpPr>
              <a:cxnSpLocks/>
            </p:cNvCxnSpPr>
            <p:nvPr/>
          </p:nvCxnSpPr>
          <p:spPr>
            <a:xfrm>
              <a:off x="5006109" y="3943927"/>
              <a:ext cx="244764" cy="0"/>
            </a:xfrm>
            <a:prstGeom prst="line">
              <a:avLst/>
            </a:prstGeom>
            <a:ln w="19050">
              <a:solidFill>
                <a:srgbClr val="1D0D5C"/>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C681680-FDFC-3247-AA14-F2D9D5013C13}"/>
                </a:ext>
              </a:extLst>
            </p:cNvPr>
            <p:cNvCxnSpPr>
              <a:cxnSpLocks/>
            </p:cNvCxnSpPr>
            <p:nvPr/>
          </p:nvCxnSpPr>
          <p:spPr>
            <a:xfrm>
              <a:off x="5006109" y="4008581"/>
              <a:ext cx="244764" cy="0"/>
            </a:xfrm>
            <a:prstGeom prst="line">
              <a:avLst/>
            </a:prstGeom>
            <a:ln w="19050">
              <a:solidFill>
                <a:srgbClr val="1D0D5C"/>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A26C20C-1BE9-7A44-A2F6-C621F756F9A2}"/>
                </a:ext>
              </a:extLst>
            </p:cNvPr>
            <p:cNvCxnSpPr>
              <a:cxnSpLocks/>
            </p:cNvCxnSpPr>
            <p:nvPr/>
          </p:nvCxnSpPr>
          <p:spPr>
            <a:xfrm>
              <a:off x="5006109" y="4085401"/>
              <a:ext cx="244764" cy="0"/>
            </a:xfrm>
            <a:prstGeom prst="line">
              <a:avLst/>
            </a:prstGeom>
            <a:ln w="19050">
              <a:solidFill>
                <a:srgbClr val="1D0D5C"/>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E7262BD-01C4-F741-8D30-D87ECB5A0714}"/>
                </a:ext>
              </a:extLst>
            </p:cNvPr>
            <p:cNvCxnSpPr>
              <a:cxnSpLocks/>
            </p:cNvCxnSpPr>
            <p:nvPr/>
          </p:nvCxnSpPr>
          <p:spPr>
            <a:xfrm>
              <a:off x="5075382" y="4158719"/>
              <a:ext cx="175491" cy="0"/>
            </a:xfrm>
            <a:prstGeom prst="line">
              <a:avLst/>
            </a:prstGeom>
            <a:ln w="19050">
              <a:solidFill>
                <a:srgbClr val="1D0D5C"/>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8AC0D36-B236-AA4D-A678-24B816E2A110}"/>
                </a:ext>
              </a:extLst>
            </p:cNvPr>
            <p:cNvCxnSpPr>
              <a:cxnSpLocks/>
            </p:cNvCxnSpPr>
            <p:nvPr/>
          </p:nvCxnSpPr>
          <p:spPr>
            <a:xfrm>
              <a:off x="5075382" y="4227992"/>
              <a:ext cx="175491" cy="0"/>
            </a:xfrm>
            <a:prstGeom prst="line">
              <a:avLst/>
            </a:prstGeom>
            <a:ln w="19050">
              <a:solidFill>
                <a:srgbClr val="1D0D5C"/>
              </a:solidFill>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1E6FBA0A-6F53-2641-AC0E-1EE4356915BF}"/>
              </a:ext>
            </a:extLst>
          </p:cNvPr>
          <p:cNvSpPr>
            <a:spLocks noGrp="1"/>
          </p:cNvSpPr>
          <p:nvPr>
            <p:ph type="ftr" sz="quarter" idx="13"/>
          </p:nvPr>
        </p:nvSpPr>
        <p:spPr/>
        <p:txBody>
          <a:bodyPr/>
          <a:lstStyle/>
          <a:p>
            <a:r>
              <a:rPr lang="en-US"/>
              <a:t>Architecture</a:t>
            </a:r>
          </a:p>
        </p:txBody>
      </p:sp>
      <p:pic>
        <p:nvPicPr>
          <p:cNvPr id="3" name="Picture 2">
            <a:extLst>
              <a:ext uri="{FF2B5EF4-FFF2-40B4-BE49-F238E27FC236}">
                <a16:creationId xmlns:a16="http://schemas.microsoft.com/office/drawing/2014/main" id="{94C98BF0-919B-E443-B90B-D1486670D0C2}"/>
              </a:ext>
            </a:extLst>
          </p:cNvPr>
          <p:cNvPicPr>
            <a:picLocks noChangeAspect="1"/>
          </p:cNvPicPr>
          <p:nvPr/>
        </p:nvPicPr>
        <p:blipFill>
          <a:blip r:embed="rId7"/>
          <a:stretch>
            <a:fillRect/>
          </a:stretch>
        </p:blipFill>
        <p:spPr>
          <a:xfrm>
            <a:off x="324693" y="1179463"/>
            <a:ext cx="2821227" cy="1334176"/>
          </a:xfrm>
          <a:prstGeom prst="rect">
            <a:avLst/>
          </a:prstGeom>
        </p:spPr>
      </p:pic>
      <p:pic>
        <p:nvPicPr>
          <p:cNvPr id="22" name="Picture 21" descr="Graphical user interface, application&#10;&#10;Description automatically generated">
            <a:extLst>
              <a:ext uri="{FF2B5EF4-FFF2-40B4-BE49-F238E27FC236}">
                <a16:creationId xmlns:a16="http://schemas.microsoft.com/office/drawing/2014/main" id="{2CE77C08-FC6E-C645-907B-8A607254EB35}"/>
              </a:ext>
            </a:extLst>
          </p:cNvPr>
          <p:cNvPicPr>
            <a:picLocks noChangeAspect="1"/>
          </p:cNvPicPr>
          <p:nvPr/>
        </p:nvPicPr>
        <p:blipFill>
          <a:blip r:embed="rId8"/>
          <a:stretch>
            <a:fillRect/>
          </a:stretch>
        </p:blipFill>
        <p:spPr>
          <a:xfrm>
            <a:off x="3432960" y="1058133"/>
            <a:ext cx="5130243" cy="3833336"/>
          </a:xfrm>
          <a:prstGeom prst="rect">
            <a:avLst/>
          </a:prstGeom>
        </p:spPr>
      </p:pic>
    </p:spTree>
    <p:extLst>
      <p:ext uri="{BB962C8B-B14F-4D97-AF65-F5344CB8AC3E}">
        <p14:creationId xmlns:p14="http://schemas.microsoft.com/office/powerpoint/2010/main" val="23816409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7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Agenda</a:t>
            </a:r>
            <a:endParaRPr/>
          </a:p>
        </p:txBody>
      </p:sp>
      <p:sp>
        <p:nvSpPr>
          <p:cNvPr id="590" name="Google Shape;590;p78"/>
          <p:cNvSpPr txBox="1">
            <a:spLocks noGrp="1"/>
          </p:cNvSpPr>
          <p:nvPr>
            <p:ph type="body" sz="quarter" idx="12"/>
          </p:nvPr>
        </p:nvSpPr>
        <p:spPr>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Introduction</a:t>
            </a:r>
            <a:endParaRPr/>
          </a:p>
          <a:p>
            <a:pPr marL="457200" lvl="0" indent="-342900" algn="l" rtl="0">
              <a:spcBef>
                <a:spcPts val="0"/>
              </a:spcBef>
              <a:spcAft>
                <a:spcPts val="0"/>
              </a:spcAft>
              <a:buSzPts val="1800"/>
              <a:buAutoNum type="arabicPeriod"/>
            </a:pPr>
            <a:r>
              <a:rPr lang="en"/>
              <a:t>Overview of Monsoon</a:t>
            </a:r>
            <a:endParaRPr/>
          </a:p>
          <a:p>
            <a:pPr marL="457200" lvl="0" indent="-342900" algn="l" rtl="0">
              <a:spcBef>
                <a:spcPts val="0"/>
              </a:spcBef>
              <a:spcAft>
                <a:spcPts val="0"/>
              </a:spcAft>
              <a:buSzPts val="1800"/>
              <a:buAutoNum type="arabicPeriod"/>
            </a:pPr>
            <a:r>
              <a:rPr lang="en"/>
              <a:t>Who should use Monsoon</a:t>
            </a:r>
            <a:endParaRPr/>
          </a:p>
          <a:p>
            <a:pPr marL="457200" lvl="0" indent="-342900" algn="l" rtl="0">
              <a:spcBef>
                <a:spcPts val="0"/>
              </a:spcBef>
              <a:spcAft>
                <a:spcPts val="0"/>
              </a:spcAft>
              <a:buSzPts val="1800"/>
              <a:buAutoNum type="arabicPeriod"/>
            </a:pPr>
            <a:r>
              <a:rPr lang="en"/>
              <a:t>Monsoon’s Architecture</a:t>
            </a:r>
            <a:endParaRPr/>
          </a:p>
          <a:p>
            <a:pPr marL="457200" lvl="0" indent="-342900" algn="l" rtl="0">
              <a:spcBef>
                <a:spcPts val="0"/>
              </a:spcBef>
              <a:spcAft>
                <a:spcPts val="0"/>
              </a:spcAft>
              <a:buSzPts val="1800"/>
              <a:buAutoNum type="arabicPeriod"/>
            </a:pPr>
            <a:r>
              <a:rPr lang="en"/>
              <a:t>Design Decisions</a:t>
            </a:r>
            <a:endParaRPr/>
          </a:p>
          <a:p>
            <a:pPr marL="457200" lvl="0" indent="-342900" algn="l" rtl="0">
              <a:spcBef>
                <a:spcPts val="0"/>
              </a:spcBef>
              <a:spcAft>
                <a:spcPts val="0"/>
              </a:spcAft>
              <a:buClr>
                <a:srgbClr val="649CD9"/>
              </a:buClr>
              <a:buSzPts val="1800"/>
              <a:buAutoNum type="arabicPeriod"/>
            </a:pPr>
            <a:r>
              <a:rPr lang="en">
                <a:solidFill>
                  <a:srgbClr val="649CD9"/>
                </a:solidFill>
              </a:rPr>
              <a:t>Monsoon Demo</a:t>
            </a:r>
            <a:endParaRPr>
              <a:solidFill>
                <a:srgbClr val="649CD9"/>
              </a:solidFill>
            </a:endParaRPr>
          </a:p>
          <a:p>
            <a:pPr marL="457200" lvl="0" indent="-342900" algn="l" rtl="0">
              <a:spcBef>
                <a:spcPts val="0"/>
              </a:spcBef>
              <a:spcAft>
                <a:spcPts val="0"/>
              </a:spcAft>
              <a:buSzPts val="1800"/>
              <a:buAutoNum type="arabicPeriod"/>
            </a:pPr>
            <a:r>
              <a:rPr lang="en"/>
              <a:t>Implementation Challenges</a:t>
            </a:r>
            <a:endParaRPr/>
          </a:p>
          <a:p>
            <a:pPr marL="457200" lvl="0" indent="-342900" algn="l" rtl="0">
              <a:spcBef>
                <a:spcPts val="0"/>
              </a:spcBef>
              <a:spcAft>
                <a:spcPts val="0"/>
              </a:spcAft>
              <a:buSzPts val="1800"/>
              <a:buAutoNum type="arabicPeriod"/>
            </a:pPr>
            <a:r>
              <a:rPr lang="en"/>
              <a:t>Future Work / Q&amp;A </a:t>
            </a:r>
            <a:endParaRPr/>
          </a:p>
        </p:txBody>
      </p:sp>
      <p:sp>
        <p:nvSpPr>
          <p:cNvPr id="2" name="Footer Placeholder 1">
            <a:extLst>
              <a:ext uri="{FF2B5EF4-FFF2-40B4-BE49-F238E27FC236}">
                <a16:creationId xmlns:a16="http://schemas.microsoft.com/office/drawing/2014/main" id="{F8994B76-6C19-FD49-B6C6-984AD791DE88}"/>
              </a:ext>
            </a:extLst>
          </p:cNvPr>
          <p:cNvSpPr>
            <a:spLocks noGrp="1"/>
          </p:cNvSpPr>
          <p:nvPr>
            <p:ph type="ftr" sz="quarter" idx="13"/>
          </p:nvPr>
        </p:nvSpPr>
        <p:spPr/>
        <p:txBody>
          <a:bodyPr/>
          <a:lstStyle/>
          <a:p>
            <a:r>
              <a:rPr lang="en-US"/>
              <a:t>Demo</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D23BD-7BBC-4457-AC19-919DE574FF34}"/>
              </a:ext>
            </a:extLst>
          </p:cNvPr>
          <p:cNvSpPr>
            <a:spLocks noGrp="1"/>
          </p:cNvSpPr>
          <p:nvPr>
            <p:ph type="title"/>
          </p:nvPr>
        </p:nvSpPr>
        <p:spPr/>
        <p:txBody>
          <a:bodyPr/>
          <a:lstStyle/>
          <a:p>
            <a:r>
              <a:rPr lang="en"/>
              <a:t>Installing Monsoon</a:t>
            </a:r>
            <a:endParaRPr lang="en-US"/>
          </a:p>
        </p:txBody>
      </p:sp>
      <p:sp>
        <p:nvSpPr>
          <p:cNvPr id="3" name="Footer Placeholder 2">
            <a:extLst>
              <a:ext uri="{FF2B5EF4-FFF2-40B4-BE49-F238E27FC236}">
                <a16:creationId xmlns:a16="http://schemas.microsoft.com/office/drawing/2014/main" id="{B48C9078-5E4B-4907-B948-6718C906CB5A}"/>
              </a:ext>
            </a:extLst>
          </p:cNvPr>
          <p:cNvSpPr>
            <a:spLocks noGrp="1"/>
          </p:cNvSpPr>
          <p:nvPr>
            <p:ph type="ftr" sz="quarter" idx="10"/>
          </p:nvPr>
        </p:nvSpPr>
        <p:spPr/>
        <p:txBody>
          <a:bodyPr/>
          <a:lstStyle/>
          <a:p>
            <a:endParaRPr lang="en-US"/>
          </a:p>
        </p:txBody>
      </p:sp>
      <p:sp>
        <p:nvSpPr>
          <p:cNvPr id="4" name="Text Placeholder 3">
            <a:extLst>
              <a:ext uri="{FF2B5EF4-FFF2-40B4-BE49-F238E27FC236}">
                <a16:creationId xmlns:a16="http://schemas.microsoft.com/office/drawing/2014/main" id="{832116C1-935F-42E5-9604-D7078CAC42C7}"/>
              </a:ext>
            </a:extLst>
          </p:cNvPr>
          <p:cNvSpPr>
            <a:spLocks noGrp="1"/>
          </p:cNvSpPr>
          <p:nvPr>
            <p:ph type="body" sz="quarter" idx="12"/>
          </p:nvPr>
        </p:nvSpPr>
        <p:spPr/>
        <p:txBody>
          <a:bodyPr/>
          <a:lstStyle/>
          <a:p>
            <a:pPr marL="0" indent="0">
              <a:buNone/>
            </a:pPr>
            <a:r>
              <a:rPr lang="en-US" err="1"/>
              <a:t>npm</a:t>
            </a:r>
            <a:r>
              <a:rPr lang="en-US"/>
              <a:t> install –g monsoon-load-testing</a:t>
            </a:r>
          </a:p>
          <a:p>
            <a:pPr marL="0" indent="0">
              <a:buNone/>
            </a:pPr>
            <a:r>
              <a:rPr lang="en-US"/>
              <a:t> </a:t>
            </a:r>
          </a:p>
          <a:p>
            <a:pPr marL="0" indent="0">
              <a:buNone/>
            </a:pPr>
            <a:endParaRPr lang="en-US"/>
          </a:p>
        </p:txBody>
      </p:sp>
      <p:pic>
        <p:nvPicPr>
          <p:cNvPr id="14" name="Picture 13">
            <a:extLst>
              <a:ext uri="{FF2B5EF4-FFF2-40B4-BE49-F238E27FC236}">
                <a16:creationId xmlns:a16="http://schemas.microsoft.com/office/drawing/2014/main" id="{684C1236-A758-4B82-9E6B-091367993231}"/>
              </a:ext>
            </a:extLst>
          </p:cNvPr>
          <p:cNvPicPr>
            <a:picLocks noChangeAspect="1"/>
          </p:cNvPicPr>
          <p:nvPr/>
        </p:nvPicPr>
        <p:blipFill>
          <a:blip r:embed="rId3"/>
          <a:stretch>
            <a:fillRect/>
          </a:stretch>
        </p:blipFill>
        <p:spPr>
          <a:xfrm>
            <a:off x="311700" y="2098193"/>
            <a:ext cx="7794610" cy="576870"/>
          </a:xfrm>
          <a:prstGeom prst="rect">
            <a:avLst/>
          </a:prstGeom>
        </p:spPr>
      </p:pic>
      <p:sp>
        <p:nvSpPr>
          <p:cNvPr id="17" name="Rectangle 2">
            <a:extLst>
              <a:ext uri="{FF2B5EF4-FFF2-40B4-BE49-F238E27FC236}">
                <a16:creationId xmlns:a16="http://schemas.microsoft.com/office/drawing/2014/main" id="{CDA0D2E0-95BF-4E7E-8D86-0F7C327F5C8C}"/>
              </a:ext>
            </a:extLst>
          </p:cNvPr>
          <p:cNvSpPr>
            <a:spLocks noChangeArrowheads="1"/>
          </p:cNvSpPr>
          <p:nvPr/>
        </p:nvSpPr>
        <p:spPr bwMode="auto">
          <a:xfrm>
            <a:off x="311700" y="1851972"/>
            <a:ext cx="1589019" cy="24622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bg1"/>
                </a:solidFill>
                <a:effectLst/>
                <a:latin typeface="Arial Unicode MS"/>
                <a:ea typeface="Monaco"/>
              </a:rPr>
              <a:t>~/.</a:t>
            </a:r>
            <a:r>
              <a:rPr kumimoji="0" lang="en-US" altLang="en-US" sz="1000" b="1" i="0" u="none" strike="noStrike" cap="none" normalizeH="0" baseline="0" err="1">
                <a:ln>
                  <a:noFill/>
                </a:ln>
                <a:solidFill>
                  <a:schemeClr val="bg1"/>
                </a:solidFill>
                <a:effectLst/>
                <a:latin typeface="Arial Unicode MS"/>
                <a:ea typeface="Monaco"/>
              </a:rPr>
              <a:t>aws</a:t>
            </a:r>
            <a:r>
              <a:rPr kumimoji="0" lang="en-US" altLang="en-US" sz="1000" b="1" i="0" u="none" strike="noStrike" cap="none" normalizeH="0" baseline="0">
                <a:ln>
                  <a:noFill/>
                </a:ln>
                <a:solidFill>
                  <a:schemeClr val="bg1"/>
                </a:solidFill>
                <a:effectLst/>
                <a:latin typeface="Arial Unicode MS"/>
                <a:ea typeface="Monaco"/>
              </a:rPr>
              <a:t>/credentials</a:t>
            </a:r>
            <a:r>
              <a:rPr kumimoji="0" lang="en-US" altLang="en-US" sz="600" b="0" i="0" u="none" strike="noStrike" cap="none" normalizeH="0" baseline="0">
                <a:ln>
                  <a:noFill/>
                </a:ln>
                <a:solidFill>
                  <a:schemeClr val="bg1"/>
                </a:solidFill>
                <a:effectLst/>
              </a:rPr>
              <a:t> </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18" name="Rectangle 2">
            <a:extLst>
              <a:ext uri="{FF2B5EF4-FFF2-40B4-BE49-F238E27FC236}">
                <a16:creationId xmlns:a16="http://schemas.microsoft.com/office/drawing/2014/main" id="{3B669369-A496-4406-BB34-29BD6EDDE7DB}"/>
              </a:ext>
            </a:extLst>
          </p:cNvPr>
          <p:cNvSpPr>
            <a:spLocks noChangeArrowheads="1"/>
          </p:cNvSpPr>
          <p:nvPr/>
        </p:nvSpPr>
        <p:spPr bwMode="auto">
          <a:xfrm>
            <a:off x="311699" y="2944598"/>
            <a:ext cx="1589019" cy="24622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bg1"/>
                </a:solidFill>
                <a:effectLst/>
                <a:latin typeface="Arial Unicode MS"/>
                <a:ea typeface="Monaco"/>
              </a:rPr>
              <a:t>~/.</a:t>
            </a:r>
            <a:r>
              <a:rPr kumimoji="0" lang="en-US" altLang="en-US" sz="1000" b="1" i="0" u="none" strike="noStrike" cap="none" normalizeH="0" baseline="0" err="1">
                <a:ln>
                  <a:noFill/>
                </a:ln>
                <a:solidFill>
                  <a:schemeClr val="bg1"/>
                </a:solidFill>
                <a:effectLst/>
                <a:latin typeface="Arial Unicode MS"/>
                <a:ea typeface="Monaco"/>
              </a:rPr>
              <a:t>aws</a:t>
            </a:r>
            <a:r>
              <a:rPr kumimoji="0" lang="en-US" altLang="en-US" sz="1000" b="1" i="0" u="none" strike="noStrike" cap="none" normalizeH="0" baseline="0">
                <a:ln>
                  <a:noFill/>
                </a:ln>
                <a:solidFill>
                  <a:schemeClr val="bg1"/>
                </a:solidFill>
                <a:effectLst/>
                <a:latin typeface="Arial Unicode MS"/>
                <a:ea typeface="Monaco"/>
              </a:rPr>
              <a:t>/config</a:t>
            </a:r>
            <a:r>
              <a:rPr kumimoji="0" lang="en-US" altLang="en-US" sz="600" b="0" i="0" u="none" strike="noStrike" cap="none" normalizeH="0" baseline="0">
                <a:ln>
                  <a:noFill/>
                </a:ln>
                <a:solidFill>
                  <a:schemeClr val="bg1"/>
                </a:solidFill>
                <a:effectLst/>
              </a:rPr>
              <a:t> </a:t>
            </a:r>
            <a:endParaRPr kumimoji="0" lang="en-US" altLang="en-US" sz="1800" b="0" i="0" u="none" strike="noStrike" cap="none" normalizeH="0" baseline="0">
              <a:ln>
                <a:noFill/>
              </a:ln>
              <a:solidFill>
                <a:schemeClr val="bg1"/>
              </a:solidFill>
              <a:effectLst/>
              <a:latin typeface="Arial" panose="020B0604020202020204" pitchFamily="34" charset="0"/>
            </a:endParaRPr>
          </a:p>
        </p:txBody>
      </p:sp>
      <p:pic>
        <p:nvPicPr>
          <p:cNvPr id="20" name="Picture 19">
            <a:extLst>
              <a:ext uri="{FF2B5EF4-FFF2-40B4-BE49-F238E27FC236}">
                <a16:creationId xmlns:a16="http://schemas.microsoft.com/office/drawing/2014/main" id="{0A326A21-85D0-465E-AE9A-FD9C53F99D80}"/>
              </a:ext>
            </a:extLst>
          </p:cNvPr>
          <p:cNvPicPr>
            <a:picLocks noChangeAspect="1"/>
          </p:cNvPicPr>
          <p:nvPr/>
        </p:nvPicPr>
        <p:blipFill>
          <a:blip r:embed="rId4"/>
          <a:stretch>
            <a:fillRect/>
          </a:stretch>
        </p:blipFill>
        <p:spPr>
          <a:xfrm>
            <a:off x="311699" y="3203260"/>
            <a:ext cx="7794610" cy="551582"/>
          </a:xfrm>
          <a:prstGeom prst="rect">
            <a:avLst/>
          </a:prstGeom>
        </p:spPr>
      </p:pic>
    </p:spTree>
    <p:extLst>
      <p:ext uri="{BB962C8B-B14F-4D97-AF65-F5344CB8AC3E}">
        <p14:creationId xmlns:p14="http://schemas.microsoft.com/office/powerpoint/2010/main" val="302442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3E712-6066-394D-87AC-79CC4E299986}"/>
              </a:ext>
            </a:extLst>
          </p:cNvPr>
          <p:cNvSpPr>
            <a:spLocks noGrp="1"/>
          </p:cNvSpPr>
          <p:nvPr>
            <p:ph type="title"/>
          </p:nvPr>
        </p:nvSpPr>
        <p:spPr/>
        <p:txBody>
          <a:bodyPr/>
          <a:lstStyle/>
          <a:p>
            <a:r>
              <a:rPr lang="en-US"/>
              <a:t>Installing Monsoon</a:t>
            </a:r>
          </a:p>
        </p:txBody>
      </p:sp>
      <p:sp>
        <p:nvSpPr>
          <p:cNvPr id="5" name="Footer Placeholder 4">
            <a:extLst>
              <a:ext uri="{FF2B5EF4-FFF2-40B4-BE49-F238E27FC236}">
                <a16:creationId xmlns:a16="http://schemas.microsoft.com/office/drawing/2014/main" id="{953EFDB0-6B5D-D946-BE5D-4FF512CE25CF}"/>
              </a:ext>
            </a:extLst>
          </p:cNvPr>
          <p:cNvSpPr>
            <a:spLocks noGrp="1"/>
          </p:cNvSpPr>
          <p:nvPr>
            <p:ph type="ftr" sz="quarter" idx="13"/>
          </p:nvPr>
        </p:nvSpPr>
        <p:spPr/>
        <p:txBody>
          <a:bodyPr/>
          <a:lstStyle/>
          <a:p>
            <a:r>
              <a:rPr lang="en-US"/>
              <a:t>Demo</a:t>
            </a:r>
          </a:p>
        </p:txBody>
      </p:sp>
      <p:sp>
        <p:nvSpPr>
          <p:cNvPr id="11" name="Rectangle: Rounded Corners 10">
            <a:extLst>
              <a:ext uri="{FF2B5EF4-FFF2-40B4-BE49-F238E27FC236}">
                <a16:creationId xmlns:a16="http://schemas.microsoft.com/office/drawing/2014/main" id="{5413E446-C408-406D-9077-21447A20524B}"/>
              </a:ext>
            </a:extLst>
          </p:cNvPr>
          <p:cNvSpPr/>
          <p:nvPr/>
        </p:nvSpPr>
        <p:spPr>
          <a:xfrm>
            <a:off x="2717599" y="1298271"/>
            <a:ext cx="5543326" cy="3077563"/>
          </a:xfrm>
          <a:prstGeom prst="roundRect">
            <a:avLst>
              <a:gd name="adj" fmla="val 4671"/>
            </a:avLst>
          </a:prstGeom>
          <a:solidFill>
            <a:srgbClr val="00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5CAA5E62-C3AC-EA40-A011-6EAD1E214865}"/>
              </a:ext>
            </a:extLst>
          </p:cNvPr>
          <p:cNvCxnSpPr>
            <a:cxnSpLocks/>
          </p:cNvCxnSpPr>
          <p:nvPr/>
        </p:nvCxnSpPr>
        <p:spPr>
          <a:xfrm flipV="1">
            <a:off x="2050475" y="1365250"/>
            <a:ext cx="689550" cy="1424062"/>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F1165B0-D5E4-2744-B608-946B9239A4A7}"/>
              </a:ext>
            </a:extLst>
          </p:cNvPr>
          <p:cNvCxnSpPr>
            <a:cxnSpLocks/>
          </p:cNvCxnSpPr>
          <p:nvPr/>
        </p:nvCxnSpPr>
        <p:spPr>
          <a:xfrm>
            <a:off x="2050475" y="3648354"/>
            <a:ext cx="751356" cy="71952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B00B59D-00A3-6E45-A933-04B1D9245529}"/>
              </a:ext>
            </a:extLst>
          </p:cNvPr>
          <p:cNvSpPr txBox="1"/>
          <p:nvPr/>
        </p:nvSpPr>
        <p:spPr>
          <a:xfrm>
            <a:off x="826195" y="2898827"/>
            <a:ext cx="973343" cy="246221"/>
          </a:xfrm>
          <a:prstGeom prst="rect">
            <a:avLst/>
          </a:prstGeom>
          <a:noFill/>
        </p:spPr>
        <p:txBody>
          <a:bodyPr wrap="none" rtlCol="0">
            <a:spAutoFit/>
          </a:bodyPr>
          <a:lstStyle/>
          <a:p>
            <a:r>
              <a:rPr lang="en-US" sz="1000">
                <a:solidFill>
                  <a:schemeClr val="bg1"/>
                </a:solidFill>
                <a:latin typeface="Open Sans" panose="020B0606030504020204" pitchFamily="34" charset="0"/>
                <a:ea typeface="Open Sans" panose="020B0606030504020204" pitchFamily="34" charset="0"/>
                <a:cs typeface="Open Sans" panose="020B0606030504020204" pitchFamily="34" charset="0"/>
              </a:rPr>
              <a:t>monsoon </a:t>
            </a:r>
            <a:r>
              <a:rPr lang="en-US" sz="1000" err="1">
                <a:solidFill>
                  <a:schemeClr val="bg1"/>
                </a:solidFill>
                <a:latin typeface="Open Sans" panose="020B0606030504020204" pitchFamily="34" charset="0"/>
                <a:ea typeface="Open Sans" panose="020B0606030504020204" pitchFamily="34" charset="0"/>
                <a:cs typeface="Open Sans" panose="020B0606030504020204" pitchFamily="34" charset="0"/>
              </a:rPr>
              <a:t>init</a:t>
            </a:r>
            <a:endParaRPr lang="en-US" sz="10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init">
            <a:hlinkClick r:id="" action="ppaction://media"/>
            <a:extLst>
              <a:ext uri="{FF2B5EF4-FFF2-40B4-BE49-F238E27FC236}">
                <a16:creationId xmlns:a16="http://schemas.microsoft.com/office/drawing/2014/main" id="{C29BF12B-A41B-4FB5-A461-559D39D6E21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01831" y="1339850"/>
            <a:ext cx="5221224" cy="2936939"/>
          </a:xfrm>
          <a:prstGeom prst="rect">
            <a:avLst/>
          </a:prstGeom>
        </p:spPr>
      </p:pic>
      <p:grpSp>
        <p:nvGrpSpPr>
          <p:cNvPr id="32" name="Group 31">
            <a:extLst>
              <a:ext uri="{FF2B5EF4-FFF2-40B4-BE49-F238E27FC236}">
                <a16:creationId xmlns:a16="http://schemas.microsoft.com/office/drawing/2014/main" id="{9BEFEF7F-384F-40DF-88B7-31AFA2129D22}"/>
              </a:ext>
            </a:extLst>
          </p:cNvPr>
          <p:cNvGrpSpPr/>
          <p:nvPr/>
        </p:nvGrpSpPr>
        <p:grpSpPr>
          <a:xfrm>
            <a:off x="-294327" y="1723576"/>
            <a:ext cx="3191396" cy="3191396"/>
            <a:chOff x="34719" y="1627500"/>
            <a:chExt cx="2546958" cy="2546958"/>
          </a:xfrm>
        </p:grpSpPr>
        <p:pic>
          <p:nvPicPr>
            <p:cNvPr id="33" name="Graphic 32">
              <a:extLst>
                <a:ext uri="{FF2B5EF4-FFF2-40B4-BE49-F238E27FC236}">
                  <a16:creationId xmlns:a16="http://schemas.microsoft.com/office/drawing/2014/main" id="{32A62D58-FDA7-408E-8B80-0566A766CE1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719" y="1627500"/>
              <a:ext cx="2546958" cy="2546958"/>
            </a:xfrm>
            <a:prstGeom prst="rect">
              <a:avLst/>
            </a:prstGeom>
          </p:spPr>
        </p:pic>
        <p:grpSp>
          <p:nvGrpSpPr>
            <p:cNvPr id="35" name="Group 34">
              <a:extLst>
                <a:ext uri="{FF2B5EF4-FFF2-40B4-BE49-F238E27FC236}">
                  <a16:creationId xmlns:a16="http://schemas.microsoft.com/office/drawing/2014/main" id="{A59B362B-C7A2-4A90-8A80-68901898107A}"/>
                </a:ext>
              </a:extLst>
            </p:cNvPr>
            <p:cNvGrpSpPr/>
            <p:nvPr/>
          </p:nvGrpSpPr>
          <p:grpSpPr>
            <a:xfrm>
              <a:off x="710361" y="2478030"/>
              <a:ext cx="1195674" cy="685578"/>
              <a:chOff x="2209465" y="4065183"/>
              <a:chExt cx="1088969" cy="624392"/>
            </a:xfrm>
          </p:grpSpPr>
          <p:sp>
            <p:nvSpPr>
              <p:cNvPr id="36" name="Rectangle 35">
                <a:extLst>
                  <a:ext uri="{FF2B5EF4-FFF2-40B4-BE49-F238E27FC236}">
                    <a16:creationId xmlns:a16="http://schemas.microsoft.com/office/drawing/2014/main" id="{2CED1AEC-82F7-41C9-BD10-4360EA687826}"/>
                  </a:ext>
                </a:extLst>
              </p:cNvPr>
              <p:cNvSpPr/>
              <p:nvPr/>
            </p:nvSpPr>
            <p:spPr>
              <a:xfrm>
                <a:off x="2209465" y="4065183"/>
                <a:ext cx="1088969" cy="624392"/>
              </a:xfrm>
              <a:prstGeom prst="rect">
                <a:avLst/>
              </a:prstGeom>
              <a:noFill/>
              <a:ln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7EB7FF7C-D819-4EEF-AA59-C5B5D3A67F72}"/>
                  </a:ext>
                </a:extLst>
              </p:cNvPr>
              <p:cNvCxnSpPr/>
              <p:nvPr/>
            </p:nvCxnSpPr>
            <p:spPr>
              <a:xfrm>
                <a:off x="2347612" y="4153173"/>
                <a:ext cx="86428" cy="86428"/>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CC1F0EF-B81A-4A73-BF5A-0B9F2C514C27}"/>
                  </a:ext>
                </a:extLst>
              </p:cNvPr>
              <p:cNvCxnSpPr>
                <a:cxnSpLocks/>
              </p:cNvCxnSpPr>
              <p:nvPr/>
            </p:nvCxnSpPr>
            <p:spPr>
              <a:xfrm flipV="1">
                <a:off x="2350178" y="4239601"/>
                <a:ext cx="81295" cy="85288"/>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06B69A6-B600-4F6B-8F7E-D0A4EC12CBA9}"/>
                  </a:ext>
                </a:extLst>
              </p:cNvPr>
              <p:cNvCxnSpPr>
                <a:cxnSpLocks/>
              </p:cNvCxnSpPr>
              <p:nvPr/>
            </p:nvCxnSpPr>
            <p:spPr>
              <a:xfrm>
                <a:off x="2490487" y="4323749"/>
                <a:ext cx="179638" cy="0"/>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46026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3E712-6066-394D-87AC-79CC4E299986}"/>
              </a:ext>
            </a:extLst>
          </p:cNvPr>
          <p:cNvSpPr>
            <a:spLocks noGrp="1"/>
          </p:cNvSpPr>
          <p:nvPr>
            <p:ph type="title"/>
          </p:nvPr>
        </p:nvSpPr>
        <p:spPr/>
        <p:txBody>
          <a:bodyPr/>
          <a:lstStyle/>
          <a:p>
            <a:r>
              <a:rPr lang="en-US"/>
              <a:t>monsoon </a:t>
            </a:r>
            <a:r>
              <a:rPr lang="en-US">
                <a:solidFill>
                  <a:srgbClr val="649CD9"/>
                </a:solidFill>
              </a:rPr>
              <a:t>deploy</a:t>
            </a:r>
            <a:endParaRPr lang="en-US"/>
          </a:p>
        </p:txBody>
      </p:sp>
      <p:sp>
        <p:nvSpPr>
          <p:cNvPr id="5" name="Footer Placeholder 4">
            <a:extLst>
              <a:ext uri="{FF2B5EF4-FFF2-40B4-BE49-F238E27FC236}">
                <a16:creationId xmlns:a16="http://schemas.microsoft.com/office/drawing/2014/main" id="{953EFDB0-6B5D-D946-BE5D-4FF512CE25CF}"/>
              </a:ext>
            </a:extLst>
          </p:cNvPr>
          <p:cNvSpPr>
            <a:spLocks noGrp="1"/>
          </p:cNvSpPr>
          <p:nvPr>
            <p:ph type="ftr" sz="quarter" idx="13"/>
          </p:nvPr>
        </p:nvSpPr>
        <p:spPr/>
        <p:txBody>
          <a:bodyPr/>
          <a:lstStyle/>
          <a:p>
            <a:r>
              <a:rPr lang="en-US"/>
              <a:t>Demo</a:t>
            </a:r>
          </a:p>
        </p:txBody>
      </p:sp>
      <p:sp>
        <p:nvSpPr>
          <p:cNvPr id="11" name="Rectangle: Rounded Corners 10">
            <a:extLst>
              <a:ext uri="{FF2B5EF4-FFF2-40B4-BE49-F238E27FC236}">
                <a16:creationId xmlns:a16="http://schemas.microsoft.com/office/drawing/2014/main" id="{5413E446-C408-406D-9077-21447A20524B}"/>
              </a:ext>
            </a:extLst>
          </p:cNvPr>
          <p:cNvSpPr/>
          <p:nvPr/>
        </p:nvSpPr>
        <p:spPr>
          <a:xfrm>
            <a:off x="2717599" y="1298271"/>
            <a:ext cx="5543326" cy="3077563"/>
          </a:xfrm>
          <a:prstGeom prst="roundRect">
            <a:avLst>
              <a:gd name="adj" fmla="val 4671"/>
            </a:avLst>
          </a:prstGeom>
          <a:solidFill>
            <a:srgbClr val="00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5CAA5E62-C3AC-EA40-A011-6EAD1E214865}"/>
              </a:ext>
            </a:extLst>
          </p:cNvPr>
          <p:cNvCxnSpPr>
            <a:cxnSpLocks/>
          </p:cNvCxnSpPr>
          <p:nvPr/>
        </p:nvCxnSpPr>
        <p:spPr>
          <a:xfrm flipV="1">
            <a:off x="2050475" y="1339850"/>
            <a:ext cx="689550" cy="1449459"/>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F1165B0-D5E4-2744-B608-946B9239A4A7}"/>
              </a:ext>
            </a:extLst>
          </p:cNvPr>
          <p:cNvCxnSpPr>
            <a:cxnSpLocks/>
          </p:cNvCxnSpPr>
          <p:nvPr/>
        </p:nvCxnSpPr>
        <p:spPr>
          <a:xfrm>
            <a:off x="2050475" y="3648354"/>
            <a:ext cx="751356" cy="71952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B00B59D-00A3-6E45-A933-04B1D9245529}"/>
              </a:ext>
            </a:extLst>
          </p:cNvPr>
          <p:cNvSpPr txBox="1"/>
          <p:nvPr/>
        </p:nvSpPr>
        <p:spPr>
          <a:xfrm>
            <a:off x="826195" y="2898827"/>
            <a:ext cx="1188146" cy="246221"/>
          </a:xfrm>
          <a:prstGeom prst="rect">
            <a:avLst/>
          </a:prstGeom>
          <a:noFill/>
        </p:spPr>
        <p:txBody>
          <a:bodyPr wrap="none" rtlCol="0">
            <a:spAutoFit/>
          </a:bodyPr>
          <a:lstStyle/>
          <a:p>
            <a:r>
              <a:rPr lang="en-US" sz="1000">
                <a:solidFill>
                  <a:schemeClr val="bg1"/>
                </a:solidFill>
                <a:latin typeface="Open Sans" panose="020B0606030504020204" pitchFamily="34" charset="0"/>
                <a:ea typeface="Open Sans" panose="020B0606030504020204" pitchFamily="34" charset="0"/>
                <a:cs typeface="Open Sans" panose="020B0606030504020204" pitchFamily="34" charset="0"/>
              </a:rPr>
              <a:t>monsoon deploy</a:t>
            </a:r>
          </a:p>
        </p:txBody>
      </p:sp>
      <p:pic>
        <p:nvPicPr>
          <p:cNvPr id="4" name="deploy">
            <a:hlinkClick r:id="" action="ppaction://media"/>
            <a:extLst>
              <a:ext uri="{FF2B5EF4-FFF2-40B4-BE49-F238E27FC236}">
                <a16:creationId xmlns:a16="http://schemas.microsoft.com/office/drawing/2014/main" id="{F6428342-8830-4471-B5FD-685153D8C1C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01831" y="1339850"/>
            <a:ext cx="5218176" cy="2935224"/>
          </a:xfrm>
          <a:prstGeom prst="rect">
            <a:avLst/>
          </a:prstGeom>
        </p:spPr>
      </p:pic>
      <p:grpSp>
        <p:nvGrpSpPr>
          <p:cNvPr id="20" name="Group 19">
            <a:extLst>
              <a:ext uri="{FF2B5EF4-FFF2-40B4-BE49-F238E27FC236}">
                <a16:creationId xmlns:a16="http://schemas.microsoft.com/office/drawing/2014/main" id="{D58ACD10-9E88-4C93-9149-ECF95D8691FE}"/>
              </a:ext>
            </a:extLst>
          </p:cNvPr>
          <p:cNvGrpSpPr/>
          <p:nvPr/>
        </p:nvGrpSpPr>
        <p:grpSpPr>
          <a:xfrm>
            <a:off x="-294327" y="1723576"/>
            <a:ext cx="3191396" cy="3191396"/>
            <a:chOff x="34719" y="1627500"/>
            <a:chExt cx="2546958" cy="2546958"/>
          </a:xfrm>
        </p:grpSpPr>
        <p:pic>
          <p:nvPicPr>
            <p:cNvPr id="21" name="Graphic 20">
              <a:extLst>
                <a:ext uri="{FF2B5EF4-FFF2-40B4-BE49-F238E27FC236}">
                  <a16:creationId xmlns:a16="http://schemas.microsoft.com/office/drawing/2014/main" id="{F785F61D-9E7B-4EB5-AE29-580405CE243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719" y="1627500"/>
              <a:ext cx="2546958" cy="2546958"/>
            </a:xfrm>
            <a:prstGeom prst="rect">
              <a:avLst/>
            </a:prstGeom>
          </p:spPr>
        </p:pic>
        <p:grpSp>
          <p:nvGrpSpPr>
            <p:cNvPr id="22" name="Group 21">
              <a:extLst>
                <a:ext uri="{FF2B5EF4-FFF2-40B4-BE49-F238E27FC236}">
                  <a16:creationId xmlns:a16="http://schemas.microsoft.com/office/drawing/2014/main" id="{C4F26118-490A-47EE-9886-9013C9A8B619}"/>
                </a:ext>
              </a:extLst>
            </p:cNvPr>
            <p:cNvGrpSpPr/>
            <p:nvPr/>
          </p:nvGrpSpPr>
          <p:grpSpPr>
            <a:xfrm>
              <a:off x="710361" y="2478030"/>
              <a:ext cx="1195674" cy="685578"/>
              <a:chOff x="2209465" y="4065183"/>
              <a:chExt cx="1088969" cy="624392"/>
            </a:xfrm>
          </p:grpSpPr>
          <p:sp>
            <p:nvSpPr>
              <p:cNvPr id="30" name="Rectangle 29">
                <a:extLst>
                  <a:ext uri="{FF2B5EF4-FFF2-40B4-BE49-F238E27FC236}">
                    <a16:creationId xmlns:a16="http://schemas.microsoft.com/office/drawing/2014/main" id="{D62C1D7D-D9D0-40DE-8AF6-0D8907BBA121}"/>
                  </a:ext>
                </a:extLst>
              </p:cNvPr>
              <p:cNvSpPr/>
              <p:nvPr/>
            </p:nvSpPr>
            <p:spPr>
              <a:xfrm>
                <a:off x="2209465" y="4065183"/>
                <a:ext cx="1088969" cy="624392"/>
              </a:xfrm>
              <a:prstGeom prst="rect">
                <a:avLst/>
              </a:prstGeom>
              <a:noFill/>
              <a:ln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E049E902-CEB0-4D1D-BDBD-5268503792AC}"/>
                  </a:ext>
                </a:extLst>
              </p:cNvPr>
              <p:cNvCxnSpPr/>
              <p:nvPr/>
            </p:nvCxnSpPr>
            <p:spPr>
              <a:xfrm>
                <a:off x="2347612" y="4153173"/>
                <a:ext cx="86428" cy="86428"/>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C450D1A-24D0-499D-8331-66142FF9EB09}"/>
                  </a:ext>
                </a:extLst>
              </p:cNvPr>
              <p:cNvCxnSpPr>
                <a:cxnSpLocks/>
              </p:cNvCxnSpPr>
              <p:nvPr/>
            </p:nvCxnSpPr>
            <p:spPr>
              <a:xfrm flipV="1">
                <a:off x="2350178" y="4239601"/>
                <a:ext cx="81295" cy="85288"/>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3E69DDF-BB46-4385-8305-8CFC461D76CE}"/>
                  </a:ext>
                </a:extLst>
              </p:cNvPr>
              <p:cNvCxnSpPr>
                <a:cxnSpLocks/>
              </p:cNvCxnSpPr>
              <p:nvPr/>
            </p:nvCxnSpPr>
            <p:spPr>
              <a:xfrm>
                <a:off x="2490487" y="4323749"/>
                <a:ext cx="179638" cy="0"/>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066730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6" name="Title 5">
            <a:extLst>
              <a:ext uri="{FF2B5EF4-FFF2-40B4-BE49-F238E27FC236}">
                <a16:creationId xmlns:a16="http://schemas.microsoft.com/office/drawing/2014/main" id="{F06A6692-AC23-954B-A4BE-2444A5FE9DAD}"/>
              </a:ext>
            </a:extLst>
          </p:cNvPr>
          <p:cNvSpPr>
            <a:spLocks noGrp="1"/>
          </p:cNvSpPr>
          <p:nvPr>
            <p:ph type="title"/>
          </p:nvPr>
        </p:nvSpPr>
        <p:spPr/>
        <p:txBody>
          <a:bodyPr>
            <a:normAutofit/>
          </a:bodyPr>
          <a:lstStyle/>
          <a:p>
            <a:r>
              <a:rPr lang="en"/>
              <a:t>Meet </a:t>
            </a:r>
            <a:r>
              <a:rPr lang="en">
                <a:solidFill>
                  <a:srgbClr val="649CD9"/>
                </a:solidFill>
              </a:rPr>
              <a:t>Boost Health</a:t>
            </a:r>
            <a:r>
              <a:rPr lang="en"/>
              <a:t>, makers of </a:t>
            </a:r>
            <a:r>
              <a:rPr lang="en">
                <a:solidFill>
                  <a:srgbClr val="916CBF"/>
                </a:solidFill>
              </a:rPr>
              <a:t>Brain Boost</a:t>
            </a:r>
            <a:endParaRPr lang="en-US">
              <a:solidFill>
                <a:srgbClr val="916CBF"/>
              </a:solidFill>
            </a:endParaRPr>
          </a:p>
        </p:txBody>
      </p:sp>
      <p:grpSp>
        <p:nvGrpSpPr>
          <p:cNvPr id="36" name="Group 35">
            <a:extLst>
              <a:ext uri="{FF2B5EF4-FFF2-40B4-BE49-F238E27FC236}">
                <a16:creationId xmlns:a16="http://schemas.microsoft.com/office/drawing/2014/main" id="{10A28D40-9BA4-2A47-9FDF-95C6AD807839}"/>
              </a:ext>
            </a:extLst>
          </p:cNvPr>
          <p:cNvGrpSpPr/>
          <p:nvPr/>
        </p:nvGrpSpPr>
        <p:grpSpPr>
          <a:xfrm>
            <a:off x="1062350" y="1910533"/>
            <a:ext cx="1880417" cy="1880417"/>
            <a:chOff x="1062350" y="1910533"/>
            <a:chExt cx="1880417" cy="1880417"/>
          </a:xfrm>
        </p:grpSpPr>
        <p:pic>
          <p:nvPicPr>
            <p:cNvPr id="21" name="Graphic 20">
              <a:extLst>
                <a:ext uri="{FF2B5EF4-FFF2-40B4-BE49-F238E27FC236}">
                  <a16:creationId xmlns:a16="http://schemas.microsoft.com/office/drawing/2014/main" id="{C2CAA5EA-799F-424D-8930-03477C7960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2350" y="1910533"/>
              <a:ext cx="1880417" cy="1880417"/>
            </a:xfrm>
            <a:prstGeom prst="rect">
              <a:avLst/>
            </a:prstGeom>
          </p:spPr>
        </p:pic>
        <p:sp>
          <p:nvSpPr>
            <p:cNvPr id="22" name="Rectangle 21">
              <a:extLst>
                <a:ext uri="{FF2B5EF4-FFF2-40B4-BE49-F238E27FC236}">
                  <a16:creationId xmlns:a16="http://schemas.microsoft.com/office/drawing/2014/main" id="{A8B403FE-F8B0-E74B-924F-6D5867C636E1}"/>
                </a:ext>
              </a:extLst>
            </p:cNvPr>
            <p:cNvSpPr/>
            <p:nvPr/>
          </p:nvSpPr>
          <p:spPr>
            <a:xfrm>
              <a:off x="1809190" y="3024568"/>
              <a:ext cx="391040" cy="391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9930E944-B3AF-F441-B9E2-7EF1928A0FF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78415" y="2995946"/>
              <a:ext cx="448285" cy="448285"/>
            </a:xfrm>
            <a:prstGeom prst="rect">
              <a:avLst/>
            </a:prstGeom>
          </p:spPr>
        </p:pic>
      </p:grpSp>
      <p:grpSp>
        <p:nvGrpSpPr>
          <p:cNvPr id="37" name="Group 36">
            <a:extLst>
              <a:ext uri="{FF2B5EF4-FFF2-40B4-BE49-F238E27FC236}">
                <a16:creationId xmlns:a16="http://schemas.microsoft.com/office/drawing/2014/main" id="{91DEF1E9-C80A-B644-80DD-25449A74FE4C}"/>
              </a:ext>
            </a:extLst>
          </p:cNvPr>
          <p:cNvGrpSpPr/>
          <p:nvPr/>
        </p:nvGrpSpPr>
        <p:grpSpPr>
          <a:xfrm>
            <a:off x="3144968" y="1910533"/>
            <a:ext cx="1880417" cy="1880417"/>
            <a:chOff x="3144968" y="1910533"/>
            <a:chExt cx="1880417" cy="1880417"/>
          </a:xfrm>
        </p:grpSpPr>
        <p:pic>
          <p:nvPicPr>
            <p:cNvPr id="26" name="Graphic 25">
              <a:extLst>
                <a:ext uri="{FF2B5EF4-FFF2-40B4-BE49-F238E27FC236}">
                  <a16:creationId xmlns:a16="http://schemas.microsoft.com/office/drawing/2014/main" id="{55C468D1-D4EF-4A4E-A1A1-2F39AEC0BE1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44968" y="1910533"/>
              <a:ext cx="1880417" cy="1880417"/>
            </a:xfrm>
            <a:prstGeom prst="rect">
              <a:avLst/>
            </a:prstGeom>
          </p:spPr>
        </p:pic>
        <p:sp>
          <p:nvSpPr>
            <p:cNvPr id="33" name="Rectangle 32">
              <a:extLst>
                <a:ext uri="{FF2B5EF4-FFF2-40B4-BE49-F238E27FC236}">
                  <a16:creationId xmlns:a16="http://schemas.microsoft.com/office/drawing/2014/main" id="{61937900-60A4-D945-AAFD-09A74051B20D}"/>
                </a:ext>
              </a:extLst>
            </p:cNvPr>
            <p:cNvSpPr/>
            <p:nvPr/>
          </p:nvSpPr>
          <p:spPr>
            <a:xfrm>
              <a:off x="3889656" y="3024568"/>
              <a:ext cx="391040" cy="391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Graphic 42">
              <a:extLst>
                <a:ext uri="{FF2B5EF4-FFF2-40B4-BE49-F238E27FC236}">
                  <a16:creationId xmlns:a16="http://schemas.microsoft.com/office/drawing/2014/main" id="{63A30C3C-E510-CD44-A6E0-A368B024F3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89656" y="2995946"/>
              <a:ext cx="448285" cy="448285"/>
            </a:xfrm>
            <a:prstGeom prst="rect">
              <a:avLst/>
            </a:prstGeom>
          </p:spPr>
        </p:pic>
      </p:grpSp>
      <p:sp>
        <p:nvSpPr>
          <p:cNvPr id="2" name="Footer Placeholder 1">
            <a:extLst>
              <a:ext uri="{FF2B5EF4-FFF2-40B4-BE49-F238E27FC236}">
                <a16:creationId xmlns:a16="http://schemas.microsoft.com/office/drawing/2014/main" id="{41D5843D-A3AE-2740-B087-028F7CD619FA}"/>
              </a:ext>
            </a:extLst>
          </p:cNvPr>
          <p:cNvSpPr>
            <a:spLocks noGrp="1"/>
          </p:cNvSpPr>
          <p:nvPr>
            <p:ph type="ftr" sz="quarter" idx="13"/>
          </p:nvPr>
        </p:nvSpPr>
        <p:spPr/>
        <p:txBody>
          <a:bodyPr/>
          <a:lstStyle/>
          <a:p>
            <a:r>
              <a:rPr lang="en-US"/>
              <a:t>Introduction</a:t>
            </a:r>
          </a:p>
        </p:txBody>
      </p:sp>
      <p:grpSp>
        <p:nvGrpSpPr>
          <p:cNvPr id="9" name="Group 8">
            <a:extLst>
              <a:ext uri="{FF2B5EF4-FFF2-40B4-BE49-F238E27FC236}">
                <a16:creationId xmlns:a16="http://schemas.microsoft.com/office/drawing/2014/main" id="{9F240487-8BB2-F54F-B243-B7BB630B368C}"/>
              </a:ext>
            </a:extLst>
          </p:cNvPr>
          <p:cNvGrpSpPr/>
          <p:nvPr/>
        </p:nvGrpSpPr>
        <p:grpSpPr>
          <a:xfrm>
            <a:off x="6143334" y="2135687"/>
            <a:ext cx="1521913" cy="1521913"/>
            <a:chOff x="6099492" y="2217517"/>
            <a:chExt cx="1408726" cy="1408726"/>
          </a:xfrm>
        </p:grpSpPr>
        <p:sp>
          <p:nvSpPr>
            <p:cNvPr id="5" name="Oval 4">
              <a:extLst>
                <a:ext uri="{FF2B5EF4-FFF2-40B4-BE49-F238E27FC236}">
                  <a16:creationId xmlns:a16="http://schemas.microsoft.com/office/drawing/2014/main" id="{69BEEF3B-BABB-9B49-ABCE-33AA4A477028}"/>
                </a:ext>
              </a:extLst>
            </p:cNvPr>
            <p:cNvSpPr/>
            <p:nvPr/>
          </p:nvSpPr>
          <p:spPr>
            <a:xfrm>
              <a:off x="6099492" y="2217517"/>
              <a:ext cx="1408726" cy="1408726"/>
            </a:xfrm>
            <a:prstGeom prst="ellipse">
              <a:avLst/>
            </a:prstGeom>
            <a:noFill/>
            <a:ln w="57150">
              <a:solidFill>
                <a:srgbClr val="916C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6307258-99BA-A34C-BAF8-C95E4CB2E18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72899" y="2382320"/>
              <a:ext cx="1061911" cy="1061911"/>
            </a:xfrm>
            <a:prstGeom prst="rect">
              <a:avLst/>
            </a:prstGeom>
          </p:spPr>
        </p:pic>
      </p:grpSp>
    </p:spTree>
    <p:extLst>
      <p:ext uri="{BB962C8B-B14F-4D97-AF65-F5344CB8AC3E}">
        <p14:creationId xmlns:p14="http://schemas.microsoft.com/office/powerpoint/2010/main" val="6704649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3E712-6066-394D-87AC-79CC4E299986}"/>
              </a:ext>
            </a:extLst>
          </p:cNvPr>
          <p:cNvSpPr>
            <a:spLocks noGrp="1"/>
          </p:cNvSpPr>
          <p:nvPr>
            <p:ph type="title"/>
          </p:nvPr>
        </p:nvSpPr>
        <p:spPr/>
        <p:txBody>
          <a:bodyPr/>
          <a:lstStyle/>
          <a:p>
            <a:r>
              <a:rPr lang="en-US"/>
              <a:t>monsoon </a:t>
            </a:r>
            <a:r>
              <a:rPr lang="en-US">
                <a:solidFill>
                  <a:srgbClr val="649CD9"/>
                </a:solidFill>
              </a:rPr>
              <a:t>new-test</a:t>
            </a:r>
            <a:endParaRPr lang="en-US"/>
          </a:p>
        </p:txBody>
      </p:sp>
      <p:sp>
        <p:nvSpPr>
          <p:cNvPr id="5" name="Footer Placeholder 4">
            <a:extLst>
              <a:ext uri="{FF2B5EF4-FFF2-40B4-BE49-F238E27FC236}">
                <a16:creationId xmlns:a16="http://schemas.microsoft.com/office/drawing/2014/main" id="{953EFDB0-6B5D-D946-BE5D-4FF512CE25CF}"/>
              </a:ext>
            </a:extLst>
          </p:cNvPr>
          <p:cNvSpPr>
            <a:spLocks noGrp="1"/>
          </p:cNvSpPr>
          <p:nvPr>
            <p:ph type="ftr" sz="quarter" idx="13"/>
          </p:nvPr>
        </p:nvSpPr>
        <p:spPr/>
        <p:txBody>
          <a:bodyPr/>
          <a:lstStyle/>
          <a:p>
            <a:r>
              <a:rPr lang="en-US"/>
              <a:t>Demo</a:t>
            </a:r>
          </a:p>
        </p:txBody>
      </p:sp>
      <p:sp>
        <p:nvSpPr>
          <p:cNvPr id="11" name="Rectangle: Rounded Corners 10">
            <a:extLst>
              <a:ext uri="{FF2B5EF4-FFF2-40B4-BE49-F238E27FC236}">
                <a16:creationId xmlns:a16="http://schemas.microsoft.com/office/drawing/2014/main" id="{5413E446-C408-406D-9077-21447A20524B}"/>
              </a:ext>
            </a:extLst>
          </p:cNvPr>
          <p:cNvSpPr/>
          <p:nvPr/>
        </p:nvSpPr>
        <p:spPr>
          <a:xfrm>
            <a:off x="2717599" y="1298271"/>
            <a:ext cx="5543326" cy="3077563"/>
          </a:xfrm>
          <a:prstGeom prst="roundRect">
            <a:avLst>
              <a:gd name="adj" fmla="val 4671"/>
            </a:avLst>
          </a:prstGeom>
          <a:solidFill>
            <a:srgbClr val="00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74CE51CD-DECC-FE4F-84DF-B56F68941D43}"/>
              </a:ext>
            </a:extLst>
          </p:cNvPr>
          <p:cNvGrpSpPr/>
          <p:nvPr/>
        </p:nvGrpSpPr>
        <p:grpSpPr>
          <a:xfrm>
            <a:off x="-294327" y="1723576"/>
            <a:ext cx="3191396" cy="3191396"/>
            <a:chOff x="34719" y="1627500"/>
            <a:chExt cx="2546958" cy="2546958"/>
          </a:xfrm>
        </p:grpSpPr>
        <p:pic>
          <p:nvPicPr>
            <p:cNvPr id="14" name="Graphic 13">
              <a:extLst>
                <a:ext uri="{FF2B5EF4-FFF2-40B4-BE49-F238E27FC236}">
                  <a16:creationId xmlns:a16="http://schemas.microsoft.com/office/drawing/2014/main" id="{EC632843-72C9-E641-B60A-C3DCE89D3C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719" y="1627500"/>
              <a:ext cx="2546958" cy="2546958"/>
            </a:xfrm>
            <a:prstGeom prst="rect">
              <a:avLst/>
            </a:prstGeom>
          </p:spPr>
        </p:pic>
        <p:grpSp>
          <p:nvGrpSpPr>
            <p:cNvPr id="23" name="Group 22">
              <a:extLst>
                <a:ext uri="{FF2B5EF4-FFF2-40B4-BE49-F238E27FC236}">
                  <a16:creationId xmlns:a16="http://schemas.microsoft.com/office/drawing/2014/main" id="{D54E1A9A-1F77-3B41-837B-D7F5CFD60443}"/>
                </a:ext>
              </a:extLst>
            </p:cNvPr>
            <p:cNvGrpSpPr/>
            <p:nvPr/>
          </p:nvGrpSpPr>
          <p:grpSpPr>
            <a:xfrm>
              <a:off x="710361" y="2478030"/>
              <a:ext cx="1195674" cy="685578"/>
              <a:chOff x="2209465" y="4065183"/>
              <a:chExt cx="1088969" cy="624392"/>
            </a:xfrm>
          </p:grpSpPr>
          <p:sp>
            <p:nvSpPr>
              <p:cNvPr id="24" name="Rectangle 23">
                <a:extLst>
                  <a:ext uri="{FF2B5EF4-FFF2-40B4-BE49-F238E27FC236}">
                    <a16:creationId xmlns:a16="http://schemas.microsoft.com/office/drawing/2014/main" id="{AA33202C-48A3-304F-AECA-45458AF99B04}"/>
                  </a:ext>
                </a:extLst>
              </p:cNvPr>
              <p:cNvSpPr/>
              <p:nvPr/>
            </p:nvSpPr>
            <p:spPr>
              <a:xfrm>
                <a:off x="2209465" y="4065183"/>
                <a:ext cx="1088969" cy="624392"/>
              </a:xfrm>
              <a:prstGeom prst="rect">
                <a:avLst/>
              </a:prstGeom>
              <a:noFill/>
              <a:ln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C6F49857-0FBB-364D-89CF-BF832EAC5576}"/>
                  </a:ext>
                </a:extLst>
              </p:cNvPr>
              <p:cNvCxnSpPr/>
              <p:nvPr/>
            </p:nvCxnSpPr>
            <p:spPr>
              <a:xfrm>
                <a:off x="2347612" y="4153173"/>
                <a:ext cx="86428" cy="86428"/>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95EA5E6-9BF6-4045-8758-B19994B5F069}"/>
                  </a:ext>
                </a:extLst>
              </p:cNvPr>
              <p:cNvCxnSpPr>
                <a:cxnSpLocks/>
              </p:cNvCxnSpPr>
              <p:nvPr/>
            </p:nvCxnSpPr>
            <p:spPr>
              <a:xfrm flipV="1">
                <a:off x="2350178" y="4239601"/>
                <a:ext cx="81295" cy="85288"/>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ABD9A52-3E4E-2B45-86CD-E210C6D3391B}"/>
                  </a:ext>
                </a:extLst>
              </p:cNvPr>
              <p:cNvCxnSpPr>
                <a:cxnSpLocks/>
              </p:cNvCxnSpPr>
              <p:nvPr/>
            </p:nvCxnSpPr>
            <p:spPr>
              <a:xfrm>
                <a:off x="2490487" y="4323749"/>
                <a:ext cx="179638" cy="0"/>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grpSp>
      </p:grpSp>
      <p:cxnSp>
        <p:nvCxnSpPr>
          <p:cNvPr id="28" name="Straight Connector 27">
            <a:extLst>
              <a:ext uri="{FF2B5EF4-FFF2-40B4-BE49-F238E27FC236}">
                <a16:creationId xmlns:a16="http://schemas.microsoft.com/office/drawing/2014/main" id="{5CAA5E62-C3AC-EA40-A011-6EAD1E214865}"/>
              </a:ext>
            </a:extLst>
          </p:cNvPr>
          <p:cNvCxnSpPr>
            <a:cxnSpLocks/>
          </p:cNvCxnSpPr>
          <p:nvPr/>
        </p:nvCxnSpPr>
        <p:spPr>
          <a:xfrm flipV="1">
            <a:off x="2066295" y="1339850"/>
            <a:ext cx="673730" cy="1449459"/>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F1165B0-D5E4-2744-B608-946B9239A4A7}"/>
              </a:ext>
            </a:extLst>
          </p:cNvPr>
          <p:cNvCxnSpPr>
            <a:cxnSpLocks/>
          </p:cNvCxnSpPr>
          <p:nvPr/>
        </p:nvCxnSpPr>
        <p:spPr>
          <a:xfrm>
            <a:off x="2050475" y="3648354"/>
            <a:ext cx="751356" cy="71952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B00B59D-00A3-6E45-A933-04B1D9245529}"/>
              </a:ext>
            </a:extLst>
          </p:cNvPr>
          <p:cNvSpPr txBox="1"/>
          <p:nvPr/>
        </p:nvSpPr>
        <p:spPr>
          <a:xfrm>
            <a:off x="826195" y="2898827"/>
            <a:ext cx="1300356" cy="246221"/>
          </a:xfrm>
          <a:prstGeom prst="rect">
            <a:avLst/>
          </a:prstGeom>
          <a:noFill/>
        </p:spPr>
        <p:txBody>
          <a:bodyPr wrap="none" rtlCol="0">
            <a:spAutoFit/>
          </a:bodyPr>
          <a:lstStyle/>
          <a:p>
            <a:r>
              <a:rPr lang="en-US" sz="1000">
                <a:solidFill>
                  <a:schemeClr val="bg1"/>
                </a:solidFill>
                <a:latin typeface="Open Sans" panose="020B0606030504020204" pitchFamily="34" charset="0"/>
                <a:ea typeface="Open Sans" panose="020B0606030504020204" pitchFamily="34" charset="0"/>
                <a:cs typeface="Open Sans" panose="020B0606030504020204" pitchFamily="34" charset="0"/>
              </a:rPr>
              <a:t>monsoon new-test</a:t>
            </a:r>
          </a:p>
        </p:txBody>
      </p:sp>
      <p:pic>
        <p:nvPicPr>
          <p:cNvPr id="4" name="new-test">
            <a:hlinkClick r:id="" action="ppaction://media"/>
            <a:extLst>
              <a:ext uri="{FF2B5EF4-FFF2-40B4-BE49-F238E27FC236}">
                <a16:creationId xmlns:a16="http://schemas.microsoft.com/office/drawing/2014/main" id="{A0ED9249-CD2B-4B90-AEC7-9121188B9300}"/>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801831" y="1339850"/>
            <a:ext cx="5218176" cy="2935224"/>
          </a:xfrm>
          <a:prstGeom prst="rect">
            <a:avLst/>
          </a:prstGeom>
        </p:spPr>
      </p:pic>
    </p:spTree>
    <p:extLst>
      <p:ext uri="{BB962C8B-B14F-4D97-AF65-F5344CB8AC3E}">
        <p14:creationId xmlns:p14="http://schemas.microsoft.com/office/powerpoint/2010/main" val="1928198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5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1B9343-3A7A-48C6-9B47-B739899F4CA4}"/>
              </a:ext>
            </a:extLst>
          </p:cNvPr>
          <p:cNvSpPr>
            <a:spLocks noGrp="1"/>
          </p:cNvSpPr>
          <p:nvPr>
            <p:ph type="title"/>
          </p:nvPr>
        </p:nvSpPr>
        <p:spPr/>
        <p:txBody>
          <a:bodyPr/>
          <a:lstStyle/>
          <a:p>
            <a:r>
              <a:rPr lang="en-US">
                <a:solidFill>
                  <a:srgbClr val="649CD9"/>
                </a:solidFill>
              </a:rPr>
              <a:t>script.js </a:t>
            </a:r>
            <a:r>
              <a:rPr lang="en-US"/>
              <a:t>and </a:t>
            </a:r>
            <a:r>
              <a:rPr lang="en-US" err="1">
                <a:solidFill>
                  <a:srgbClr val="916CBF"/>
                </a:solidFill>
              </a:rPr>
              <a:t>config.json</a:t>
            </a:r>
            <a:endParaRPr lang="en-US">
              <a:solidFill>
                <a:srgbClr val="916CBF"/>
              </a:solidFill>
            </a:endParaRPr>
          </a:p>
        </p:txBody>
      </p:sp>
      <p:sp>
        <p:nvSpPr>
          <p:cNvPr id="4" name="Footer Placeholder 3">
            <a:extLst>
              <a:ext uri="{FF2B5EF4-FFF2-40B4-BE49-F238E27FC236}">
                <a16:creationId xmlns:a16="http://schemas.microsoft.com/office/drawing/2014/main" id="{B1DD44D0-7FC7-463B-A503-C1834F09BEF0}"/>
              </a:ext>
            </a:extLst>
          </p:cNvPr>
          <p:cNvSpPr>
            <a:spLocks noGrp="1"/>
          </p:cNvSpPr>
          <p:nvPr>
            <p:ph type="ftr" sz="quarter" idx="13"/>
          </p:nvPr>
        </p:nvSpPr>
        <p:spPr/>
        <p:txBody>
          <a:bodyPr/>
          <a:lstStyle/>
          <a:p>
            <a:r>
              <a:rPr lang="en-US"/>
              <a:t>Demo</a:t>
            </a:r>
          </a:p>
        </p:txBody>
      </p:sp>
      <p:grpSp>
        <p:nvGrpSpPr>
          <p:cNvPr id="2" name="Group 1">
            <a:extLst>
              <a:ext uri="{FF2B5EF4-FFF2-40B4-BE49-F238E27FC236}">
                <a16:creationId xmlns:a16="http://schemas.microsoft.com/office/drawing/2014/main" id="{A8C8507C-B950-48C9-98E1-3D32D2B86245}"/>
              </a:ext>
            </a:extLst>
          </p:cNvPr>
          <p:cNvGrpSpPr/>
          <p:nvPr/>
        </p:nvGrpSpPr>
        <p:grpSpPr>
          <a:xfrm>
            <a:off x="406788" y="1287940"/>
            <a:ext cx="5072356" cy="3701753"/>
            <a:chOff x="406788" y="1136220"/>
            <a:chExt cx="5072356" cy="3701753"/>
          </a:xfrm>
        </p:grpSpPr>
        <p:sp>
          <p:nvSpPr>
            <p:cNvPr id="8" name="TextBox 7">
              <a:extLst>
                <a:ext uri="{FF2B5EF4-FFF2-40B4-BE49-F238E27FC236}">
                  <a16:creationId xmlns:a16="http://schemas.microsoft.com/office/drawing/2014/main" id="{E15CCF46-1D6A-4E19-BDC0-949C015CEE15}"/>
                </a:ext>
              </a:extLst>
            </p:cNvPr>
            <p:cNvSpPr txBox="1"/>
            <p:nvPr/>
          </p:nvSpPr>
          <p:spPr>
            <a:xfrm>
              <a:off x="514901" y="1187743"/>
              <a:ext cx="4964243" cy="3650230"/>
            </a:xfrm>
            <a:prstGeom prst="rect">
              <a:avLst/>
            </a:prstGeom>
            <a:noFill/>
            <a:ln>
              <a:noFill/>
            </a:ln>
          </p:spPr>
          <p:txBody>
            <a:bodyPr wrap="square" lIns="91440" tIns="45720" rIns="91440" bIns="45720" anchor="t">
              <a:spAutoFit/>
            </a:bodyPr>
            <a:lstStyle/>
            <a:p>
              <a:r>
                <a:rPr lang="en-US" sz="680" b="0">
                  <a:solidFill>
                    <a:srgbClr val="FF79C6"/>
                  </a:solidFill>
                  <a:effectLst/>
                  <a:latin typeface="Consolas"/>
                </a:rPr>
                <a:t>async</a:t>
              </a:r>
              <a:r>
                <a:rPr lang="en-US" sz="680" b="0">
                  <a:solidFill>
                    <a:srgbClr val="F8F8F2"/>
                  </a:solidFill>
                  <a:effectLst/>
                  <a:latin typeface="Consolas"/>
                </a:rPr>
                <a:t> </a:t>
              </a:r>
              <a:r>
                <a:rPr lang="en-US" sz="680" b="0">
                  <a:solidFill>
                    <a:srgbClr val="FF79C6"/>
                  </a:solidFill>
                  <a:effectLst/>
                  <a:latin typeface="Consolas"/>
                </a:rPr>
                <a:t>function</a:t>
              </a:r>
              <a:r>
                <a:rPr lang="en-US" sz="680" b="0">
                  <a:solidFill>
                    <a:srgbClr val="F8F8F2"/>
                  </a:solidFill>
                  <a:effectLst/>
                  <a:latin typeface="Consolas"/>
                </a:rPr>
                <a:t> </a:t>
              </a:r>
              <a:r>
                <a:rPr lang="en-US" sz="680" b="0" err="1">
                  <a:solidFill>
                    <a:srgbClr val="50FA7B"/>
                  </a:solidFill>
                  <a:effectLst/>
                  <a:latin typeface="Consolas"/>
                </a:rPr>
                <a:t>testScript</a:t>
              </a:r>
              <a:r>
                <a:rPr lang="en-US" sz="680" b="0">
                  <a:solidFill>
                    <a:srgbClr val="F8F8F2"/>
                  </a:solidFill>
                  <a:effectLst/>
                  <a:latin typeface="Consolas"/>
                </a:rPr>
                <a:t>(browser, page, </a:t>
              </a:r>
              <a:r>
                <a:rPr lang="en-US" sz="680" b="0" err="1">
                  <a:solidFill>
                    <a:srgbClr val="F8F8F2"/>
                  </a:solidFill>
                  <a:effectLst/>
                  <a:latin typeface="Consolas"/>
                </a:rPr>
                <a:t>userId</a:t>
              </a:r>
              <a:r>
                <a:rPr lang="en-US" sz="680" b="0">
                  <a:solidFill>
                    <a:srgbClr val="F8F8F2"/>
                  </a:solidFill>
                  <a:effectLst/>
                  <a:latin typeface="Consolas"/>
                </a:rPr>
                <a:t>) {</a:t>
              </a:r>
            </a:p>
            <a:p>
              <a:r>
                <a:rPr lang="en-US" sz="680" b="0">
                  <a:solidFill>
                    <a:srgbClr val="F8F8F2"/>
                  </a:solidFill>
                  <a:effectLst/>
                  <a:latin typeface="Consolas"/>
                </a:rPr>
                <a:t>  </a:t>
              </a:r>
              <a:r>
                <a:rPr lang="en-US" sz="680" b="0">
                  <a:solidFill>
                    <a:srgbClr val="FF79C6"/>
                  </a:solidFill>
                  <a:effectLst/>
                  <a:latin typeface="Consolas"/>
                </a:rPr>
                <a:t>const</a:t>
              </a:r>
              <a:r>
                <a:rPr lang="en-US" sz="680" b="0">
                  <a:solidFill>
                    <a:srgbClr val="F8F8F2"/>
                  </a:solidFill>
                  <a:effectLst/>
                  <a:latin typeface="Consolas"/>
                </a:rPr>
                <a:t> </a:t>
              </a:r>
              <a:r>
                <a:rPr lang="en-US" sz="680" b="0" err="1">
                  <a:solidFill>
                    <a:srgbClr val="F8F8F2"/>
                  </a:solidFill>
                  <a:effectLst/>
                  <a:latin typeface="Consolas"/>
                </a:rPr>
                <a:t>weatherStation</a:t>
              </a:r>
              <a:r>
                <a:rPr lang="en-US" sz="680" b="0">
                  <a:solidFill>
                    <a:srgbClr val="F8F8F2"/>
                  </a:solidFill>
                  <a:effectLst/>
                  <a:latin typeface="Consolas"/>
                </a:rPr>
                <a:t> </a:t>
              </a:r>
              <a:r>
                <a:rPr lang="en-US" sz="680" b="0">
                  <a:solidFill>
                    <a:srgbClr val="FF79C6"/>
                  </a:solidFill>
                  <a:effectLst/>
                  <a:latin typeface="Consolas"/>
                </a:rPr>
                <a:t>=</a:t>
              </a:r>
              <a:r>
                <a:rPr lang="en-US" sz="680" b="0">
                  <a:solidFill>
                    <a:srgbClr val="F8F8F2"/>
                  </a:solidFill>
                  <a:effectLst/>
                  <a:latin typeface="Consolas"/>
                </a:rPr>
                <a:t> </a:t>
              </a:r>
              <a:r>
                <a:rPr lang="en-US" sz="680" b="1">
                  <a:solidFill>
                    <a:srgbClr val="FF79C6"/>
                  </a:solidFill>
                  <a:effectLst/>
                  <a:latin typeface="Consolas"/>
                </a:rPr>
                <a:t>new</a:t>
              </a:r>
              <a:r>
                <a:rPr lang="en-US" sz="680" b="0">
                  <a:solidFill>
                    <a:srgbClr val="F8F8F2"/>
                  </a:solidFill>
                  <a:effectLst/>
                  <a:latin typeface="Consolas"/>
                </a:rPr>
                <a:t> </a:t>
              </a:r>
              <a:r>
                <a:rPr lang="en-US" sz="680" b="0" i="1" err="1">
                  <a:solidFill>
                    <a:srgbClr val="8BE9FD"/>
                  </a:solidFill>
                  <a:effectLst/>
                  <a:latin typeface="Consolas"/>
                </a:rPr>
                <a:t>WeatherStation</a:t>
              </a:r>
              <a:r>
                <a:rPr lang="en-US" sz="680" b="0">
                  <a:solidFill>
                    <a:srgbClr val="F8F8F2"/>
                  </a:solidFill>
                  <a:effectLst/>
                  <a:latin typeface="Consolas"/>
                </a:rPr>
                <a:t>(browser, page, </a:t>
              </a:r>
              <a:r>
                <a:rPr lang="en-US" sz="680" b="0" err="1">
                  <a:solidFill>
                    <a:srgbClr val="F8F8F2"/>
                  </a:solidFill>
                  <a:effectLst/>
                  <a:latin typeface="Consolas"/>
                </a:rPr>
                <a:t>userId</a:t>
              </a:r>
              <a:r>
                <a:rPr lang="en-US" sz="680" b="0">
                  <a:solidFill>
                    <a:srgbClr val="F8F8F2"/>
                  </a:solidFill>
                  <a:effectLst/>
                  <a:latin typeface="Consolas"/>
                </a:rPr>
                <a:t>);</a:t>
              </a:r>
            </a:p>
            <a:p>
              <a:br>
                <a:rPr lang="en-US" sz="680" b="0">
                  <a:effectLst/>
                  <a:latin typeface="Consolas" panose="020B0609020204030204" pitchFamily="49" charset="0"/>
                </a:rPr>
              </a:br>
              <a:r>
                <a:rPr lang="en-US" sz="680" b="0">
                  <a:solidFill>
                    <a:srgbClr val="F8F8F2"/>
                  </a:solidFill>
                  <a:effectLst/>
                  <a:latin typeface="Consolas"/>
                </a:rPr>
                <a:t>  </a:t>
              </a:r>
              <a:r>
                <a:rPr lang="en-US" sz="680" b="0">
                  <a:solidFill>
                    <a:srgbClr val="FF79C6"/>
                  </a:solidFill>
                  <a:effectLst/>
                  <a:latin typeface="Consolas"/>
                </a:rPr>
                <a:t>await</a:t>
              </a:r>
              <a:r>
                <a:rPr lang="en-US" sz="680" b="0">
                  <a:solidFill>
                    <a:srgbClr val="F8F8F2"/>
                  </a:solidFill>
                  <a:effectLst/>
                  <a:latin typeface="Consolas"/>
                </a:rPr>
                <a:t> </a:t>
              </a:r>
              <a:r>
                <a:rPr lang="en-US" sz="680" b="0" err="1">
                  <a:solidFill>
                    <a:srgbClr val="F8F8F2"/>
                  </a:solidFill>
                  <a:effectLst/>
                  <a:latin typeface="Consolas"/>
                </a:rPr>
                <a:t>weatherStation</a:t>
              </a:r>
              <a:r>
                <a:rPr lang="en-US" sz="680" b="0" err="1">
                  <a:solidFill>
                    <a:srgbClr val="FF79C6"/>
                  </a:solidFill>
                  <a:effectLst/>
                  <a:latin typeface="Consolas"/>
                </a:rPr>
                <a:t>.</a:t>
              </a:r>
              <a:r>
                <a:rPr lang="en-US" sz="680" b="0" err="1">
                  <a:solidFill>
                    <a:srgbClr val="50FA7B"/>
                  </a:solidFill>
                  <a:effectLst/>
                  <a:latin typeface="Consolas"/>
                </a:rPr>
                <a:t>measure</a:t>
              </a:r>
              <a:r>
                <a:rPr lang="en-US" sz="680" b="0">
                  <a:solidFill>
                    <a:srgbClr val="F8F8F2"/>
                  </a:solidFill>
                  <a:effectLst/>
                  <a:latin typeface="Consolas"/>
                </a:rPr>
                <a:t>(</a:t>
              </a:r>
            </a:p>
            <a:p>
              <a:r>
                <a:rPr lang="en-US" sz="680" b="0">
                  <a:solidFill>
                    <a:srgbClr val="F8F8F2"/>
                  </a:solidFill>
                  <a:effectLst/>
                  <a:latin typeface="Consolas"/>
                </a:rPr>
                <a:t>    </a:t>
              </a:r>
              <a:r>
                <a:rPr lang="en-US" sz="680" b="0">
                  <a:solidFill>
                    <a:srgbClr val="E9F284"/>
                  </a:solidFill>
                  <a:effectLst/>
                  <a:latin typeface="Consolas"/>
                </a:rPr>
                <a:t>"</a:t>
              </a:r>
              <a:r>
                <a:rPr lang="en-US" sz="680" b="0">
                  <a:solidFill>
                    <a:srgbClr val="F1FA8C"/>
                  </a:solidFill>
                  <a:effectLst/>
                  <a:latin typeface="Consolas"/>
                </a:rPr>
                <a:t>1) Go to Boost Health Main Page</a:t>
              </a:r>
              <a:r>
                <a:rPr lang="en-US" sz="680" b="0">
                  <a:solidFill>
                    <a:srgbClr val="E9F284"/>
                  </a:solidFill>
                  <a:effectLst/>
                  <a:latin typeface="Consolas"/>
                </a:rPr>
                <a:t>"</a:t>
              </a:r>
              <a:r>
                <a:rPr lang="en-US" sz="680" b="0">
                  <a:solidFill>
                    <a:srgbClr val="F8F8F2"/>
                  </a:solidFill>
                  <a:effectLst/>
                  <a:latin typeface="Consolas"/>
                </a:rPr>
                <a:t>,</a:t>
              </a:r>
            </a:p>
            <a:p>
              <a:r>
                <a:rPr lang="en-US" sz="680" b="0">
                  <a:solidFill>
                    <a:srgbClr val="F8F8F2"/>
                  </a:solidFill>
                  <a:effectLst/>
                  <a:latin typeface="Consolas"/>
                </a:rPr>
                <a:t>    </a:t>
              </a:r>
              <a:r>
                <a:rPr lang="en-US" sz="680" b="0">
                  <a:solidFill>
                    <a:srgbClr val="FF79C6"/>
                  </a:solidFill>
                  <a:effectLst/>
                  <a:latin typeface="Consolas"/>
                </a:rPr>
                <a:t>async</a:t>
              </a:r>
              <a:r>
                <a:rPr lang="en-US" sz="680" b="0">
                  <a:solidFill>
                    <a:srgbClr val="F8F8F2"/>
                  </a:solidFill>
                  <a:effectLst/>
                  <a:latin typeface="Consolas"/>
                </a:rPr>
                <a:t> () </a:t>
              </a:r>
              <a:r>
                <a:rPr lang="en-US" sz="680" b="0">
                  <a:solidFill>
                    <a:srgbClr val="FF79C6"/>
                  </a:solidFill>
                  <a:effectLst/>
                  <a:latin typeface="Consolas"/>
                </a:rPr>
                <a:t>=&gt;</a:t>
              </a:r>
              <a:r>
                <a:rPr lang="en-US" sz="680" b="0">
                  <a:solidFill>
                    <a:srgbClr val="F8F8F2"/>
                  </a:solidFill>
                  <a:effectLst/>
                  <a:latin typeface="Consolas"/>
                </a:rPr>
                <a:t> {</a:t>
              </a:r>
            </a:p>
            <a:p>
              <a:r>
                <a:rPr lang="en-US" sz="680" b="0">
                  <a:solidFill>
                    <a:srgbClr val="F8F8F2"/>
                  </a:solidFill>
                  <a:effectLst/>
                  <a:latin typeface="Consolas"/>
                </a:rPr>
                <a:t>      </a:t>
              </a:r>
              <a:r>
                <a:rPr lang="en-US" sz="680" b="0">
                  <a:solidFill>
                    <a:srgbClr val="FF79C6"/>
                  </a:solidFill>
                  <a:effectLst/>
                  <a:latin typeface="Consolas"/>
                </a:rPr>
                <a:t>await</a:t>
              </a:r>
              <a:r>
                <a:rPr lang="en-US" sz="680" b="0">
                  <a:solidFill>
                    <a:srgbClr val="F8F8F2"/>
                  </a:solidFill>
                  <a:effectLst/>
                  <a:latin typeface="Consolas"/>
                </a:rPr>
                <a:t> </a:t>
              </a:r>
              <a:r>
                <a:rPr lang="en-US" sz="680" b="0" err="1">
                  <a:solidFill>
                    <a:srgbClr val="F8F8F2"/>
                  </a:solidFill>
                  <a:effectLst/>
                  <a:latin typeface="Consolas"/>
                </a:rPr>
                <a:t>page</a:t>
              </a:r>
              <a:r>
                <a:rPr lang="en-US" sz="680" b="0" err="1">
                  <a:solidFill>
                    <a:srgbClr val="FF79C6"/>
                  </a:solidFill>
                  <a:effectLst/>
                  <a:latin typeface="Consolas"/>
                </a:rPr>
                <a:t>.</a:t>
              </a:r>
              <a:r>
                <a:rPr lang="en-US" sz="680" b="0" err="1">
                  <a:solidFill>
                    <a:srgbClr val="50FA7B"/>
                  </a:solidFill>
                  <a:effectLst/>
                  <a:latin typeface="Consolas"/>
                </a:rPr>
                <a:t>goto</a:t>
              </a:r>
              <a:r>
                <a:rPr lang="en-US" sz="680" b="0">
                  <a:solidFill>
                    <a:srgbClr val="F8F8F2"/>
                  </a:solidFill>
                  <a:effectLst/>
                  <a:latin typeface="Consolas"/>
                </a:rPr>
                <a:t>(</a:t>
              </a:r>
              <a:r>
                <a:rPr lang="en-US" sz="680" b="0">
                  <a:solidFill>
                    <a:srgbClr val="E9F284"/>
                  </a:solidFill>
                  <a:effectLst/>
                  <a:latin typeface="Consolas"/>
                </a:rPr>
                <a:t>"</a:t>
              </a:r>
              <a:r>
                <a:rPr lang="en-US" sz="680" b="0">
                  <a:solidFill>
                    <a:srgbClr val="F1FA8C"/>
                  </a:solidFill>
                  <a:effectLst/>
                  <a:latin typeface="Consolas"/>
                </a:rPr>
                <a:t>https://</a:t>
              </a:r>
              <a:r>
                <a:rPr lang="en-US" sz="680" b="0" err="1">
                  <a:solidFill>
                    <a:srgbClr val="F1FA8C"/>
                  </a:solidFill>
                  <a:effectLst/>
                  <a:latin typeface="Consolas"/>
                </a:rPr>
                <a:t>boosthealth.com</a:t>
              </a:r>
              <a:r>
                <a:rPr lang="en-US" sz="680" b="0">
                  <a:solidFill>
                    <a:srgbClr val="E9F284"/>
                  </a:solidFill>
                  <a:effectLst/>
                  <a:latin typeface="Consolas"/>
                </a:rPr>
                <a:t>"</a:t>
              </a:r>
              <a:r>
                <a:rPr lang="en-US" sz="680" b="0">
                  <a:solidFill>
                    <a:srgbClr val="F8F8F2"/>
                  </a:solidFill>
                  <a:effectLst/>
                  <a:latin typeface="Consolas"/>
                </a:rPr>
                <a:t>);</a:t>
              </a:r>
            </a:p>
            <a:p>
              <a:r>
                <a:rPr lang="en-US" sz="680" b="0">
                  <a:solidFill>
                    <a:srgbClr val="F8F8F2"/>
                  </a:solidFill>
                  <a:effectLst/>
                  <a:latin typeface="Consolas"/>
                </a:rPr>
                <a:t>    },</a:t>
              </a:r>
            </a:p>
            <a:p>
              <a:r>
                <a:rPr lang="en-US" sz="680" b="0">
                  <a:solidFill>
                    <a:srgbClr val="F8F8F2"/>
                  </a:solidFill>
                  <a:effectLst/>
                  <a:latin typeface="Consolas"/>
                </a:rPr>
                <a:t>    [</a:t>
              </a:r>
              <a:r>
                <a:rPr lang="en-US" sz="680" b="0">
                  <a:solidFill>
                    <a:srgbClr val="BD93F9"/>
                  </a:solidFill>
                  <a:effectLst/>
                  <a:latin typeface="Consolas"/>
                </a:rPr>
                <a:t>1000</a:t>
              </a:r>
              <a:r>
                <a:rPr lang="en-US" sz="680" b="0">
                  <a:solidFill>
                    <a:srgbClr val="F8F8F2"/>
                  </a:solidFill>
                  <a:effectLst/>
                  <a:latin typeface="Consolas"/>
                </a:rPr>
                <a:t>, </a:t>
              </a:r>
              <a:r>
                <a:rPr lang="en-US" sz="680" b="0">
                  <a:solidFill>
                    <a:srgbClr val="BD93F9"/>
                  </a:solidFill>
                  <a:effectLst/>
                  <a:latin typeface="Consolas"/>
                </a:rPr>
                <a:t>3000</a:t>
              </a:r>
              <a:r>
                <a:rPr lang="en-US" sz="680" b="0">
                  <a:solidFill>
                    <a:srgbClr val="F8F8F2"/>
                  </a:solidFill>
                  <a:effectLst/>
                  <a:latin typeface="Consolas"/>
                </a:rPr>
                <a:t>]</a:t>
              </a:r>
            </a:p>
            <a:p>
              <a:r>
                <a:rPr lang="en-US" sz="680" b="0">
                  <a:solidFill>
                    <a:srgbClr val="F8F8F2"/>
                  </a:solidFill>
                  <a:effectLst/>
                  <a:latin typeface="Consolas"/>
                </a:rPr>
                <a:t>  );</a:t>
              </a:r>
            </a:p>
            <a:p>
              <a:br>
                <a:rPr lang="en-US" sz="680" b="0">
                  <a:effectLst/>
                  <a:latin typeface="Consolas" panose="020B0609020204030204" pitchFamily="49" charset="0"/>
                </a:rPr>
              </a:br>
              <a:r>
                <a:rPr lang="en-US" sz="680" b="0">
                  <a:solidFill>
                    <a:srgbClr val="F8F8F2"/>
                  </a:solidFill>
                  <a:effectLst/>
                  <a:latin typeface="Consolas"/>
                </a:rPr>
                <a:t>  </a:t>
              </a:r>
              <a:r>
                <a:rPr lang="en-US" sz="680" b="0">
                  <a:solidFill>
                    <a:srgbClr val="FF79C6"/>
                  </a:solidFill>
                  <a:effectLst/>
                  <a:latin typeface="Consolas"/>
                </a:rPr>
                <a:t>await</a:t>
              </a:r>
              <a:r>
                <a:rPr lang="en-US" sz="680" b="0">
                  <a:solidFill>
                    <a:srgbClr val="F8F8F2"/>
                  </a:solidFill>
                  <a:effectLst/>
                  <a:latin typeface="Consolas"/>
                </a:rPr>
                <a:t> </a:t>
              </a:r>
              <a:r>
                <a:rPr lang="en-US" sz="680" b="0" err="1">
                  <a:solidFill>
                    <a:srgbClr val="F8F8F2"/>
                  </a:solidFill>
                  <a:effectLst/>
                  <a:latin typeface="Consolas"/>
                </a:rPr>
                <a:t>weatherStation</a:t>
              </a:r>
              <a:r>
                <a:rPr lang="en-US" sz="680" b="0" err="1">
                  <a:solidFill>
                    <a:srgbClr val="FF79C6"/>
                  </a:solidFill>
                  <a:effectLst/>
                  <a:latin typeface="Consolas"/>
                </a:rPr>
                <a:t>.</a:t>
              </a:r>
              <a:r>
                <a:rPr lang="en-US" sz="680" b="0" err="1">
                  <a:solidFill>
                    <a:srgbClr val="50FA7B"/>
                  </a:solidFill>
                  <a:effectLst/>
                  <a:latin typeface="Consolas"/>
                </a:rPr>
                <a:t>measure</a:t>
              </a:r>
              <a:r>
                <a:rPr lang="en-US" sz="680" b="0">
                  <a:solidFill>
                    <a:srgbClr val="F8F8F2"/>
                  </a:solidFill>
                  <a:effectLst/>
                  <a:latin typeface="Consolas"/>
                </a:rPr>
                <a:t>(</a:t>
              </a:r>
            </a:p>
            <a:p>
              <a:r>
                <a:rPr lang="en-US" sz="680" b="0">
                  <a:solidFill>
                    <a:srgbClr val="F8F8F2"/>
                  </a:solidFill>
                  <a:effectLst/>
                  <a:latin typeface="Consolas"/>
                </a:rPr>
                <a:t>    </a:t>
              </a:r>
              <a:r>
                <a:rPr lang="en-US" sz="680" b="0">
                  <a:solidFill>
                    <a:srgbClr val="E9F284"/>
                  </a:solidFill>
                  <a:effectLst/>
                  <a:latin typeface="Consolas"/>
                </a:rPr>
                <a:t>"</a:t>
              </a:r>
              <a:r>
                <a:rPr lang="en-US" sz="680" b="0">
                  <a:solidFill>
                    <a:srgbClr val="F1FA8C"/>
                  </a:solidFill>
                  <a:effectLst/>
                  <a:latin typeface="Consolas"/>
                </a:rPr>
                <a:t>2) </a:t>
              </a:r>
              <a:r>
                <a:rPr lang="en-US" sz="680">
                  <a:solidFill>
                    <a:srgbClr val="F1FA8C"/>
                  </a:solidFill>
                  <a:latin typeface="Consolas"/>
                </a:rPr>
                <a:t>View</a:t>
              </a:r>
              <a:r>
                <a:rPr lang="en-US" sz="680" b="0">
                  <a:solidFill>
                    <a:srgbClr val="F1FA8C"/>
                  </a:solidFill>
                  <a:effectLst/>
                  <a:latin typeface="Consolas"/>
                </a:rPr>
                <a:t> Brain Boost product details</a:t>
              </a:r>
              <a:r>
                <a:rPr lang="en-US" sz="680" b="0">
                  <a:solidFill>
                    <a:srgbClr val="E9F284"/>
                  </a:solidFill>
                  <a:effectLst/>
                  <a:latin typeface="Consolas"/>
                </a:rPr>
                <a:t>"</a:t>
              </a:r>
              <a:r>
                <a:rPr lang="en-US" sz="680" b="0">
                  <a:solidFill>
                    <a:srgbClr val="F8F8F2"/>
                  </a:solidFill>
                  <a:effectLst/>
                  <a:latin typeface="Consolas"/>
                </a:rPr>
                <a:t>,</a:t>
              </a:r>
            </a:p>
            <a:p>
              <a:r>
                <a:rPr lang="en-US" sz="680" b="0">
                  <a:solidFill>
                    <a:srgbClr val="F8F8F2"/>
                  </a:solidFill>
                  <a:effectLst/>
                  <a:latin typeface="Consolas"/>
                </a:rPr>
                <a:t>    </a:t>
              </a:r>
              <a:r>
                <a:rPr lang="en-US" sz="680" b="0">
                  <a:solidFill>
                    <a:srgbClr val="FF79C6"/>
                  </a:solidFill>
                  <a:effectLst/>
                  <a:latin typeface="Consolas"/>
                </a:rPr>
                <a:t>async</a:t>
              </a:r>
              <a:r>
                <a:rPr lang="en-US" sz="680" b="0">
                  <a:solidFill>
                    <a:srgbClr val="F8F8F2"/>
                  </a:solidFill>
                  <a:effectLst/>
                  <a:latin typeface="Consolas"/>
                </a:rPr>
                <a:t> () </a:t>
              </a:r>
              <a:r>
                <a:rPr lang="en-US" sz="680" b="0">
                  <a:solidFill>
                    <a:srgbClr val="FF79C6"/>
                  </a:solidFill>
                  <a:effectLst/>
                  <a:latin typeface="Consolas"/>
                </a:rPr>
                <a:t>=&gt;</a:t>
              </a:r>
              <a:r>
                <a:rPr lang="en-US" sz="680" b="0">
                  <a:solidFill>
                    <a:srgbClr val="F8F8F2"/>
                  </a:solidFill>
                  <a:effectLst/>
                  <a:latin typeface="Consolas"/>
                </a:rPr>
                <a:t> {</a:t>
              </a:r>
            </a:p>
            <a:p>
              <a:r>
                <a:rPr lang="en-US" sz="680" b="0">
                  <a:solidFill>
                    <a:srgbClr val="F8F8F2"/>
                  </a:solidFill>
                  <a:effectLst/>
                  <a:latin typeface="Consolas"/>
                </a:rPr>
                <a:t>      </a:t>
              </a:r>
              <a:r>
                <a:rPr lang="en-US" sz="680">
                  <a:solidFill>
                    <a:srgbClr val="FF79C6"/>
                  </a:solidFill>
                  <a:latin typeface="Consolas"/>
                </a:rPr>
                <a:t>await</a:t>
              </a:r>
              <a:r>
                <a:rPr lang="en-US" sz="680">
                  <a:solidFill>
                    <a:srgbClr val="F8F8F2"/>
                  </a:solidFill>
                  <a:latin typeface="Consolas"/>
                </a:rPr>
                <a:t> </a:t>
              </a:r>
              <a:r>
                <a:rPr lang="en-US" sz="680" i="1" err="1">
                  <a:solidFill>
                    <a:srgbClr val="8BE9FD"/>
                  </a:solidFill>
                  <a:latin typeface="Consolas"/>
                </a:rPr>
                <a:t>Promise</a:t>
              </a:r>
              <a:r>
                <a:rPr lang="en-US" sz="680" err="1">
                  <a:solidFill>
                    <a:srgbClr val="FF79C6"/>
                  </a:solidFill>
                  <a:latin typeface="Consolas"/>
                </a:rPr>
                <a:t>.</a:t>
              </a:r>
              <a:r>
                <a:rPr lang="en-US" sz="680" err="1">
                  <a:solidFill>
                    <a:srgbClr val="50FA7B"/>
                  </a:solidFill>
                  <a:latin typeface="Consolas"/>
                </a:rPr>
                <a:t>all</a:t>
              </a:r>
              <a:r>
                <a:rPr lang="en-US" sz="680">
                  <a:solidFill>
                    <a:srgbClr val="F8F8F2"/>
                  </a:solidFill>
                  <a:latin typeface="Consolas"/>
                </a:rPr>
                <a:t>([</a:t>
              </a:r>
            </a:p>
            <a:p>
              <a:r>
                <a:rPr lang="en-US" sz="680">
                  <a:solidFill>
                    <a:srgbClr val="F8F8F2"/>
                  </a:solidFill>
                  <a:latin typeface="Consolas"/>
                </a:rPr>
                <a:t>        </a:t>
              </a:r>
              <a:r>
                <a:rPr lang="en-US" sz="680" err="1">
                  <a:solidFill>
                    <a:srgbClr val="F8F8F2"/>
                  </a:solidFill>
                  <a:latin typeface="Consolas"/>
                </a:rPr>
                <a:t>page</a:t>
              </a:r>
              <a:r>
                <a:rPr lang="en-US" sz="680" err="1">
                  <a:solidFill>
                    <a:srgbClr val="FF79C6"/>
                  </a:solidFill>
                  <a:latin typeface="Consolas"/>
                </a:rPr>
                <a:t>.</a:t>
              </a:r>
              <a:r>
                <a:rPr lang="en-US" sz="680" err="1">
                  <a:solidFill>
                    <a:srgbClr val="50FA7B"/>
                  </a:solidFill>
                  <a:latin typeface="Consolas"/>
                </a:rPr>
                <a:t>waitForNavigation</a:t>
              </a:r>
              <a:r>
                <a:rPr lang="en-US" sz="680">
                  <a:solidFill>
                    <a:srgbClr val="F8F8F2"/>
                  </a:solidFill>
                  <a:latin typeface="Consolas"/>
                </a:rPr>
                <a:t>(),</a:t>
              </a:r>
            </a:p>
            <a:p>
              <a:r>
                <a:rPr lang="en-US" sz="680">
                  <a:solidFill>
                    <a:srgbClr val="F8F8F2"/>
                  </a:solidFill>
                  <a:latin typeface="Consolas"/>
                </a:rPr>
                <a:t>        </a:t>
              </a:r>
              <a:r>
                <a:rPr lang="en-US" sz="680" err="1">
                  <a:solidFill>
                    <a:srgbClr val="F8F8F2"/>
                  </a:solidFill>
                  <a:latin typeface="Consolas"/>
                </a:rPr>
                <a:t>page</a:t>
              </a:r>
              <a:r>
                <a:rPr lang="en-US" sz="680" err="1">
                  <a:solidFill>
                    <a:srgbClr val="FF79C6"/>
                  </a:solidFill>
                  <a:latin typeface="Consolas"/>
                </a:rPr>
                <a:t>.</a:t>
              </a:r>
              <a:r>
                <a:rPr lang="en-US" sz="680" err="1">
                  <a:solidFill>
                    <a:srgbClr val="50FA7B"/>
                  </a:solidFill>
                  <a:latin typeface="Consolas"/>
                </a:rPr>
                <a:t>click</a:t>
              </a:r>
              <a:r>
                <a:rPr lang="en-US" sz="680">
                  <a:solidFill>
                    <a:srgbClr val="F8F8F2"/>
                  </a:solidFill>
                  <a:latin typeface="Consolas"/>
                </a:rPr>
                <a:t>(</a:t>
              </a:r>
              <a:r>
                <a:rPr lang="en-US" sz="680">
                  <a:solidFill>
                    <a:srgbClr val="E9F284"/>
                  </a:solidFill>
                  <a:latin typeface="Consolas"/>
                </a:rPr>
                <a:t>"</a:t>
              </a:r>
              <a:r>
                <a:rPr lang="en-US" sz="680">
                  <a:solidFill>
                    <a:srgbClr val="F1FA8C"/>
                  </a:solidFill>
                  <a:latin typeface="Consolas"/>
                </a:rPr>
                <a:t>#brain-boost-button</a:t>
              </a:r>
              <a:r>
                <a:rPr lang="en-US" sz="680">
                  <a:solidFill>
                    <a:srgbClr val="E9F284"/>
                  </a:solidFill>
                  <a:latin typeface="Consolas"/>
                </a:rPr>
                <a:t>"</a:t>
              </a:r>
              <a:r>
                <a:rPr lang="en-US" sz="680">
                  <a:solidFill>
                    <a:srgbClr val="F8F8F2"/>
                  </a:solidFill>
                  <a:latin typeface="Consolas"/>
                </a:rPr>
                <a:t>),</a:t>
              </a:r>
            </a:p>
            <a:p>
              <a:r>
                <a:rPr lang="en-US" sz="680">
                  <a:solidFill>
                    <a:srgbClr val="F8F8F2"/>
                  </a:solidFill>
                  <a:latin typeface="Consolas"/>
                </a:rPr>
                <a:t>      ]);</a:t>
              </a:r>
            </a:p>
            <a:p>
              <a:endParaRPr lang="en-US" sz="680" b="0">
                <a:solidFill>
                  <a:srgbClr val="F8F8F2"/>
                </a:solidFill>
                <a:effectLst/>
                <a:latin typeface="Consolas" panose="020B0609020204030204" pitchFamily="49" charset="0"/>
              </a:endParaRPr>
            </a:p>
            <a:p>
              <a:r>
                <a:rPr lang="en-US" sz="680" b="0">
                  <a:solidFill>
                    <a:srgbClr val="F8F8F2"/>
                  </a:solidFill>
                  <a:effectLst/>
                  <a:latin typeface="Consolas"/>
                </a:rPr>
                <a:t>    },</a:t>
              </a:r>
            </a:p>
            <a:p>
              <a:r>
                <a:rPr lang="en-US" sz="680" b="0">
                  <a:solidFill>
                    <a:srgbClr val="F8F8F2"/>
                  </a:solidFill>
                  <a:effectLst/>
                  <a:latin typeface="Consolas"/>
                </a:rPr>
                <a:t>    [</a:t>
              </a:r>
              <a:r>
                <a:rPr lang="en-US" sz="680" b="0">
                  <a:solidFill>
                    <a:srgbClr val="BD93F9"/>
                  </a:solidFill>
                  <a:effectLst/>
                  <a:latin typeface="Consolas"/>
                </a:rPr>
                <a:t>1000</a:t>
              </a:r>
              <a:r>
                <a:rPr lang="en-US" sz="680" b="0">
                  <a:solidFill>
                    <a:srgbClr val="F8F8F2"/>
                  </a:solidFill>
                  <a:effectLst/>
                  <a:latin typeface="Consolas"/>
                </a:rPr>
                <a:t>, </a:t>
              </a:r>
              <a:r>
                <a:rPr lang="en-US" sz="680" b="0">
                  <a:solidFill>
                    <a:srgbClr val="BD93F9"/>
                  </a:solidFill>
                  <a:effectLst/>
                  <a:latin typeface="Consolas"/>
                </a:rPr>
                <a:t>3000</a:t>
              </a:r>
              <a:r>
                <a:rPr lang="en-US" sz="680" b="0">
                  <a:solidFill>
                    <a:srgbClr val="F8F8F2"/>
                  </a:solidFill>
                  <a:effectLst/>
                  <a:latin typeface="Consolas"/>
                </a:rPr>
                <a:t>]</a:t>
              </a:r>
            </a:p>
            <a:p>
              <a:r>
                <a:rPr lang="en-US" sz="680" b="0">
                  <a:solidFill>
                    <a:srgbClr val="F8F8F2"/>
                  </a:solidFill>
                  <a:effectLst/>
                  <a:latin typeface="Consolas"/>
                </a:rPr>
                <a:t>  );</a:t>
              </a:r>
            </a:p>
            <a:p>
              <a:br>
                <a:rPr lang="en-US" sz="680" b="0">
                  <a:effectLst/>
                  <a:latin typeface="Consolas" panose="020B0609020204030204" pitchFamily="49" charset="0"/>
                </a:rPr>
              </a:br>
              <a:r>
                <a:rPr lang="en-US" sz="680" b="0">
                  <a:solidFill>
                    <a:srgbClr val="F8F8F2"/>
                  </a:solidFill>
                  <a:effectLst/>
                  <a:latin typeface="Consolas"/>
                </a:rPr>
                <a:t>  </a:t>
              </a:r>
              <a:r>
                <a:rPr lang="en-US" sz="680" b="0">
                  <a:solidFill>
                    <a:srgbClr val="FF79C6"/>
                  </a:solidFill>
                  <a:effectLst/>
                  <a:latin typeface="Consolas"/>
                </a:rPr>
                <a:t>await</a:t>
              </a:r>
              <a:r>
                <a:rPr lang="en-US" sz="680" b="0">
                  <a:solidFill>
                    <a:srgbClr val="F8F8F2"/>
                  </a:solidFill>
                  <a:effectLst/>
                  <a:latin typeface="Consolas"/>
                </a:rPr>
                <a:t> </a:t>
              </a:r>
              <a:r>
                <a:rPr lang="en-US" sz="680" b="0" err="1">
                  <a:solidFill>
                    <a:srgbClr val="F8F8F2"/>
                  </a:solidFill>
                  <a:effectLst/>
                  <a:latin typeface="Consolas"/>
                </a:rPr>
                <a:t>weatherStation</a:t>
              </a:r>
              <a:r>
                <a:rPr lang="en-US" sz="680" b="0" err="1">
                  <a:solidFill>
                    <a:srgbClr val="FF79C6"/>
                  </a:solidFill>
                  <a:effectLst/>
                  <a:latin typeface="Consolas"/>
                </a:rPr>
                <a:t>.</a:t>
              </a:r>
              <a:r>
                <a:rPr lang="en-US" sz="680" b="0" err="1">
                  <a:solidFill>
                    <a:srgbClr val="50FA7B"/>
                  </a:solidFill>
                  <a:effectLst/>
                  <a:latin typeface="Consolas"/>
                </a:rPr>
                <a:t>measure</a:t>
              </a:r>
              <a:r>
                <a:rPr lang="en-US" sz="680" b="0">
                  <a:solidFill>
                    <a:srgbClr val="F8F8F2"/>
                  </a:solidFill>
                  <a:effectLst/>
                  <a:latin typeface="Consolas"/>
                </a:rPr>
                <a:t>(</a:t>
              </a:r>
            </a:p>
            <a:p>
              <a:r>
                <a:rPr lang="en-US" sz="680" b="0">
                  <a:solidFill>
                    <a:srgbClr val="F8F8F2"/>
                  </a:solidFill>
                  <a:effectLst/>
                  <a:latin typeface="Consolas"/>
                </a:rPr>
                <a:t>    </a:t>
              </a:r>
              <a:r>
                <a:rPr lang="en-US" sz="680" b="0">
                  <a:solidFill>
                    <a:srgbClr val="E9F284"/>
                  </a:solidFill>
                  <a:effectLst/>
                  <a:latin typeface="Consolas"/>
                </a:rPr>
                <a:t>"</a:t>
              </a:r>
              <a:r>
                <a:rPr lang="en-US" sz="680" b="0">
                  <a:solidFill>
                    <a:srgbClr val="F1FA8C"/>
                  </a:solidFill>
                  <a:effectLst/>
                  <a:latin typeface="Consolas"/>
                </a:rPr>
                <a:t>3) Add Brain Boost to Cart</a:t>
              </a:r>
              <a:r>
                <a:rPr lang="en-US" sz="680" b="0">
                  <a:solidFill>
                    <a:srgbClr val="E9F284"/>
                  </a:solidFill>
                  <a:effectLst/>
                  <a:latin typeface="Consolas"/>
                </a:rPr>
                <a:t>"</a:t>
              </a:r>
              <a:r>
                <a:rPr lang="en-US" sz="680" b="0">
                  <a:solidFill>
                    <a:srgbClr val="F8F8F2"/>
                  </a:solidFill>
                  <a:effectLst/>
                  <a:latin typeface="Consolas"/>
                </a:rPr>
                <a:t>,</a:t>
              </a:r>
            </a:p>
            <a:p>
              <a:r>
                <a:rPr lang="en-US" sz="680" b="0">
                  <a:solidFill>
                    <a:srgbClr val="F8F8F2"/>
                  </a:solidFill>
                  <a:effectLst/>
                  <a:latin typeface="Consolas"/>
                </a:rPr>
                <a:t>    </a:t>
              </a:r>
              <a:r>
                <a:rPr lang="en-US" sz="680" b="0">
                  <a:solidFill>
                    <a:srgbClr val="FF79C6"/>
                  </a:solidFill>
                  <a:effectLst/>
                  <a:latin typeface="Consolas"/>
                </a:rPr>
                <a:t>async</a:t>
              </a:r>
              <a:r>
                <a:rPr lang="en-US" sz="680" b="0">
                  <a:solidFill>
                    <a:srgbClr val="F8F8F2"/>
                  </a:solidFill>
                  <a:effectLst/>
                  <a:latin typeface="Consolas"/>
                </a:rPr>
                <a:t> () </a:t>
              </a:r>
              <a:r>
                <a:rPr lang="en-US" sz="680" b="0">
                  <a:solidFill>
                    <a:srgbClr val="FF79C6"/>
                  </a:solidFill>
                  <a:effectLst/>
                  <a:latin typeface="Consolas"/>
                </a:rPr>
                <a:t>=&gt;</a:t>
              </a:r>
              <a:r>
                <a:rPr lang="en-US" sz="680" b="0">
                  <a:solidFill>
                    <a:srgbClr val="F8F8F2"/>
                  </a:solidFill>
                  <a:effectLst/>
                  <a:latin typeface="Consolas"/>
                </a:rPr>
                <a:t> {</a:t>
              </a:r>
            </a:p>
            <a:p>
              <a:r>
                <a:rPr lang="en-US" sz="680" b="0">
                  <a:solidFill>
                    <a:srgbClr val="F8F8F2"/>
                  </a:solidFill>
                  <a:effectLst/>
                  <a:latin typeface="Consolas"/>
                </a:rPr>
                <a:t>      </a:t>
              </a:r>
              <a:r>
                <a:rPr lang="en-US" sz="680" b="0">
                  <a:solidFill>
                    <a:srgbClr val="FF79C6"/>
                  </a:solidFill>
                  <a:effectLst/>
                  <a:latin typeface="Consolas"/>
                </a:rPr>
                <a:t>await</a:t>
              </a:r>
              <a:r>
                <a:rPr lang="en-US" sz="680" b="0">
                  <a:solidFill>
                    <a:srgbClr val="F8F8F2"/>
                  </a:solidFill>
                  <a:effectLst/>
                  <a:latin typeface="Consolas"/>
                </a:rPr>
                <a:t> </a:t>
              </a:r>
              <a:r>
                <a:rPr lang="en-US" sz="680" b="0" i="1" err="1">
                  <a:solidFill>
                    <a:srgbClr val="8BE9FD"/>
                  </a:solidFill>
                  <a:effectLst/>
                  <a:latin typeface="Consolas"/>
                </a:rPr>
                <a:t>Promise</a:t>
              </a:r>
              <a:r>
                <a:rPr lang="en-US" sz="680" b="0" err="1">
                  <a:solidFill>
                    <a:srgbClr val="FF79C6"/>
                  </a:solidFill>
                  <a:effectLst/>
                  <a:latin typeface="Consolas"/>
                </a:rPr>
                <a:t>.</a:t>
              </a:r>
              <a:r>
                <a:rPr lang="en-US" sz="680" b="0" err="1">
                  <a:solidFill>
                    <a:srgbClr val="50FA7B"/>
                  </a:solidFill>
                  <a:effectLst/>
                  <a:latin typeface="Consolas"/>
                </a:rPr>
                <a:t>all</a:t>
              </a:r>
              <a:r>
                <a:rPr lang="en-US" sz="680" b="0">
                  <a:solidFill>
                    <a:srgbClr val="F8F8F2"/>
                  </a:solidFill>
                  <a:effectLst/>
                  <a:latin typeface="Consolas"/>
                </a:rPr>
                <a:t>([</a:t>
              </a:r>
            </a:p>
            <a:p>
              <a:r>
                <a:rPr lang="en-US" sz="680" b="0">
                  <a:solidFill>
                    <a:srgbClr val="F8F8F2"/>
                  </a:solidFill>
                  <a:effectLst/>
                  <a:latin typeface="Consolas"/>
                </a:rPr>
                <a:t>        </a:t>
              </a:r>
              <a:r>
                <a:rPr lang="en-US" sz="680" b="0" err="1">
                  <a:solidFill>
                    <a:srgbClr val="F8F8F2"/>
                  </a:solidFill>
                  <a:effectLst/>
                  <a:latin typeface="Consolas"/>
                </a:rPr>
                <a:t>page</a:t>
              </a:r>
              <a:r>
                <a:rPr lang="en-US" sz="680" b="0" err="1">
                  <a:solidFill>
                    <a:srgbClr val="FF79C6"/>
                  </a:solidFill>
                  <a:effectLst/>
                  <a:latin typeface="Consolas"/>
                </a:rPr>
                <a:t>.</a:t>
              </a:r>
              <a:r>
                <a:rPr lang="en-US" sz="680" b="0" err="1">
                  <a:solidFill>
                    <a:srgbClr val="50FA7B"/>
                  </a:solidFill>
                  <a:effectLst/>
                  <a:latin typeface="Consolas"/>
                </a:rPr>
                <a:t>waitForNavigation</a:t>
              </a:r>
              <a:r>
                <a:rPr lang="en-US" sz="680" b="0">
                  <a:solidFill>
                    <a:srgbClr val="F8F8F2"/>
                  </a:solidFill>
                  <a:effectLst/>
                  <a:latin typeface="Consolas"/>
                </a:rPr>
                <a:t>(),</a:t>
              </a:r>
            </a:p>
            <a:p>
              <a:r>
                <a:rPr lang="en-US" sz="680" b="0">
                  <a:solidFill>
                    <a:srgbClr val="F8F8F2"/>
                  </a:solidFill>
                  <a:effectLst/>
                  <a:latin typeface="Consolas"/>
                </a:rPr>
                <a:t>        </a:t>
              </a:r>
              <a:r>
                <a:rPr lang="en-US" sz="680" b="0" err="1">
                  <a:solidFill>
                    <a:srgbClr val="F8F8F2"/>
                  </a:solidFill>
                  <a:effectLst/>
                  <a:latin typeface="Consolas"/>
                </a:rPr>
                <a:t>page</a:t>
              </a:r>
              <a:r>
                <a:rPr lang="en-US" sz="680" b="0" err="1">
                  <a:solidFill>
                    <a:srgbClr val="FF79C6"/>
                  </a:solidFill>
                  <a:effectLst/>
                  <a:latin typeface="Consolas"/>
                </a:rPr>
                <a:t>.</a:t>
              </a:r>
              <a:r>
                <a:rPr lang="en-US" sz="680" b="0" err="1">
                  <a:solidFill>
                    <a:srgbClr val="50FA7B"/>
                  </a:solidFill>
                  <a:effectLst/>
                  <a:latin typeface="Consolas"/>
                </a:rPr>
                <a:t>click</a:t>
              </a:r>
              <a:r>
                <a:rPr lang="en-US" sz="680" b="0">
                  <a:solidFill>
                    <a:srgbClr val="F8F8F2"/>
                  </a:solidFill>
                  <a:effectLst/>
                  <a:latin typeface="Consolas"/>
                </a:rPr>
                <a:t>(</a:t>
              </a:r>
              <a:r>
                <a:rPr lang="en-US" sz="680" b="0">
                  <a:solidFill>
                    <a:srgbClr val="E9F284"/>
                  </a:solidFill>
                  <a:effectLst/>
                  <a:latin typeface="Consolas"/>
                </a:rPr>
                <a:t>"</a:t>
              </a:r>
              <a:r>
                <a:rPr lang="en-US" sz="680" b="0">
                  <a:solidFill>
                    <a:srgbClr val="F1FA8C"/>
                  </a:solidFill>
                  <a:effectLst/>
                  <a:latin typeface="Consolas"/>
                </a:rPr>
                <a:t>button .submit</a:t>
              </a:r>
              <a:r>
                <a:rPr lang="en-US" sz="680" b="0">
                  <a:solidFill>
                    <a:srgbClr val="E9F284"/>
                  </a:solidFill>
                  <a:effectLst/>
                  <a:latin typeface="Consolas"/>
                </a:rPr>
                <a:t>"</a:t>
              </a:r>
              <a:r>
                <a:rPr lang="en-US" sz="680" b="0">
                  <a:solidFill>
                    <a:srgbClr val="F8F8F2"/>
                  </a:solidFill>
                  <a:effectLst/>
                  <a:latin typeface="Consolas"/>
                </a:rPr>
                <a:t>),</a:t>
              </a:r>
            </a:p>
            <a:p>
              <a:r>
                <a:rPr lang="en-US" sz="680" b="0">
                  <a:solidFill>
                    <a:srgbClr val="F8F8F2"/>
                  </a:solidFill>
                  <a:effectLst/>
                  <a:latin typeface="Consolas"/>
                </a:rPr>
                <a:t>      ]);</a:t>
              </a:r>
            </a:p>
            <a:p>
              <a:r>
                <a:rPr lang="en-US" sz="680" b="0">
                  <a:solidFill>
                    <a:srgbClr val="F8F8F2"/>
                  </a:solidFill>
                  <a:effectLst/>
                  <a:latin typeface="Consolas"/>
                </a:rPr>
                <a:t>    },</a:t>
              </a:r>
            </a:p>
            <a:p>
              <a:r>
                <a:rPr lang="en-US" sz="680" b="0">
                  <a:solidFill>
                    <a:srgbClr val="F8F8F2"/>
                  </a:solidFill>
                  <a:effectLst/>
                  <a:latin typeface="Consolas"/>
                </a:rPr>
                <a:t>    [</a:t>
              </a:r>
              <a:r>
                <a:rPr lang="en-US" sz="680" b="0">
                  <a:solidFill>
                    <a:srgbClr val="BD93F9"/>
                  </a:solidFill>
                  <a:effectLst/>
                  <a:latin typeface="Consolas"/>
                </a:rPr>
                <a:t>1000</a:t>
              </a:r>
              <a:r>
                <a:rPr lang="en-US" sz="680" b="0">
                  <a:solidFill>
                    <a:srgbClr val="F8F8F2"/>
                  </a:solidFill>
                  <a:effectLst/>
                  <a:latin typeface="Consolas"/>
                </a:rPr>
                <a:t>, </a:t>
              </a:r>
              <a:r>
                <a:rPr lang="en-US" sz="680" b="0">
                  <a:solidFill>
                    <a:srgbClr val="BD93F9"/>
                  </a:solidFill>
                  <a:effectLst/>
                  <a:latin typeface="Consolas"/>
                </a:rPr>
                <a:t>3000</a:t>
              </a:r>
              <a:r>
                <a:rPr lang="en-US" sz="680" b="0">
                  <a:solidFill>
                    <a:srgbClr val="F8F8F2"/>
                  </a:solidFill>
                  <a:effectLst/>
                  <a:latin typeface="Consolas"/>
                </a:rPr>
                <a:t>]</a:t>
              </a:r>
            </a:p>
            <a:p>
              <a:r>
                <a:rPr lang="en-US" sz="680" b="0">
                  <a:solidFill>
                    <a:srgbClr val="F8F8F2"/>
                  </a:solidFill>
                  <a:effectLst/>
                  <a:latin typeface="Consolas"/>
                </a:rPr>
                <a:t>  );</a:t>
              </a:r>
            </a:p>
            <a:p>
              <a:r>
                <a:rPr lang="en-US" sz="680" b="0">
                  <a:solidFill>
                    <a:srgbClr val="F8F8F2"/>
                  </a:solidFill>
                  <a:effectLst/>
                  <a:latin typeface="Consolas"/>
                </a:rPr>
                <a:t>}</a:t>
              </a:r>
            </a:p>
          </p:txBody>
        </p:sp>
        <p:sp>
          <p:nvSpPr>
            <p:cNvPr id="12" name="Rectangle: Rounded Corners 10">
              <a:extLst>
                <a:ext uri="{FF2B5EF4-FFF2-40B4-BE49-F238E27FC236}">
                  <a16:creationId xmlns:a16="http://schemas.microsoft.com/office/drawing/2014/main" id="{8AC5C9E3-5A01-EB46-AC05-E559B198424C}"/>
                </a:ext>
              </a:extLst>
            </p:cNvPr>
            <p:cNvSpPr/>
            <p:nvPr/>
          </p:nvSpPr>
          <p:spPr>
            <a:xfrm>
              <a:off x="406788" y="1136220"/>
              <a:ext cx="5072356" cy="3673059"/>
            </a:xfrm>
            <a:prstGeom prst="roundRect">
              <a:avLst>
                <a:gd name="adj" fmla="val 4671"/>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80"/>
            </a:p>
          </p:txBody>
        </p:sp>
      </p:grpSp>
      <p:grpSp>
        <p:nvGrpSpPr>
          <p:cNvPr id="3" name="Group 2">
            <a:extLst>
              <a:ext uri="{FF2B5EF4-FFF2-40B4-BE49-F238E27FC236}">
                <a16:creationId xmlns:a16="http://schemas.microsoft.com/office/drawing/2014/main" id="{42300A22-495E-4550-AFD3-6CBC4808C063}"/>
              </a:ext>
            </a:extLst>
          </p:cNvPr>
          <p:cNvGrpSpPr/>
          <p:nvPr/>
        </p:nvGrpSpPr>
        <p:grpSpPr>
          <a:xfrm>
            <a:off x="5704502" y="1287940"/>
            <a:ext cx="2800869" cy="3673059"/>
            <a:chOff x="5704502" y="1136220"/>
            <a:chExt cx="2800869" cy="3673059"/>
          </a:xfrm>
        </p:grpSpPr>
        <p:sp>
          <p:nvSpPr>
            <p:cNvPr id="10" name="TextBox 9">
              <a:extLst>
                <a:ext uri="{FF2B5EF4-FFF2-40B4-BE49-F238E27FC236}">
                  <a16:creationId xmlns:a16="http://schemas.microsoft.com/office/drawing/2014/main" id="{AEE6B53D-DB10-4F22-BE00-6C452DDCB43C}"/>
                </a:ext>
              </a:extLst>
            </p:cNvPr>
            <p:cNvSpPr txBox="1"/>
            <p:nvPr/>
          </p:nvSpPr>
          <p:spPr>
            <a:xfrm>
              <a:off x="5771436" y="1187743"/>
              <a:ext cx="2667000" cy="3477875"/>
            </a:xfrm>
            <a:prstGeom prst="rect">
              <a:avLst/>
            </a:prstGeom>
            <a:noFill/>
            <a:ln>
              <a:noFill/>
            </a:ln>
          </p:spPr>
          <p:txBody>
            <a:bodyPr wrap="square">
              <a:spAutoFit/>
            </a:bodyPr>
            <a:lstStyle/>
            <a:p>
              <a:r>
                <a:rPr lang="en-US" sz="1000" b="0">
                  <a:solidFill>
                    <a:srgbClr val="F8F8F2"/>
                  </a:solidFill>
                  <a:effectLst/>
                  <a:latin typeface="Consolas" panose="020B0609020204030204" pitchFamily="49" charset="0"/>
                </a:rPr>
                <a:t>{</a:t>
              </a:r>
            </a:p>
            <a:p>
              <a:r>
                <a:rPr lang="en-US" sz="1000" b="0">
                  <a:solidFill>
                    <a:srgbClr val="F8F8F2"/>
                  </a:solidFill>
                  <a:effectLst/>
                  <a:latin typeface="Consolas" panose="020B0609020204030204" pitchFamily="49" charset="0"/>
                </a:rPr>
                <a:t>  </a:t>
              </a:r>
              <a:r>
                <a:rPr lang="en-US" sz="1000" b="0">
                  <a:solidFill>
                    <a:srgbClr val="8BE9FE"/>
                  </a:solidFill>
                  <a:effectLst/>
                  <a:latin typeface="Consolas" panose="020B0609020204030204" pitchFamily="49" charset="0"/>
                </a:rPr>
                <a:t>“</a:t>
              </a:r>
              <a:r>
                <a:rPr lang="en-US" sz="1000" b="0" err="1">
                  <a:solidFill>
                    <a:srgbClr val="8BE9FD"/>
                  </a:solidFill>
                  <a:effectLst/>
                  <a:latin typeface="Consolas" panose="020B0609020204030204" pitchFamily="49" charset="0"/>
                </a:rPr>
                <a:t>testLengthInMinutes</a:t>
              </a:r>
              <a:r>
                <a:rPr lang="en-US" sz="1000" b="0">
                  <a:solidFill>
                    <a:srgbClr val="8BE9FE"/>
                  </a:solidFill>
                  <a:effectLst/>
                  <a:latin typeface="Consolas" panose="020B0609020204030204" pitchFamily="49" charset="0"/>
                </a:rPr>
                <a:t>"</a:t>
              </a:r>
              <a:r>
                <a:rPr lang="en-US" sz="1000" b="0">
                  <a:solidFill>
                    <a:srgbClr val="FF79C6"/>
                  </a:solidFill>
                  <a:effectLst/>
                  <a:latin typeface="Consolas" panose="020B0609020204030204" pitchFamily="49" charset="0"/>
                </a:rPr>
                <a:t>: </a:t>
              </a:r>
              <a:r>
                <a:rPr lang="en-US" sz="1000" b="0">
                  <a:solidFill>
                    <a:srgbClr val="BD93F9"/>
                  </a:solidFill>
                  <a:effectLst/>
                  <a:latin typeface="Consolas" panose="020B0609020204030204" pitchFamily="49" charset="0"/>
                </a:rPr>
                <a:t>60</a:t>
              </a:r>
              <a:r>
                <a:rPr lang="en-US" sz="1000" b="0">
                  <a:solidFill>
                    <a:srgbClr val="F8F8F2"/>
                  </a:solidFill>
                  <a:effectLst/>
                  <a:latin typeface="Consolas" panose="020B0609020204030204" pitchFamily="49" charset="0"/>
                </a:rPr>
                <a:t>,</a:t>
              </a:r>
            </a:p>
            <a:p>
              <a:r>
                <a:rPr lang="en-US" sz="1000">
                  <a:solidFill>
                    <a:srgbClr val="F8F8F2"/>
                  </a:solidFill>
                  <a:latin typeface="Consolas" panose="020B0609020204030204" pitchFamily="49" charset="0"/>
                </a:rPr>
                <a:t>  </a:t>
              </a:r>
              <a:r>
                <a:rPr lang="en-US" sz="1000" b="0">
                  <a:solidFill>
                    <a:srgbClr val="8BE9FE"/>
                  </a:solidFill>
                  <a:effectLst/>
                  <a:latin typeface="Consolas" panose="020B0609020204030204" pitchFamily="49" charset="0"/>
                </a:rPr>
                <a:t>“</a:t>
              </a:r>
              <a:r>
                <a:rPr lang="en-US" sz="1000" b="0" err="1">
                  <a:solidFill>
                    <a:srgbClr val="8BE9FD"/>
                  </a:solidFill>
                  <a:effectLst/>
                  <a:latin typeface="Consolas" panose="020B0609020204030204" pitchFamily="49" charset="0"/>
                </a:rPr>
                <a:t>numberOfUsers</a:t>
              </a:r>
              <a:r>
                <a:rPr lang="en-US" sz="1000" b="0">
                  <a:solidFill>
                    <a:srgbClr val="8BE9FE"/>
                  </a:solidFill>
                  <a:effectLst/>
                  <a:latin typeface="Consolas" panose="020B0609020204030204" pitchFamily="49" charset="0"/>
                </a:rPr>
                <a:t>"</a:t>
              </a:r>
              <a:r>
                <a:rPr lang="en-US" sz="1000" b="0">
                  <a:solidFill>
                    <a:srgbClr val="FF79C6"/>
                  </a:solidFill>
                  <a:effectLst/>
                  <a:latin typeface="Consolas" panose="020B0609020204030204" pitchFamily="49" charset="0"/>
                </a:rPr>
                <a:t>: </a:t>
              </a:r>
              <a:r>
                <a:rPr lang="en-US" sz="1000" b="0">
                  <a:solidFill>
                    <a:srgbClr val="BD93F9"/>
                  </a:solidFill>
                  <a:effectLst/>
                  <a:latin typeface="Consolas" panose="020B0609020204030204" pitchFamily="49" charset="0"/>
                </a:rPr>
                <a:t>4000,</a:t>
              </a:r>
            </a:p>
            <a:p>
              <a:r>
                <a:rPr lang="en-US" sz="1000" b="0">
                  <a:solidFill>
                    <a:srgbClr val="8BE9FE"/>
                  </a:solidFill>
                  <a:effectLst/>
                  <a:latin typeface="Consolas" panose="020B0609020204030204" pitchFamily="49" charset="0"/>
                </a:rPr>
                <a:t>  “</a:t>
              </a:r>
              <a:r>
                <a:rPr lang="en-US" sz="1000" err="1">
                  <a:solidFill>
                    <a:srgbClr val="8BE9FD"/>
                  </a:solidFill>
                  <a:latin typeface="Consolas" panose="020B0609020204030204" pitchFamily="49" charset="0"/>
                </a:rPr>
                <a:t>rampUpLengthInMinutes</a:t>
              </a:r>
              <a:r>
                <a:rPr lang="en-US" sz="1000" b="0">
                  <a:solidFill>
                    <a:srgbClr val="8BE9FE"/>
                  </a:solidFill>
                  <a:effectLst/>
                  <a:latin typeface="Consolas" panose="020B0609020204030204" pitchFamily="49" charset="0"/>
                </a:rPr>
                <a:t>"</a:t>
              </a:r>
              <a:r>
                <a:rPr lang="en-US" sz="1000" b="0">
                  <a:solidFill>
                    <a:srgbClr val="FF79C6"/>
                  </a:solidFill>
                  <a:effectLst/>
                  <a:latin typeface="Consolas" panose="020B0609020204030204" pitchFamily="49" charset="0"/>
                </a:rPr>
                <a:t>: </a:t>
              </a:r>
              <a:r>
                <a:rPr lang="en-US" sz="1000">
                  <a:solidFill>
                    <a:srgbClr val="BD93F9"/>
                  </a:solidFill>
                  <a:latin typeface="Consolas" panose="020B0609020204030204" pitchFamily="49" charset="0"/>
                </a:rPr>
                <a:t>50</a:t>
              </a:r>
            </a:p>
            <a:p>
              <a:r>
                <a:rPr lang="en-US" sz="1000" b="0">
                  <a:solidFill>
                    <a:srgbClr val="F8F8F2"/>
                  </a:solidFill>
                  <a:effectLst/>
                  <a:latin typeface="Consolas" panose="020B0609020204030204" pitchFamily="49" charset="0"/>
                </a:rPr>
                <a:t>}</a:t>
              </a:r>
            </a:p>
            <a:p>
              <a:endParaRPr lang="en-US" sz="1000">
                <a:solidFill>
                  <a:srgbClr val="F8F8F2"/>
                </a:solidFill>
                <a:latin typeface="Consolas" panose="020B0609020204030204" pitchFamily="49" charset="0"/>
              </a:endParaRPr>
            </a:p>
            <a:p>
              <a:endParaRPr lang="en-US" sz="1000" b="0">
                <a:solidFill>
                  <a:srgbClr val="F8F8F2"/>
                </a:solidFill>
                <a:effectLst/>
                <a:latin typeface="Consolas" panose="020B0609020204030204" pitchFamily="49" charset="0"/>
              </a:endParaRPr>
            </a:p>
            <a:p>
              <a:endParaRPr lang="en-US" sz="1000">
                <a:solidFill>
                  <a:srgbClr val="F8F8F2"/>
                </a:solidFill>
                <a:latin typeface="Consolas" panose="020B0609020204030204" pitchFamily="49" charset="0"/>
              </a:endParaRPr>
            </a:p>
            <a:p>
              <a:endParaRPr lang="en-US" sz="1000" b="0">
                <a:solidFill>
                  <a:srgbClr val="F8F8F2"/>
                </a:solidFill>
                <a:effectLst/>
                <a:latin typeface="Consolas" panose="020B0609020204030204" pitchFamily="49" charset="0"/>
              </a:endParaRPr>
            </a:p>
            <a:p>
              <a:endParaRPr lang="en-US" sz="1000">
                <a:solidFill>
                  <a:srgbClr val="F8F8F2"/>
                </a:solidFill>
                <a:latin typeface="Consolas" panose="020B0609020204030204" pitchFamily="49" charset="0"/>
              </a:endParaRPr>
            </a:p>
            <a:p>
              <a:endParaRPr lang="en-US" sz="1000" b="0">
                <a:solidFill>
                  <a:srgbClr val="F8F8F2"/>
                </a:solidFill>
                <a:effectLst/>
                <a:latin typeface="Consolas" panose="020B0609020204030204" pitchFamily="49" charset="0"/>
              </a:endParaRPr>
            </a:p>
            <a:p>
              <a:endParaRPr lang="en-US" sz="1000">
                <a:solidFill>
                  <a:srgbClr val="F8F8F2"/>
                </a:solidFill>
                <a:latin typeface="Consolas" panose="020B0609020204030204" pitchFamily="49" charset="0"/>
              </a:endParaRPr>
            </a:p>
            <a:p>
              <a:endParaRPr lang="en-US" sz="1000" b="0">
                <a:solidFill>
                  <a:srgbClr val="F8F8F2"/>
                </a:solidFill>
                <a:effectLst/>
                <a:latin typeface="Consolas" panose="020B0609020204030204" pitchFamily="49" charset="0"/>
              </a:endParaRPr>
            </a:p>
            <a:p>
              <a:endParaRPr lang="en-US" sz="1000">
                <a:solidFill>
                  <a:srgbClr val="F8F8F2"/>
                </a:solidFill>
                <a:latin typeface="Consolas" panose="020B0609020204030204" pitchFamily="49" charset="0"/>
              </a:endParaRPr>
            </a:p>
            <a:p>
              <a:endParaRPr lang="en-US" sz="1000" b="0">
                <a:solidFill>
                  <a:srgbClr val="F8F8F2"/>
                </a:solidFill>
                <a:effectLst/>
                <a:latin typeface="Consolas" panose="020B0609020204030204" pitchFamily="49" charset="0"/>
              </a:endParaRPr>
            </a:p>
            <a:p>
              <a:endParaRPr lang="en-US" sz="1000">
                <a:solidFill>
                  <a:srgbClr val="F8F8F2"/>
                </a:solidFill>
                <a:latin typeface="Consolas" panose="020B0609020204030204" pitchFamily="49" charset="0"/>
              </a:endParaRPr>
            </a:p>
            <a:p>
              <a:endParaRPr lang="en-US" sz="1000" b="0">
                <a:solidFill>
                  <a:srgbClr val="F8F8F2"/>
                </a:solidFill>
                <a:effectLst/>
                <a:latin typeface="Consolas" panose="020B0609020204030204" pitchFamily="49" charset="0"/>
              </a:endParaRPr>
            </a:p>
            <a:p>
              <a:endParaRPr lang="en-US" sz="1000">
                <a:solidFill>
                  <a:srgbClr val="F8F8F2"/>
                </a:solidFill>
                <a:latin typeface="Consolas" panose="020B0609020204030204" pitchFamily="49" charset="0"/>
              </a:endParaRPr>
            </a:p>
            <a:p>
              <a:endParaRPr lang="en-US" sz="1000" b="0">
                <a:solidFill>
                  <a:srgbClr val="F8F8F2"/>
                </a:solidFill>
                <a:effectLst/>
                <a:latin typeface="Consolas" panose="020B0609020204030204" pitchFamily="49" charset="0"/>
              </a:endParaRPr>
            </a:p>
            <a:p>
              <a:endParaRPr lang="en-US" sz="1000">
                <a:solidFill>
                  <a:srgbClr val="F8F8F2"/>
                </a:solidFill>
                <a:latin typeface="Consolas" panose="020B0609020204030204" pitchFamily="49" charset="0"/>
              </a:endParaRPr>
            </a:p>
            <a:p>
              <a:endParaRPr lang="en-US" sz="1000" b="0">
                <a:solidFill>
                  <a:srgbClr val="F8F8F2"/>
                </a:solidFill>
                <a:effectLst/>
                <a:latin typeface="Consolas" panose="020B0609020204030204" pitchFamily="49" charset="0"/>
              </a:endParaRPr>
            </a:p>
            <a:p>
              <a:endParaRPr lang="en-US" sz="1000" b="0">
                <a:solidFill>
                  <a:srgbClr val="F8F8F2"/>
                </a:solidFill>
                <a:effectLst/>
                <a:latin typeface="Consolas" panose="020B0609020204030204" pitchFamily="49" charset="0"/>
              </a:endParaRPr>
            </a:p>
          </p:txBody>
        </p:sp>
        <p:sp>
          <p:nvSpPr>
            <p:cNvPr id="13" name="Rectangle: Rounded Corners 10">
              <a:extLst>
                <a:ext uri="{FF2B5EF4-FFF2-40B4-BE49-F238E27FC236}">
                  <a16:creationId xmlns:a16="http://schemas.microsoft.com/office/drawing/2014/main" id="{98BBC0E3-08B3-434D-A5DC-6DE4D413BD44}"/>
                </a:ext>
              </a:extLst>
            </p:cNvPr>
            <p:cNvSpPr/>
            <p:nvPr/>
          </p:nvSpPr>
          <p:spPr>
            <a:xfrm>
              <a:off x="5704502" y="1136220"/>
              <a:ext cx="2800869" cy="3673059"/>
            </a:xfrm>
            <a:prstGeom prst="roundRect">
              <a:avLst>
                <a:gd name="adj" fmla="val 4671"/>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2">
            <a:extLst>
              <a:ext uri="{FF2B5EF4-FFF2-40B4-BE49-F238E27FC236}">
                <a16:creationId xmlns:a16="http://schemas.microsoft.com/office/drawing/2014/main" id="{CCC95B87-37A5-4335-8541-CBC77CCC7B28}"/>
              </a:ext>
            </a:extLst>
          </p:cNvPr>
          <p:cNvSpPr>
            <a:spLocks noChangeArrowheads="1"/>
          </p:cNvSpPr>
          <p:nvPr/>
        </p:nvSpPr>
        <p:spPr bwMode="auto">
          <a:xfrm>
            <a:off x="514901" y="1041717"/>
            <a:ext cx="1589019" cy="24622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b="1">
                <a:solidFill>
                  <a:schemeClr val="bg1"/>
                </a:solidFill>
                <a:latin typeface="Arial Unicode MS"/>
              </a:rPr>
              <a:t>test_script.js</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14" name="Rectangle 2">
            <a:extLst>
              <a:ext uri="{FF2B5EF4-FFF2-40B4-BE49-F238E27FC236}">
                <a16:creationId xmlns:a16="http://schemas.microsoft.com/office/drawing/2014/main" id="{A576C6C7-2EDA-4D41-84BB-B8EA1054305E}"/>
              </a:ext>
            </a:extLst>
          </p:cNvPr>
          <p:cNvSpPr>
            <a:spLocks noChangeArrowheads="1"/>
          </p:cNvSpPr>
          <p:nvPr/>
        </p:nvSpPr>
        <p:spPr bwMode="auto">
          <a:xfrm>
            <a:off x="5771436" y="1047229"/>
            <a:ext cx="1589019" cy="24622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b="1" err="1">
                <a:solidFill>
                  <a:schemeClr val="bg1"/>
                </a:solidFill>
                <a:latin typeface="Arial Unicode MS"/>
              </a:rPr>
              <a:t>test_config.json</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41300430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3E712-6066-394D-87AC-79CC4E299986}"/>
              </a:ext>
            </a:extLst>
          </p:cNvPr>
          <p:cNvSpPr>
            <a:spLocks noGrp="1"/>
          </p:cNvSpPr>
          <p:nvPr>
            <p:ph type="title"/>
          </p:nvPr>
        </p:nvSpPr>
        <p:spPr/>
        <p:txBody>
          <a:bodyPr/>
          <a:lstStyle/>
          <a:p>
            <a:r>
              <a:rPr lang="en-US"/>
              <a:t>monsoon </a:t>
            </a:r>
            <a:r>
              <a:rPr lang="en-US">
                <a:solidFill>
                  <a:srgbClr val="649CD9"/>
                </a:solidFill>
              </a:rPr>
              <a:t>start</a:t>
            </a:r>
            <a:endParaRPr lang="en-US"/>
          </a:p>
        </p:txBody>
      </p:sp>
      <p:sp>
        <p:nvSpPr>
          <p:cNvPr id="5" name="Footer Placeholder 4">
            <a:extLst>
              <a:ext uri="{FF2B5EF4-FFF2-40B4-BE49-F238E27FC236}">
                <a16:creationId xmlns:a16="http://schemas.microsoft.com/office/drawing/2014/main" id="{953EFDB0-6B5D-D946-BE5D-4FF512CE25CF}"/>
              </a:ext>
            </a:extLst>
          </p:cNvPr>
          <p:cNvSpPr>
            <a:spLocks noGrp="1"/>
          </p:cNvSpPr>
          <p:nvPr>
            <p:ph type="ftr" sz="quarter" idx="13"/>
          </p:nvPr>
        </p:nvSpPr>
        <p:spPr/>
        <p:txBody>
          <a:bodyPr/>
          <a:lstStyle/>
          <a:p>
            <a:r>
              <a:rPr lang="en-US"/>
              <a:t>Demo</a:t>
            </a:r>
          </a:p>
        </p:txBody>
      </p:sp>
      <p:sp>
        <p:nvSpPr>
          <p:cNvPr id="11" name="Rectangle: Rounded Corners 10">
            <a:extLst>
              <a:ext uri="{FF2B5EF4-FFF2-40B4-BE49-F238E27FC236}">
                <a16:creationId xmlns:a16="http://schemas.microsoft.com/office/drawing/2014/main" id="{5413E446-C408-406D-9077-21447A20524B}"/>
              </a:ext>
            </a:extLst>
          </p:cNvPr>
          <p:cNvSpPr/>
          <p:nvPr/>
        </p:nvSpPr>
        <p:spPr>
          <a:xfrm>
            <a:off x="2717599" y="1298271"/>
            <a:ext cx="5543326" cy="3077563"/>
          </a:xfrm>
          <a:prstGeom prst="roundRect">
            <a:avLst>
              <a:gd name="adj" fmla="val 4671"/>
            </a:avLst>
          </a:prstGeom>
          <a:solidFill>
            <a:srgbClr val="00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5CAA5E62-C3AC-EA40-A011-6EAD1E214865}"/>
              </a:ext>
            </a:extLst>
          </p:cNvPr>
          <p:cNvCxnSpPr>
            <a:cxnSpLocks/>
          </p:cNvCxnSpPr>
          <p:nvPr/>
        </p:nvCxnSpPr>
        <p:spPr>
          <a:xfrm flipV="1">
            <a:off x="2050475" y="1339850"/>
            <a:ext cx="689550" cy="1449459"/>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F1165B0-D5E4-2744-B608-946B9239A4A7}"/>
              </a:ext>
            </a:extLst>
          </p:cNvPr>
          <p:cNvCxnSpPr>
            <a:cxnSpLocks/>
          </p:cNvCxnSpPr>
          <p:nvPr/>
        </p:nvCxnSpPr>
        <p:spPr>
          <a:xfrm>
            <a:off x="2050475" y="3648354"/>
            <a:ext cx="751356" cy="71952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B00B59D-00A3-6E45-A933-04B1D9245529}"/>
              </a:ext>
            </a:extLst>
          </p:cNvPr>
          <p:cNvSpPr txBox="1"/>
          <p:nvPr/>
        </p:nvSpPr>
        <p:spPr>
          <a:xfrm>
            <a:off x="826195" y="2898827"/>
            <a:ext cx="1059906" cy="246221"/>
          </a:xfrm>
          <a:prstGeom prst="rect">
            <a:avLst/>
          </a:prstGeom>
          <a:noFill/>
        </p:spPr>
        <p:txBody>
          <a:bodyPr wrap="none" rtlCol="0">
            <a:spAutoFit/>
          </a:bodyPr>
          <a:lstStyle/>
          <a:p>
            <a:r>
              <a:rPr lang="en-US" sz="1000">
                <a:solidFill>
                  <a:schemeClr val="bg1"/>
                </a:solidFill>
                <a:latin typeface="Open Sans" panose="020B0606030504020204" pitchFamily="34" charset="0"/>
                <a:ea typeface="Open Sans" panose="020B0606030504020204" pitchFamily="34" charset="0"/>
                <a:cs typeface="Open Sans" panose="020B0606030504020204" pitchFamily="34" charset="0"/>
              </a:rPr>
              <a:t>monsoon start</a:t>
            </a:r>
          </a:p>
        </p:txBody>
      </p:sp>
      <p:grpSp>
        <p:nvGrpSpPr>
          <p:cNvPr id="30" name="Group 29">
            <a:extLst>
              <a:ext uri="{FF2B5EF4-FFF2-40B4-BE49-F238E27FC236}">
                <a16:creationId xmlns:a16="http://schemas.microsoft.com/office/drawing/2014/main" id="{4929428E-556A-4401-9EDB-7A6509C14F0D}"/>
              </a:ext>
            </a:extLst>
          </p:cNvPr>
          <p:cNvGrpSpPr/>
          <p:nvPr/>
        </p:nvGrpSpPr>
        <p:grpSpPr>
          <a:xfrm>
            <a:off x="-294327" y="1723576"/>
            <a:ext cx="3191396" cy="3191396"/>
            <a:chOff x="34719" y="1627500"/>
            <a:chExt cx="2546958" cy="2546958"/>
          </a:xfrm>
        </p:grpSpPr>
        <p:pic>
          <p:nvPicPr>
            <p:cNvPr id="31" name="Graphic 30">
              <a:extLst>
                <a:ext uri="{FF2B5EF4-FFF2-40B4-BE49-F238E27FC236}">
                  <a16:creationId xmlns:a16="http://schemas.microsoft.com/office/drawing/2014/main" id="{A2EBADCE-415A-4CDD-9DB3-C0917C3B6E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719" y="1627500"/>
              <a:ext cx="2546958" cy="2546958"/>
            </a:xfrm>
            <a:prstGeom prst="rect">
              <a:avLst/>
            </a:prstGeom>
          </p:spPr>
        </p:pic>
        <p:grpSp>
          <p:nvGrpSpPr>
            <p:cNvPr id="32" name="Group 31">
              <a:extLst>
                <a:ext uri="{FF2B5EF4-FFF2-40B4-BE49-F238E27FC236}">
                  <a16:creationId xmlns:a16="http://schemas.microsoft.com/office/drawing/2014/main" id="{50171292-DF75-46D5-894F-1030E37309A0}"/>
                </a:ext>
              </a:extLst>
            </p:cNvPr>
            <p:cNvGrpSpPr/>
            <p:nvPr/>
          </p:nvGrpSpPr>
          <p:grpSpPr>
            <a:xfrm>
              <a:off x="710361" y="2478030"/>
              <a:ext cx="1195674" cy="685578"/>
              <a:chOff x="2209465" y="4065183"/>
              <a:chExt cx="1088969" cy="624392"/>
            </a:xfrm>
          </p:grpSpPr>
          <p:sp>
            <p:nvSpPr>
              <p:cNvPr id="33" name="Rectangle 32">
                <a:extLst>
                  <a:ext uri="{FF2B5EF4-FFF2-40B4-BE49-F238E27FC236}">
                    <a16:creationId xmlns:a16="http://schemas.microsoft.com/office/drawing/2014/main" id="{690B19A8-9575-430F-BAF4-AA94CBA6346A}"/>
                  </a:ext>
                </a:extLst>
              </p:cNvPr>
              <p:cNvSpPr/>
              <p:nvPr/>
            </p:nvSpPr>
            <p:spPr>
              <a:xfrm>
                <a:off x="2209465" y="4065183"/>
                <a:ext cx="1088969" cy="624392"/>
              </a:xfrm>
              <a:prstGeom prst="rect">
                <a:avLst/>
              </a:prstGeom>
              <a:noFill/>
              <a:ln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BE1AAAD2-8A55-4F47-838E-B51C1CFFC81B}"/>
                  </a:ext>
                </a:extLst>
              </p:cNvPr>
              <p:cNvCxnSpPr/>
              <p:nvPr/>
            </p:nvCxnSpPr>
            <p:spPr>
              <a:xfrm>
                <a:off x="2347612" y="4153173"/>
                <a:ext cx="86428" cy="86428"/>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4AE5CB9-0218-4D07-9E19-423182EE5CF6}"/>
                  </a:ext>
                </a:extLst>
              </p:cNvPr>
              <p:cNvCxnSpPr>
                <a:cxnSpLocks/>
              </p:cNvCxnSpPr>
              <p:nvPr/>
            </p:nvCxnSpPr>
            <p:spPr>
              <a:xfrm flipV="1">
                <a:off x="2350178" y="4239601"/>
                <a:ext cx="81295" cy="85288"/>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8515003-5E30-4878-B41E-5106921BEA21}"/>
                  </a:ext>
                </a:extLst>
              </p:cNvPr>
              <p:cNvCxnSpPr>
                <a:cxnSpLocks/>
              </p:cNvCxnSpPr>
              <p:nvPr/>
            </p:nvCxnSpPr>
            <p:spPr>
              <a:xfrm>
                <a:off x="2490487" y="4323749"/>
                <a:ext cx="179638" cy="0"/>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3" name="start">
            <a:hlinkClick r:id="" action="ppaction://media"/>
            <a:extLst>
              <a:ext uri="{FF2B5EF4-FFF2-40B4-BE49-F238E27FC236}">
                <a16:creationId xmlns:a16="http://schemas.microsoft.com/office/drawing/2014/main" id="{E80E1D48-D0B4-4410-AE9E-3DB4E9167B3E}"/>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801831" y="1339850"/>
            <a:ext cx="5218176" cy="2935224"/>
          </a:xfrm>
          <a:prstGeom prst="rect">
            <a:avLst/>
          </a:prstGeom>
        </p:spPr>
      </p:pic>
    </p:spTree>
    <p:extLst>
      <p:ext uri="{BB962C8B-B14F-4D97-AF65-F5344CB8AC3E}">
        <p14:creationId xmlns:p14="http://schemas.microsoft.com/office/powerpoint/2010/main" val="412253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B67DBBE-2D63-40CE-9D62-CDCEF8D2C26C}"/>
              </a:ext>
            </a:extLst>
          </p:cNvPr>
          <p:cNvSpPr>
            <a:spLocks noGrp="1"/>
          </p:cNvSpPr>
          <p:nvPr>
            <p:ph type="ftr" sz="quarter" idx="13"/>
          </p:nvPr>
        </p:nvSpPr>
        <p:spPr/>
        <p:txBody>
          <a:bodyPr/>
          <a:lstStyle/>
          <a:p>
            <a:r>
              <a:rPr lang="en-US"/>
              <a:t>Demo</a:t>
            </a:r>
          </a:p>
        </p:txBody>
      </p:sp>
      <p:grpSp>
        <p:nvGrpSpPr>
          <p:cNvPr id="7" name="Group 6">
            <a:extLst>
              <a:ext uri="{FF2B5EF4-FFF2-40B4-BE49-F238E27FC236}">
                <a16:creationId xmlns:a16="http://schemas.microsoft.com/office/drawing/2014/main" id="{1F175EDF-AB4C-48B3-901A-06277C3A7EA2}"/>
              </a:ext>
            </a:extLst>
          </p:cNvPr>
          <p:cNvGrpSpPr/>
          <p:nvPr/>
        </p:nvGrpSpPr>
        <p:grpSpPr>
          <a:xfrm>
            <a:off x="-294327" y="1723576"/>
            <a:ext cx="3191396" cy="3191396"/>
            <a:chOff x="34719" y="1627500"/>
            <a:chExt cx="2546958" cy="2546958"/>
          </a:xfrm>
        </p:grpSpPr>
        <p:pic>
          <p:nvPicPr>
            <p:cNvPr id="8" name="Graphic 7">
              <a:extLst>
                <a:ext uri="{FF2B5EF4-FFF2-40B4-BE49-F238E27FC236}">
                  <a16:creationId xmlns:a16="http://schemas.microsoft.com/office/drawing/2014/main" id="{911B7F14-D27D-4F41-BDEE-2625A7182D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719" y="1627500"/>
              <a:ext cx="2546958" cy="2546958"/>
            </a:xfrm>
            <a:prstGeom prst="rect">
              <a:avLst/>
            </a:prstGeom>
          </p:spPr>
        </p:pic>
        <p:grpSp>
          <p:nvGrpSpPr>
            <p:cNvPr id="9" name="Group 8">
              <a:extLst>
                <a:ext uri="{FF2B5EF4-FFF2-40B4-BE49-F238E27FC236}">
                  <a16:creationId xmlns:a16="http://schemas.microsoft.com/office/drawing/2014/main" id="{AD5AAA0D-C8B4-4A7D-A05A-B10DF4BA0232}"/>
                </a:ext>
              </a:extLst>
            </p:cNvPr>
            <p:cNvGrpSpPr/>
            <p:nvPr/>
          </p:nvGrpSpPr>
          <p:grpSpPr>
            <a:xfrm>
              <a:off x="710361" y="2478030"/>
              <a:ext cx="1195674" cy="685578"/>
              <a:chOff x="2209465" y="4065183"/>
              <a:chExt cx="1088969" cy="624392"/>
            </a:xfrm>
          </p:grpSpPr>
          <p:sp>
            <p:nvSpPr>
              <p:cNvPr id="10" name="Rectangle 9">
                <a:extLst>
                  <a:ext uri="{FF2B5EF4-FFF2-40B4-BE49-F238E27FC236}">
                    <a16:creationId xmlns:a16="http://schemas.microsoft.com/office/drawing/2014/main" id="{0813F21F-EEC0-41F1-AD9B-41CB6FDAEF8A}"/>
                  </a:ext>
                </a:extLst>
              </p:cNvPr>
              <p:cNvSpPr/>
              <p:nvPr/>
            </p:nvSpPr>
            <p:spPr>
              <a:xfrm>
                <a:off x="2209465" y="4065183"/>
                <a:ext cx="1088969" cy="624392"/>
              </a:xfrm>
              <a:prstGeom prst="rect">
                <a:avLst/>
              </a:prstGeom>
              <a:noFill/>
              <a:ln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0F51182A-76CC-4376-8260-087A3DC38B9B}"/>
                  </a:ext>
                </a:extLst>
              </p:cNvPr>
              <p:cNvCxnSpPr/>
              <p:nvPr/>
            </p:nvCxnSpPr>
            <p:spPr>
              <a:xfrm>
                <a:off x="2347612" y="4153173"/>
                <a:ext cx="86428" cy="86428"/>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ED58718-FD8D-4283-8DF3-A58D9FC38A39}"/>
                  </a:ext>
                </a:extLst>
              </p:cNvPr>
              <p:cNvCxnSpPr>
                <a:cxnSpLocks/>
              </p:cNvCxnSpPr>
              <p:nvPr/>
            </p:nvCxnSpPr>
            <p:spPr>
              <a:xfrm flipV="1">
                <a:off x="2350178" y="4239601"/>
                <a:ext cx="81295" cy="85288"/>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871B3F2-B87C-4A0F-A3B2-0155C315C8AB}"/>
                  </a:ext>
                </a:extLst>
              </p:cNvPr>
              <p:cNvCxnSpPr>
                <a:cxnSpLocks/>
              </p:cNvCxnSpPr>
              <p:nvPr/>
            </p:nvCxnSpPr>
            <p:spPr>
              <a:xfrm>
                <a:off x="2490487" y="4323749"/>
                <a:ext cx="179638" cy="0"/>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grpSp>
      </p:grpSp>
      <p:cxnSp>
        <p:nvCxnSpPr>
          <p:cNvPr id="14" name="Straight Connector 13">
            <a:extLst>
              <a:ext uri="{FF2B5EF4-FFF2-40B4-BE49-F238E27FC236}">
                <a16:creationId xmlns:a16="http://schemas.microsoft.com/office/drawing/2014/main" id="{36E48924-34C2-4772-B2D5-FE181D12D15E}"/>
              </a:ext>
            </a:extLst>
          </p:cNvPr>
          <p:cNvCxnSpPr>
            <a:cxnSpLocks/>
          </p:cNvCxnSpPr>
          <p:nvPr/>
        </p:nvCxnSpPr>
        <p:spPr>
          <a:xfrm flipV="1">
            <a:off x="2050475" y="1339850"/>
            <a:ext cx="689550" cy="1449459"/>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6E6CB0F-FE80-47B7-8EA9-1D84CCF04CDA}"/>
              </a:ext>
            </a:extLst>
          </p:cNvPr>
          <p:cNvSpPr txBox="1"/>
          <p:nvPr/>
        </p:nvSpPr>
        <p:spPr>
          <a:xfrm>
            <a:off x="826195" y="2927215"/>
            <a:ext cx="1308371" cy="200055"/>
          </a:xfrm>
          <a:prstGeom prst="rect">
            <a:avLst/>
          </a:prstGeom>
          <a:noFill/>
        </p:spPr>
        <p:txBody>
          <a:bodyPr wrap="none" rtlCol="0">
            <a:spAutoFit/>
          </a:bodyPr>
          <a:lstStyle/>
          <a:p>
            <a:r>
              <a:rPr lang="en-US" sz="700">
                <a:solidFill>
                  <a:schemeClr val="bg1"/>
                </a:solidFill>
                <a:latin typeface="Open Sans" panose="020B0606030504020204" pitchFamily="34" charset="0"/>
                <a:ea typeface="Open Sans" panose="020B0606030504020204" pitchFamily="34" charset="0"/>
                <a:cs typeface="Open Sans" panose="020B0606030504020204" pitchFamily="34" charset="0"/>
              </a:rPr>
              <a:t>monsoon weather-channel</a:t>
            </a:r>
          </a:p>
        </p:txBody>
      </p:sp>
      <p:cxnSp>
        <p:nvCxnSpPr>
          <p:cNvPr id="17" name="Straight Connector 16">
            <a:extLst>
              <a:ext uri="{FF2B5EF4-FFF2-40B4-BE49-F238E27FC236}">
                <a16:creationId xmlns:a16="http://schemas.microsoft.com/office/drawing/2014/main" id="{E27D8E4C-D872-4914-884F-FC1A9E0744CF}"/>
              </a:ext>
            </a:extLst>
          </p:cNvPr>
          <p:cNvCxnSpPr>
            <a:cxnSpLocks/>
          </p:cNvCxnSpPr>
          <p:nvPr/>
        </p:nvCxnSpPr>
        <p:spPr>
          <a:xfrm>
            <a:off x="2050475" y="3648354"/>
            <a:ext cx="751356" cy="71952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38D518DC-82C3-4E39-9FF5-32B6C5C8B345}"/>
              </a:ext>
            </a:extLst>
          </p:cNvPr>
          <p:cNvSpPr/>
          <p:nvPr/>
        </p:nvSpPr>
        <p:spPr>
          <a:xfrm>
            <a:off x="2717599" y="1298271"/>
            <a:ext cx="5543326" cy="3077563"/>
          </a:xfrm>
          <a:prstGeom prst="roundRect">
            <a:avLst>
              <a:gd name="adj" fmla="val 4671"/>
            </a:avLst>
          </a:prstGeom>
          <a:solidFill>
            <a:srgbClr val="00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77FA710-43AB-4761-BA1E-AFD41C0B7CAA}"/>
              </a:ext>
            </a:extLst>
          </p:cNvPr>
          <p:cNvSpPr>
            <a:spLocks noGrp="1"/>
          </p:cNvSpPr>
          <p:nvPr>
            <p:ph type="title"/>
          </p:nvPr>
        </p:nvSpPr>
        <p:spPr>
          <a:xfrm>
            <a:off x="311700" y="529405"/>
            <a:ext cx="8520599" cy="528728"/>
          </a:xfrm>
        </p:spPr>
        <p:txBody>
          <a:bodyPr>
            <a:normAutofit/>
          </a:bodyPr>
          <a:lstStyle/>
          <a:p>
            <a:r>
              <a:rPr lang="en-US"/>
              <a:t>monsoon </a:t>
            </a:r>
            <a:r>
              <a:rPr lang="en-US">
                <a:solidFill>
                  <a:srgbClr val="649CD9"/>
                </a:solidFill>
              </a:rPr>
              <a:t>weather-channel</a:t>
            </a:r>
          </a:p>
        </p:txBody>
      </p:sp>
      <p:grpSp>
        <p:nvGrpSpPr>
          <p:cNvPr id="21" name="Group 20">
            <a:extLst>
              <a:ext uri="{FF2B5EF4-FFF2-40B4-BE49-F238E27FC236}">
                <a16:creationId xmlns:a16="http://schemas.microsoft.com/office/drawing/2014/main" id="{0B25384A-20C1-4C8E-8FEF-5F23DD9C3DE7}"/>
              </a:ext>
            </a:extLst>
          </p:cNvPr>
          <p:cNvGrpSpPr/>
          <p:nvPr/>
        </p:nvGrpSpPr>
        <p:grpSpPr>
          <a:xfrm>
            <a:off x="4389375" y="372269"/>
            <a:ext cx="867498" cy="867498"/>
            <a:chOff x="4172789" y="3418787"/>
            <a:chExt cx="1479865" cy="1479865"/>
          </a:xfrm>
          <a:solidFill>
            <a:srgbClr val="649CD9"/>
          </a:solidFill>
        </p:grpSpPr>
        <p:pic>
          <p:nvPicPr>
            <p:cNvPr id="22" name="Graphic 21">
              <a:extLst>
                <a:ext uri="{FF2B5EF4-FFF2-40B4-BE49-F238E27FC236}">
                  <a16:creationId xmlns:a16="http://schemas.microsoft.com/office/drawing/2014/main" id="{45B58B90-A6AF-4DF3-B643-64AC285313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72789" y="3418787"/>
              <a:ext cx="1479865" cy="1479865"/>
            </a:xfrm>
            <a:prstGeom prst="rect">
              <a:avLst/>
            </a:prstGeom>
          </p:spPr>
        </p:pic>
        <p:pic>
          <p:nvPicPr>
            <p:cNvPr id="23" name="Graphic 22">
              <a:extLst>
                <a:ext uri="{FF2B5EF4-FFF2-40B4-BE49-F238E27FC236}">
                  <a16:creationId xmlns:a16="http://schemas.microsoft.com/office/drawing/2014/main" id="{3AE68B51-CA7F-40BC-A9C6-9AF9DD7896A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24218" y="3840490"/>
              <a:ext cx="746125" cy="489822"/>
            </a:xfrm>
            <a:prstGeom prst="rect">
              <a:avLst/>
            </a:prstGeom>
          </p:spPr>
        </p:pic>
        <p:cxnSp>
          <p:nvCxnSpPr>
            <p:cNvPr id="24" name="Straight Connector 23">
              <a:extLst>
                <a:ext uri="{FF2B5EF4-FFF2-40B4-BE49-F238E27FC236}">
                  <a16:creationId xmlns:a16="http://schemas.microsoft.com/office/drawing/2014/main" id="{756FCF20-626C-42A6-A1D3-5F88FBC92B49}"/>
                </a:ext>
              </a:extLst>
            </p:cNvPr>
            <p:cNvCxnSpPr>
              <a:cxnSpLocks/>
            </p:cNvCxnSpPr>
            <p:nvPr/>
          </p:nvCxnSpPr>
          <p:spPr>
            <a:xfrm>
              <a:off x="5006109" y="3943927"/>
              <a:ext cx="244764" cy="0"/>
            </a:xfrm>
            <a:prstGeom prst="line">
              <a:avLst/>
            </a:prstGeom>
            <a:grpFill/>
            <a:ln w="19050">
              <a:solidFill>
                <a:srgbClr val="649CD9"/>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A613090-3DDF-48A8-B711-01D5B89DD2EE}"/>
                </a:ext>
              </a:extLst>
            </p:cNvPr>
            <p:cNvCxnSpPr>
              <a:cxnSpLocks/>
            </p:cNvCxnSpPr>
            <p:nvPr/>
          </p:nvCxnSpPr>
          <p:spPr>
            <a:xfrm>
              <a:off x="5006109" y="4008581"/>
              <a:ext cx="244764" cy="0"/>
            </a:xfrm>
            <a:prstGeom prst="line">
              <a:avLst/>
            </a:prstGeom>
            <a:grpFill/>
            <a:ln w="19050">
              <a:solidFill>
                <a:srgbClr val="649CD9"/>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1AE91D4-5C0C-4255-96D6-5FF2283B8EF3}"/>
                </a:ext>
              </a:extLst>
            </p:cNvPr>
            <p:cNvCxnSpPr>
              <a:cxnSpLocks/>
            </p:cNvCxnSpPr>
            <p:nvPr/>
          </p:nvCxnSpPr>
          <p:spPr>
            <a:xfrm>
              <a:off x="5006109" y="4085401"/>
              <a:ext cx="244764" cy="0"/>
            </a:xfrm>
            <a:prstGeom prst="line">
              <a:avLst/>
            </a:prstGeom>
            <a:grpFill/>
            <a:ln w="19050">
              <a:solidFill>
                <a:srgbClr val="649CD9"/>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E9A6241-CB5A-48EF-BD10-C2EE3D7C331C}"/>
                </a:ext>
              </a:extLst>
            </p:cNvPr>
            <p:cNvCxnSpPr>
              <a:cxnSpLocks/>
            </p:cNvCxnSpPr>
            <p:nvPr/>
          </p:nvCxnSpPr>
          <p:spPr>
            <a:xfrm>
              <a:off x="5075382" y="4158719"/>
              <a:ext cx="175491" cy="0"/>
            </a:xfrm>
            <a:prstGeom prst="line">
              <a:avLst/>
            </a:prstGeom>
            <a:grpFill/>
            <a:ln w="19050">
              <a:solidFill>
                <a:srgbClr val="649CD9"/>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0D2870D-4CDB-48EC-9B15-3305B1B0E752}"/>
                </a:ext>
              </a:extLst>
            </p:cNvPr>
            <p:cNvCxnSpPr>
              <a:cxnSpLocks/>
            </p:cNvCxnSpPr>
            <p:nvPr/>
          </p:nvCxnSpPr>
          <p:spPr>
            <a:xfrm>
              <a:off x="5075382" y="4227992"/>
              <a:ext cx="175491" cy="0"/>
            </a:xfrm>
            <a:prstGeom prst="line">
              <a:avLst/>
            </a:prstGeom>
            <a:grpFill/>
            <a:ln w="19050">
              <a:solidFill>
                <a:srgbClr val="649CD9"/>
              </a:solidFill>
            </a:ln>
          </p:spPr>
          <p:style>
            <a:lnRef idx="1">
              <a:schemeClr val="accent1"/>
            </a:lnRef>
            <a:fillRef idx="0">
              <a:schemeClr val="accent1"/>
            </a:fillRef>
            <a:effectRef idx="0">
              <a:schemeClr val="accent1"/>
            </a:effectRef>
            <a:fontRef idx="minor">
              <a:schemeClr val="tx1"/>
            </a:fontRef>
          </p:style>
        </p:cxnSp>
      </p:grpSp>
      <p:pic>
        <p:nvPicPr>
          <p:cNvPr id="29" name="weather-channel">
            <a:hlinkClick r:id="" action="ppaction://media"/>
            <a:extLst>
              <a:ext uri="{FF2B5EF4-FFF2-40B4-BE49-F238E27FC236}">
                <a16:creationId xmlns:a16="http://schemas.microsoft.com/office/drawing/2014/main" id="{DAF9D7FD-D3E4-4A02-B634-B64F75CD5EA5}"/>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2801690" y="1339656"/>
            <a:ext cx="5218176" cy="2935224"/>
          </a:xfrm>
          <a:prstGeom prst="rect">
            <a:avLst/>
          </a:prstGeom>
        </p:spPr>
      </p:pic>
    </p:spTree>
    <p:extLst>
      <p:ext uri="{BB962C8B-B14F-4D97-AF65-F5344CB8AC3E}">
        <p14:creationId xmlns:p14="http://schemas.microsoft.com/office/powerpoint/2010/main" val="3694344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67"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9"/>
                </p:tgtEl>
              </p:cMediaNode>
            </p:video>
            <p:seq concurrent="1" nextAc="seek">
              <p:cTn id="8" restart="whenNotActive" fill="hold" evtFilter="cancelBubble" nodeType="interactiveSeq">
                <p:stCondLst>
                  <p:cond evt="onClick" delay="0">
                    <p:tgtEl>
                      <p:spTgt spid="2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9"/>
                                        </p:tgtEl>
                                      </p:cBhvr>
                                    </p:cmd>
                                  </p:childTnLst>
                                </p:cTn>
                              </p:par>
                            </p:childTnLst>
                          </p:cTn>
                        </p:par>
                      </p:childTnLst>
                    </p:cTn>
                  </p:par>
                </p:childTnLst>
              </p:cTn>
              <p:nextCondLst>
                <p:cond evt="onClick" delay="0">
                  <p:tgtEl>
                    <p:spTgt spid="29"/>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11745-CC02-4C1E-B2F4-26C0EDA7C3D1}"/>
              </a:ext>
            </a:extLst>
          </p:cNvPr>
          <p:cNvSpPr>
            <a:spLocks noGrp="1"/>
          </p:cNvSpPr>
          <p:nvPr>
            <p:ph type="title"/>
          </p:nvPr>
        </p:nvSpPr>
        <p:spPr/>
        <p:txBody>
          <a:bodyPr>
            <a:normAutofit/>
          </a:bodyPr>
          <a:lstStyle/>
          <a:p>
            <a:r>
              <a:rPr lang="en-US"/>
              <a:t>monsoon </a:t>
            </a:r>
            <a:r>
              <a:rPr lang="en-US">
                <a:solidFill>
                  <a:srgbClr val="649CD9"/>
                </a:solidFill>
              </a:rPr>
              <a:t>weather-channel</a:t>
            </a:r>
          </a:p>
        </p:txBody>
      </p:sp>
      <p:grpSp>
        <p:nvGrpSpPr>
          <p:cNvPr id="7" name="Group 6">
            <a:extLst>
              <a:ext uri="{FF2B5EF4-FFF2-40B4-BE49-F238E27FC236}">
                <a16:creationId xmlns:a16="http://schemas.microsoft.com/office/drawing/2014/main" id="{F2536DE6-5AFB-E74F-9BE3-88FF6A59E1BE}"/>
              </a:ext>
            </a:extLst>
          </p:cNvPr>
          <p:cNvGrpSpPr/>
          <p:nvPr/>
        </p:nvGrpSpPr>
        <p:grpSpPr>
          <a:xfrm>
            <a:off x="4389375" y="372269"/>
            <a:ext cx="867498" cy="867498"/>
            <a:chOff x="4172789" y="3418787"/>
            <a:chExt cx="1479865" cy="1479865"/>
          </a:xfrm>
          <a:solidFill>
            <a:srgbClr val="649CD9"/>
          </a:solidFill>
        </p:grpSpPr>
        <p:pic>
          <p:nvPicPr>
            <p:cNvPr id="9" name="Graphic 8">
              <a:extLst>
                <a:ext uri="{FF2B5EF4-FFF2-40B4-BE49-F238E27FC236}">
                  <a16:creationId xmlns:a16="http://schemas.microsoft.com/office/drawing/2014/main" id="{177C9209-5632-5B48-A90C-3D48D38B8A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72789" y="3418787"/>
              <a:ext cx="1479865" cy="1479865"/>
            </a:xfrm>
            <a:prstGeom prst="rect">
              <a:avLst/>
            </a:prstGeom>
          </p:spPr>
        </p:pic>
        <p:pic>
          <p:nvPicPr>
            <p:cNvPr id="10" name="Graphic 9">
              <a:extLst>
                <a:ext uri="{FF2B5EF4-FFF2-40B4-BE49-F238E27FC236}">
                  <a16:creationId xmlns:a16="http://schemas.microsoft.com/office/drawing/2014/main" id="{80F94088-FAC1-9D4A-9E6A-B128DCD6B8E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24218" y="3840490"/>
              <a:ext cx="746125" cy="489822"/>
            </a:xfrm>
            <a:prstGeom prst="rect">
              <a:avLst/>
            </a:prstGeom>
          </p:spPr>
        </p:pic>
        <p:cxnSp>
          <p:nvCxnSpPr>
            <p:cNvPr id="11" name="Straight Connector 10">
              <a:extLst>
                <a:ext uri="{FF2B5EF4-FFF2-40B4-BE49-F238E27FC236}">
                  <a16:creationId xmlns:a16="http://schemas.microsoft.com/office/drawing/2014/main" id="{2CD782ED-C13B-5C43-8016-84E81A0DF4B0}"/>
                </a:ext>
              </a:extLst>
            </p:cNvPr>
            <p:cNvCxnSpPr>
              <a:cxnSpLocks/>
            </p:cNvCxnSpPr>
            <p:nvPr/>
          </p:nvCxnSpPr>
          <p:spPr>
            <a:xfrm>
              <a:off x="5006109" y="3943927"/>
              <a:ext cx="244764" cy="0"/>
            </a:xfrm>
            <a:prstGeom prst="line">
              <a:avLst/>
            </a:prstGeom>
            <a:grpFill/>
            <a:ln w="19050">
              <a:solidFill>
                <a:srgbClr val="649CD9"/>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E879F26-9FB2-9741-A3B4-BC86B43AA92F}"/>
                </a:ext>
              </a:extLst>
            </p:cNvPr>
            <p:cNvCxnSpPr>
              <a:cxnSpLocks/>
            </p:cNvCxnSpPr>
            <p:nvPr/>
          </p:nvCxnSpPr>
          <p:spPr>
            <a:xfrm>
              <a:off x="5006109" y="4008581"/>
              <a:ext cx="244764" cy="0"/>
            </a:xfrm>
            <a:prstGeom prst="line">
              <a:avLst/>
            </a:prstGeom>
            <a:grpFill/>
            <a:ln w="19050">
              <a:solidFill>
                <a:srgbClr val="649CD9"/>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AD9C9B9-41FE-C440-A3B8-D0C26DB86B86}"/>
                </a:ext>
              </a:extLst>
            </p:cNvPr>
            <p:cNvCxnSpPr>
              <a:cxnSpLocks/>
            </p:cNvCxnSpPr>
            <p:nvPr/>
          </p:nvCxnSpPr>
          <p:spPr>
            <a:xfrm>
              <a:off x="5006109" y="4085401"/>
              <a:ext cx="244764" cy="0"/>
            </a:xfrm>
            <a:prstGeom prst="line">
              <a:avLst/>
            </a:prstGeom>
            <a:grpFill/>
            <a:ln w="19050">
              <a:solidFill>
                <a:srgbClr val="649CD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E97358E-1DD4-3744-999F-DF9E8FFB87DA}"/>
                </a:ext>
              </a:extLst>
            </p:cNvPr>
            <p:cNvCxnSpPr>
              <a:cxnSpLocks/>
            </p:cNvCxnSpPr>
            <p:nvPr/>
          </p:nvCxnSpPr>
          <p:spPr>
            <a:xfrm>
              <a:off x="5075382" y="4158719"/>
              <a:ext cx="175491" cy="0"/>
            </a:xfrm>
            <a:prstGeom prst="line">
              <a:avLst/>
            </a:prstGeom>
            <a:grpFill/>
            <a:ln w="19050">
              <a:solidFill>
                <a:srgbClr val="649CD9"/>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90E89CE-3858-4541-AB49-BDF8E0037221}"/>
                </a:ext>
              </a:extLst>
            </p:cNvPr>
            <p:cNvCxnSpPr>
              <a:cxnSpLocks/>
            </p:cNvCxnSpPr>
            <p:nvPr/>
          </p:nvCxnSpPr>
          <p:spPr>
            <a:xfrm>
              <a:off x="5075382" y="4227992"/>
              <a:ext cx="175491" cy="0"/>
            </a:xfrm>
            <a:prstGeom prst="line">
              <a:avLst/>
            </a:prstGeom>
            <a:grpFill/>
            <a:ln w="19050">
              <a:solidFill>
                <a:srgbClr val="649CD9"/>
              </a:solidFill>
            </a:ln>
          </p:spPr>
          <p:style>
            <a:lnRef idx="1">
              <a:schemeClr val="accent1"/>
            </a:lnRef>
            <a:fillRef idx="0">
              <a:schemeClr val="accent1"/>
            </a:fillRef>
            <a:effectRef idx="0">
              <a:schemeClr val="accent1"/>
            </a:effectRef>
            <a:fontRef idx="minor">
              <a:schemeClr val="tx1"/>
            </a:fontRef>
          </p:style>
        </p:cxnSp>
      </p:grpSp>
      <p:sp>
        <p:nvSpPr>
          <p:cNvPr id="5" name="Footer Placeholder 4">
            <a:extLst>
              <a:ext uri="{FF2B5EF4-FFF2-40B4-BE49-F238E27FC236}">
                <a16:creationId xmlns:a16="http://schemas.microsoft.com/office/drawing/2014/main" id="{DDD76A75-C48F-7F4C-B351-5DABD56F6698}"/>
              </a:ext>
            </a:extLst>
          </p:cNvPr>
          <p:cNvSpPr>
            <a:spLocks noGrp="1"/>
          </p:cNvSpPr>
          <p:nvPr>
            <p:ph type="ftr" sz="quarter" idx="10"/>
          </p:nvPr>
        </p:nvSpPr>
        <p:spPr/>
        <p:txBody>
          <a:bodyPr/>
          <a:lstStyle/>
          <a:p>
            <a:r>
              <a:rPr lang="en-US"/>
              <a:t>Demo</a:t>
            </a:r>
          </a:p>
        </p:txBody>
      </p:sp>
      <p:sp>
        <p:nvSpPr>
          <p:cNvPr id="24" name="Rectangle: Rounded Corners 10">
            <a:extLst>
              <a:ext uri="{FF2B5EF4-FFF2-40B4-BE49-F238E27FC236}">
                <a16:creationId xmlns:a16="http://schemas.microsoft.com/office/drawing/2014/main" id="{492507BC-F847-9B43-8B94-F0202CAFA66F}"/>
              </a:ext>
            </a:extLst>
          </p:cNvPr>
          <p:cNvSpPr/>
          <p:nvPr/>
        </p:nvSpPr>
        <p:spPr>
          <a:xfrm>
            <a:off x="1059872" y="1057307"/>
            <a:ext cx="7024256" cy="3993185"/>
          </a:xfrm>
          <a:prstGeom prst="roundRect">
            <a:avLst>
              <a:gd name="adj" fmla="val 4671"/>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1F79B91-78BB-354D-898A-DF5612FE66A4}"/>
              </a:ext>
            </a:extLst>
          </p:cNvPr>
          <p:cNvSpPr txBox="1"/>
          <p:nvPr/>
        </p:nvSpPr>
        <p:spPr>
          <a:xfrm>
            <a:off x="4223682" y="2626338"/>
            <a:ext cx="1308371" cy="200055"/>
          </a:xfrm>
          <a:prstGeom prst="rect">
            <a:avLst/>
          </a:prstGeom>
          <a:noFill/>
        </p:spPr>
        <p:txBody>
          <a:bodyPr wrap="none" rtlCol="0">
            <a:spAutoFit/>
          </a:bodyPr>
          <a:lstStyle/>
          <a:p>
            <a:r>
              <a:rPr lang="en-US" sz="700">
                <a:solidFill>
                  <a:schemeClr val="bg1"/>
                </a:solidFill>
                <a:latin typeface="Open Sans" panose="020B0606030504020204" pitchFamily="34" charset="0"/>
                <a:ea typeface="Open Sans" panose="020B0606030504020204" pitchFamily="34" charset="0"/>
                <a:cs typeface="Open Sans" panose="020B0606030504020204" pitchFamily="34" charset="0"/>
              </a:rPr>
              <a:t>monsoon weather-channel</a:t>
            </a:r>
          </a:p>
        </p:txBody>
      </p:sp>
      <p:grpSp>
        <p:nvGrpSpPr>
          <p:cNvPr id="28" name="Group 27">
            <a:extLst>
              <a:ext uri="{FF2B5EF4-FFF2-40B4-BE49-F238E27FC236}">
                <a16:creationId xmlns:a16="http://schemas.microsoft.com/office/drawing/2014/main" id="{4BDFB8A2-B5F0-694F-9F75-82FA18E641B6}"/>
              </a:ext>
            </a:extLst>
          </p:cNvPr>
          <p:cNvGrpSpPr/>
          <p:nvPr/>
        </p:nvGrpSpPr>
        <p:grpSpPr>
          <a:xfrm>
            <a:off x="3103160" y="1422699"/>
            <a:ext cx="3191396" cy="3191396"/>
            <a:chOff x="34719" y="1627500"/>
            <a:chExt cx="2546958" cy="2546958"/>
          </a:xfrm>
        </p:grpSpPr>
        <p:pic>
          <p:nvPicPr>
            <p:cNvPr id="29" name="Graphic 28">
              <a:extLst>
                <a:ext uri="{FF2B5EF4-FFF2-40B4-BE49-F238E27FC236}">
                  <a16:creationId xmlns:a16="http://schemas.microsoft.com/office/drawing/2014/main" id="{90ACFB75-29DB-AA42-98F3-05BF0C6A966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719" y="1627500"/>
              <a:ext cx="2546958" cy="2546958"/>
            </a:xfrm>
            <a:prstGeom prst="rect">
              <a:avLst/>
            </a:prstGeom>
          </p:spPr>
        </p:pic>
        <p:grpSp>
          <p:nvGrpSpPr>
            <p:cNvPr id="30" name="Group 29">
              <a:extLst>
                <a:ext uri="{FF2B5EF4-FFF2-40B4-BE49-F238E27FC236}">
                  <a16:creationId xmlns:a16="http://schemas.microsoft.com/office/drawing/2014/main" id="{C1356EA4-A33A-734D-97BD-84E717EDE9FB}"/>
                </a:ext>
              </a:extLst>
            </p:cNvPr>
            <p:cNvGrpSpPr/>
            <p:nvPr/>
          </p:nvGrpSpPr>
          <p:grpSpPr>
            <a:xfrm>
              <a:off x="710361" y="2478030"/>
              <a:ext cx="1195674" cy="685578"/>
              <a:chOff x="2209465" y="4065183"/>
              <a:chExt cx="1088969" cy="624392"/>
            </a:xfrm>
          </p:grpSpPr>
          <p:sp>
            <p:nvSpPr>
              <p:cNvPr id="31" name="Rectangle 30">
                <a:extLst>
                  <a:ext uri="{FF2B5EF4-FFF2-40B4-BE49-F238E27FC236}">
                    <a16:creationId xmlns:a16="http://schemas.microsoft.com/office/drawing/2014/main" id="{ECCC6607-2E76-D847-AFB5-7335256AA1A2}"/>
                  </a:ext>
                </a:extLst>
              </p:cNvPr>
              <p:cNvSpPr/>
              <p:nvPr/>
            </p:nvSpPr>
            <p:spPr>
              <a:xfrm>
                <a:off x="2209465" y="4065183"/>
                <a:ext cx="1088969" cy="624392"/>
              </a:xfrm>
              <a:prstGeom prst="rect">
                <a:avLst/>
              </a:prstGeom>
              <a:noFill/>
              <a:ln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5BCD5508-8156-4D4C-8BA5-C105E419E726}"/>
                  </a:ext>
                </a:extLst>
              </p:cNvPr>
              <p:cNvCxnSpPr/>
              <p:nvPr/>
            </p:nvCxnSpPr>
            <p:spPr>
              <a:xfrm>
                <a:off x="2347612" y="4153173"/>
                <a:ext cx="86428" cy="86428"/>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D6E1F60-9AF6-1F47-8E90-F04D28BC19DE}"/>
                  </a:ext>
                </a:extLst>
              </p:cNvPr>
              <p:cNvCxnSpPr>
                <a:cxnSpLocks/>
              </p:cNvCxnSpPr>
              <p:nvPr/>
            </p:nvCxnSpPr>
            <p:spPr>
              <a:xfrm flipV="1">
                <a:off x="2350178" y="4239601"/>
                <a:ext cx="81295" cy="85288"/>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EA79889-4801-614E-ABE6-2944331753DB}"/>
                  </a:ext>
                </a:extLst>
              </p:cNvPr>
              <p:cNvCxnSpPr>
                <a:cxnSpLocks/>
              </p:cNvCxnSpPr>
              <p:nvPr/>
            </p:nvCxnSpPr>
            <p:spPr>
              <a:xfrm>
                <a:off x="2490487" y="4323749"/>
                <a:ext cx="179638" cy="0"/>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4" name="demo">
            <a:hlinkClick r:id="" action="ppaction://media"/>
            <a:extLst>
              <a:ext uri="{FF2B5EF4-FFF2-40B4-BE49-F238E27FC236}">
                <a16:creationId xmlns:a16="http://schemas.microsoft.com/office/drawing/2014/main" id="{CAD25B61-9EA4-4B19-A66E-687EB872FB93}"/>
              </a:ext>
            </a:extLst>
          </p:cNvPr>
          <p:cNvPicPr>
            <a:picLocks noChangeAspect="1"/>
          </p:cNvPicPr>
          <p:nvPr>
            <a:videoFile r:link="rId2"/>
            <p:extLst>
              <p:ext uri="{DAA4B4D4-6D71-4841-9C94-3DE7FCFB9230}">
                <p14:media xmlns:p14="http://schemas.microsoft.com/office/powerpoint/2010/main" r:embed="rId1"/>
              </p:ext>
            </p:extLst>
          </p:nvPr>
        </p:nvPicPr>
        <p:blipFill>
          <a:blip r:embed="rId11">
            <a:lum/>
          </a:blip>
          <a:stretch>
            <a:fillRect/>
          </a:stretch>
        </p:blipFill>
        <p:spPr>
          <a:xfrm>
            <a:off x="1183897" y="1150364"/>
            <a:ext cx="6776206" cy="3811616"/>
          </a:xfrm>
          <a:prstGeom prst="rect">
            <a:avLst/>
          </a:prstGeom>
        </p:spPr>
      </p:pic>
      <p:sp>
        <p:nvSpPr>
          <p:cNvPr id="37" name="TextBox 36">
            <a:extLst>
              <a:ext uri="{FF2B5EF4-FFF2-40B4-BE49-F238E27FC236}">
                <a16:creationId xmlns:a16="http://schemas.microsoft.com/office/drawing/2014/main" id="{EF87FAE8-087E-5742-927E-8FB350D2E3DE}"/>
              </a:ext>
            </a:extLst>
          </p:cNvPr>
          <p:cNvSpPr txBox="1"/>
          <p:nvPr/>
        </p:nvSpPr>
        <p:spPr>
          <a:xfrm>
            <a:off x="535709" y="2803236"/>
            <a:ext cx="184731" cy="307777"/>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41249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childTnLst>
                          </p:cTn>
                        </p:par>
                        <p:par>
                          <p:cTn id="15" fill="hold">
                            <p:stCondLst>
                              <p:cond delay="500"/>
                            </p:stCondLst>
                            <p:childTnLst>
                              <p:par>
                                <p:cTn id="16" presetID="1" presetClass="mediacall" presetSubtype="0" fill="hold" nodeType="afterEffect">
                                  <p:stCondLst>
                                    <p:cond delay="1000"/>
                                  </p:stCondLst>
                                  <p:childTnLst>
                                    <p:cmd type="call" cmd="playFrom(0.0)">
                                      <p:cBhvr>
                                        <p:cTn id="17" dur="407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8" fill="hold" display="0">
                  <p:stCondLst>
                    <p:cond delay="indefinite"/>
                  </p:stCondLst>
                </p:cTn>
                <p:tgtEl>
                  <p:spTgt spid="4"/>
                </p:tgtEl>
              </p:cMediaNode>
            </p:video>
            <p:seq concurrent="1" nextAc="seek">
              <p:cTn id="19" restart="whenNotActive" fill="hold" evtFilter="cancelBubble" nodeType="interactiveSeq">
                <p:stCondLst>
                  <p:cond evt="onClick" delay="0">
                    <p:tgtEl>
                      <p:spTgt spid="4"/>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4"/>
                                        </p:tgtEl>
                                      </p:cBhvr>
                                    </p:cmd>
                                  </p:childTnLst>
                                </p:cTn>
                              </p:par>
                            </p:childTnLst>
                          </p:cTn>
                        </p:par>
                      </p:childTnLst>
                    </p:cTn>
                  </p:par>
                </p:childTnLst>
              </p:cTn>
              <p:nextCondLst>
                <p:cond evt="onClick" delay="0">
                  <p:tgtEl>
                    <p:spTgt spid="4"/>
                  </p:tgtEl>
                </p:cond>
              </p:nextCondLst>
            </p:seq>
          </p:childTnLst>
        </p:cTn>
      </p:par>
    </p:tnLst>
    <p:bldLst>
      <p:bldP spid="2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3E712-6066-394D-87AC-79CC4E299986}"/>
              </a:ext>
            </a:extLst>
          </p:cNvPr>
          <p:cNvSpPr>
            <a:spLocks noGrp="1"/>
          </p:cNvSpPr>
          <p:nvPr>
            <p:ph type="title"/>
          </p:nvPr>
        </p:nvSpPr>
        <p:spPr/>
        <p:txBody>
          <a:bodyPr/>
          <a:lstStyle/>
          <a:p>
            <a:r>
              <a:rPr lang="en-US"/>
              <a:t>monsoon </a:t>
            </a:r>
            <a:r>
              <a:rPr lang="en-US">
                <a:solidFill>
                  <a:srgbClr val="649CD9"/>
                </a:solidFill>
              </a:rPr>
              <a:t>teardown</a:t>
            </a:r>
            <a:r>
              <a:rPr lang="en-US"/>
              <a:t> and </a:t>
            </a:r>
            <a:r>
              <a:rPr lang="en-US">
                <a:solidFill>
                  <a:srgbClr val="916CBF"/>
                </a:solidFill>
              </a:rPr>
              <a:t>destroy</a:t>
            </a:r>
            <a:endParaRPr lang="en-US"/>
          </a:p>
        </p:txBody>
      </p:sp>
      <p:sp>
        <p:nvSpPr>
          <p:cNvPr id="5" name="Footer Placeholder 4">
            <a:extLst>
              <a:ext uri="{FF2B5EF4-FFF2-40B4-BE49-F238E27FC236}">
                <a16:creationId xmlns:a16="http://schemas.microsoft.com/office/drawing/2014/main" id="{953EFDB0-6B5D-D946-BE5D-4FF512CE25CF}"/>
              </a:ext>
            </a:extLst>
          </p:cNvPr>
          <p:cNvSpPr>
            <a:spLocks noGrp="1"/>
          </p:cNvSpPr>
          <p:nvPr>
            <p:ph type="ftr" sz="quarter" idx="13"/>
          </p:nvPr>
        </p:nvSpPr>
        <p:spPr/>
        <p:txBody>
          <a:bodyPr/>
          <a:lstStyle/>
          <a:p>
            <a:r>
              <a:rPr lang="en-US"/>
              <a:t>Demo</a:t>
            </a:r>
          </a:p>
        </p:txBody>
      </p:sp>
      <p:sp>
        <p:nvSpPr>
          <p:cNvPr id="11" name="Rectangle: Rounded Corners 10">
            <a:extLst>
              <a:ext uri="{FF2B5EF4-FFF2-40B4-BE49-F238E27FC236}">
                <a16:creationId xmlns:a16="http://schemas.microsoft.com/office/drawing/2014/main" id="{5413E446-C408-406D-9077-21447A20524B}"/>
              </a:ext>
            </a:extLst>
          </p:cNvPr>
          <p:cNvSpPr/>
          <p:nvPr/>
        </p:nvSpPr>
        <p:spPr>
          <a:xfrm>
            <a:off x="2717599" y="1298271"/>
            <a:ext cx="5543326" cy="3077563"/>
          </a:xfrm>
          <a:prstGeom prst="roundRect">
            <a:avLst>
              <a:gd name="adj" fmla="val 4671"/>
            </a:avLst>
          </a:prstGeom>
          <a:solidFill>
            <a:srgbClr val="00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5CAA5E62-C3AC-EA40-A011-6EAD1E214865}"/>
              </a:ext>
            </a:extLst>
          </p:cNvPr>
          <p:cNvCxnSpPr>
            <a:cxnSpLocks/>
          </p:cNvCxnSpPr>
          <p:nvPr/>
        </p:nvCxnSpPr>
        <p:spPr>
          <a:xfrm flipV="1">
            <a:off x="2050475" y="1339850"/>
            <a:ext cx="689550" cy="1449459"/>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F1165B0-D5E4-2744-B608-946B9239A4A7}"/>
              </a:ext>
            </a:extLst>
          </p:cNvPr>
          <p:cNvCxnSpPr>
            <a:cxnSpLocks/>
          </p:cNvCxnSpPr>
          <p:nvPr/>
        </p:nvCxnSpPr>
        <p:spPr>
          <a:xfrm>
            <a:off x="2050475" y="3648354"/>
            <a:ext cx="751356" cy="71952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3" name="teardown">
            <a:hlinkClick r:id="" action="ppaction://media"/>
            <a:extLst>
              <a:ext uri="{FF2B5EF4-FFF2-40B4-BE49-F238E27FC236}">
                <a16:creationId xmlns:a16="http://schemas.microsoft.com/office/drawing/2014/main" id="{AED1FB79-FBF2-468E-8C8E-3920A714A7E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01831" y="1339850"/>
            <a:ext cx="5218176" cy="2935224"/>
          </a:xfrm>
          <a:prstGeom prst="rect">
            <a:avLst/>
          </a:prstGeom>
        </p:spPr>
      </p:pic>
      <p:grpSp>
        <p:nvGrpSpPr>
          <p:cNvPr id="17" name="Group 16">
            <a:extLst>
              <a:ext uri="{FF2B5EF4-FFF2-40B4-BE49-F238E27FC236}">
                <a16:creationId xmlns:a16="http://schemas.microsoft.com/office/drawing/2014/main" id="{BFF2A7CF-0136-48EB-9066-D8B4EFD4B7DE}"/>
              </a:ext>
            </a:extLst>
          </p:cNvPr>
          <p:cNvGrpSpPr/>
          <p:nvPr/>
        </p:nvGrpSpPr>
        <p:grpSpPr>
          <a:xfrm>
            <a:off x="-294327" y="1723576"/>
            <a:ext cx="3191396" cy="3191396"/>
            <a:chOff x="34719" y="1627500"/>
            <a:chExt cx="2546958" cy="2546958"/>
          </a:xfrm>
        </p:grpSpPr>
        <p:pic>
          <p:nvPicPr>
            <p:cNvPr id="18" name="Graphic 17">
              <a:extLst>
                <a:ext uri="{FF2B5EF4-FFF2-40B4-BE49-F238E27FC236}">
                  <a16:creationId xmlns:a16="http://schemas.microsoft.com/office/drawing/2014/main" id="{65969830-E09D-405A-A622-A75E5C4025C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719" y="1627500"/>
              <a:ext cx="2546958" cy="2546958"/>
            </a:xfrm>
            <a:prstGeom prst="rect">
              <a:avLst/>
            </a:prstGeom>
          </p:spPr>
        </p:pic>
        <p:grpSp>
          <p:nvGrpSpPr>
            <p:cNvPr id="19" name="Group 18">
              <a:extLst>
                <a:ext uri="{FF2B5EF4-FFF2-40B4-BE49-F238E27FC236}">
                  <a16:creationId xmlns:a16="http://schemas.microsoft.com/office/drawing/2014/main" id="{64862142-7B5D-4A9E-9630-0C4921D7F660}"/>
                </a:ext>
              </a:extLst>
            </p:cNvPr>
            <p:cNvGrpSpPr/>
            <p:nvPr/>
          </p:nvGrpSpPr>
          <p:grpSpPr>
            <a:xfrm>
              <a:off x="710361" y="2478030"/>
              <a:ext cx="1195674" cy="685578"/>
              <a:chOff x="2209465" y="4065183"/>
              <a:chExt cx="1088969" cy="624392"/>
            </a:xfrm>
          </p:grpSpPr>
          <p:sp>
            <p:nvSpPr>
              <p:cNvPr id="20" name="Rectangle 19">
                <a:extLst>
                  <a:ext uri="{FF2B5EF4-FFF2-40B4-BE49-F238E27FC236}">
                    <a16:creationId xmlns:a16="http://schemas.microsoft.com/office/drawing/2014/main" id="{DEC498FB-FA80-4B97-A951-32C40256DDD5}"/>
                  </a:ext>
                </a:extLst>
              </p:cNvPr>
              <p:cNvSpPr/>
              <p:nvPr/>
            </p:nvSpPr>
            <p:spPr>
              <a:xfrm>
                <a:off x="2209465" y="4065183"/>
                <a:ext cx="1088969" cy="624392"/>
              </a:xfrm>
              <a:prstGeom prst="rect">
                <a:avLst/>
              </a:prstGeom>
              <a:noFill/>
              <a:ln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2482D17A-F34A-4031-B6DB-141AD639D9F3}"/>
                  </a:ext>
                </a:extLst>
              </p:cNvPr>
              <p:cNvCxnSpPr/>
              <p:nvPr/>
            </p:nvCxnSpPr>
            <p:spPr>
              <a:xfrm>
                <a:off x="2347612" y="4153173"/>
                <a:ext cx="86428" cy="86428"/>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FE22CF-6207-489A-BE87-65AAE8F46F0A}"/>
                  </a:ext>
                </a:extLst>
              </p:cNvPr>
              <p:cNvCxnSpPr>
                <a:cxnSpLocks/>
              </p:cNvCxnSpPr>
              <p:nvPr/>
            </p:nvCxnSpPr>
            <p:spPr>
              <a:xfrm flipV="1">
                <a:off x="2350178" y="4239601"/>
                <a:ext cx="81295" cy="85288"/>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D1609AD-89B0-4047-9C91-71E5F2C0BA76}"/>
                  </a:ext>
                </a:extLst>
              </p:cNvPr>
              <p:cNvCxnSpPr>
                <a:cxnSpLocks/>
              </p:cNvCxnSpPr>
              <p:nvPr/>
            </p:nvCxnSpPr>
            <p:spPr>
              <a:xfrm>
                <a:off x="2490487" y="4323749"/>
                <a:ext cx="179638" cy="0"/>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868490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6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80"/>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t>Agenda</a:t>
            </a:r>
          </a:p>
        </p:txBody>
      </p:sp>
      <p:sp>
        <p:nvSpPr>
          <p:cNvPr id="605" name="Google Shape;605;p80"/>
          <p:cNvSpPr txBox="1">
            <a:spLocks noGrp="1"/>
          </p:cNvSpPr>
          <p:nvPr>
            <p:ph type="body" sz="quarter" idx="12"/>
          </p:nvPr>
        </p:nvSpPr>
        <p:spPr>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Introduction</a:t>
            </a:r>
            <a:endParaRPr/>
          </a:p>
          <a:p>
            <a:pPr marL="457200" lvl="0" indent="-342900" algn="l" rtl="0">
              <a:spcBef>
                <a:spcPts val="0"/>
              </a:spcBef>
              <a:spcAft>
                <a:spcPts val="0"/>
              </a:spcAft>
              <a:buSzPts val="1800"/>
              <a:buAutoNum type="arabicPeriod"/>
            </a:pPr>
            <a:r>
              <a:rPr lang="en"/>
              <a:t>Overview of Monsoon</a:t>
            </a:r>
            <a:endParaRPr/>
          </a:p>
          <a:p>
            <a:pPr marL="457200" lvl="0" indent="-342900" algn="l" rtl="0">
              <a:spcBef>
                <a:spcPts val="0"/>
              </a:spcBef>
              <a:spcAft>
                <a:spcPts val="0"/>
              </a:spcAft>
              <a:buSzPts val="1800"/>
              <a:buAutoNum type="arabicPeriod"/>
            </a:pPr>
            <a:r>
              <a:rPr lang="en"/>
              <a:t>Who should use Monsoon</a:t>
            </a:r>
            <a:endParaRPr/>
          </a:p>
          <a:p>
            <a:pPr marL="457200" lvl="0" indent="-342900" algn="l" rtl="0">
              <a:spcBef>
                <a:spcPts val="0"/>
              </a:spcBef>
              <a:spcAft>
                <a:spcPts val="0"/>
              </a:spcAft>
              <a:buSzPts val="1800"/>
              <a:buAutoNum type="arabicPeriod"/>
            </a:pPr>
            <a:r>
              <a:rPr lang="en"/>
              <a:t>Monsoon’s Architecture</a:t>
            </a:r>
            <a:endParaRPr/>
          </a:p>
          <a:p>
            <a:pPr marL="457200" lvl="0" indent="-342900" algn="l" rtl="0">
              <a:spcBef>
                <a:spcPts val="0"/>
              </a:spcBef>
              <a:spcAft>
                <a:spcPts val="0"/>
              </a:spcAft>
              <a:buSzPts val="1800"/>
              <a:buAutoNum type="arabicPeriod"/>
            </a:pPr>
            <a:r>
              <a:rPr lang="en"/>
              <a:t>Design Decisions</a:t>
            </a:r>
            <a:endParaRPr/>
          </a:p>
          <a:p>
            <a:pPr marL="457200" lvl="0" indent="-342900" algn="l" rtl="0">
              <a:spcBef>
                <a:spcPts val="0"/>
              </a:spcBef>
              <a:spcAft>
                <a:spcPts val="0"/>
              </a:spcAft>
              <a:buSzPts val="1800"/>
              <a:buAutoNum type="arabicPeriod"/>
            </a:pPr>
            <a:r>
              <a:rPr lang="en"/>
              <a:t>Monsoon Demo</a:t>
            </a:r>
            <a:endParaRPr/>
          </a:p>
          <a:p>
            <a:pPr marL="457200" lvl="0" indent="-342900" algn="l" rtl="0">
              <a:spcBef>
                <a:spcPts val="0"/>
              </a:spcBef>
              <a:spcAft>
                <a:spcPts val="0"/>
              </a:spcAft>
              <a:buClr>
                <a:srgbClr val="649CD9"/>
              </a:buClr>
              <a:buSzPts val="1800"/>
              <a:buAutoNum type="arabicPeriod"/>
            </a:pPr>
            <a:r>
              <a:rPr lang="en">
                <a:solidFill>
                  <a:srgbClr val="649CD9"/>
                </a:solidFill>
              </a:rPr>
              <a:t>Implementation Challenges</a:t>
            </a:r>
            <a:endParaRPr>
              <a:solidFill>
                <a:srgbClr val="649CD9"/>
              </a:solidFill>
            </a:endParaRPr>
          </a:p>
          <a:p>
            <a:pPr marL="457200" lvl="0" indent="-342900" algn="l" rtl="0">
              <a:spcBef>
                <a:spcPts val="0"/>
              </a:spcBef>
              <a:spcAft>
                <a:spcPts val="0"/>
              </a:spcAft>
              <a:buSzPts val="1800"/>
              <a:buAutoNum type="arabicPeriod"/>
            </a:pPr>
            <a:r>
              <a:rPr lang="en"/>
              <a:t>Future Work / Q&amp;A </a:t>
            </a:r>
            <a:endParaRPr/>
          </a:p>
        </p:txBody>
      </p:sp>
      <p:sp>
        <p:nvSpPr>
          <p:cNvPr id="3" name="Footer Placeholder 2">
            <a:extLst>
              <a:ext uri="{FF2B5EF4-FFF2-40B4-BE49-F238E27FC236}">
                <a16:creationId xmlns:a16="http://schemas.microsoft.com/office/drawing/2014/main" id="{5AD632DA-9733-E746-BC6E-1FCA1924D46F}"/>
              </a:ext>
            </a:extLst>
          </p:cNvPr>
          <p:cNvSpPr>
            <a:spLocks noGrp="1"/>
          </p:cNvSpPr>
          <p:nvPr>
            <p:ph type="ftr" sz="quarter" idx="13"/>
          </p:nvPr>
        </p:nvSpPr>
        <p:spPr/>
        <p:txBody>
          <a:bodyPr/>
          <a:lstStyle/>
          <a:p>
            <a:r>
              <a:rPr lang="en-US"/>
              <a:t>Challenges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8" name="Title 7">
            <a:extLst>
              <a:ext uri="{FF2B5EF4-FFF2-40B4-BE49-F238E27FC236}">
                <a16:creationId xmlns:a16="http://schemas.microsoft.com/office/drawing/2014/main" id="{12EAF082-D22A-1445-BD96-1F56337C583E}"/>
              </a:ext>
            </a:extLst>
          </p:cNvPr>
          <p:cNvSpPr>
            <a:spLocks noGrp="1"/>
          </p:cNvSpPr>
          <p:nvPr>
            <p:ph type="title"/>
          </p:nvPr>
        </p:nvSpPr>
        <p:spPr/>
        <p:txBody>
          <a:bodyPr/>
          <a:lstStyle/>
          <a:p>
            <a:pPr algn="ctr"/>
            <a:r>
              <a:rPr lang="en-US"/>
              <a:t>Main Challenges</a:t>
            </a:r>
          </a:p>
        </p:txBody>
      </p:sp>
      <p:sp>
        <p:nvSpPr>
          <p:cNvPr id="9" name="Text Placeholder 8">
            <a:extLst>
              <a:ext uri="{FF2B5EF4-FFF2-40B4-BE49-F238E27FC236}">
                <a16:creationId xmlns:a16="http://schemas.microsoft.com/office/drawing/2014/main" id="{C7C0943B-0FBF-144A-923D-E255F1B82629}"/>
              </a:ext>
            </a:extLst>
          </p:cNvPr>
          <p:cNvSpPr>
            <a:spLocks noGrp="1"/>
          </p:cNvSpPr>
          <p:nvPr>
            <p:ph type="body" sz="quarter" idx="12"/>
          </p:nvPr>
        </p:nvSpPr>
        <p:spPr>
          <a:xfrm>
            <a:off x="5678137" y="1720926"/>
            <a:ext cx="2193517" cy="413677"/>
          </a:xfrm>
        </p:spPr>
        <p:txBody>
          <a:bodyPr>
            <a:noAutofit/>
          </a:bodyPr>
          <a:lstStyle/>
          <a:p>
            <a:pPr marL="0" indent="0" algn="ctr">
              <a:buNone/>
            </a:pPr>
            <a:r>
              <a:rPr lang="en-US"/>
              <a:t>Response Time</a:t>
            </a:r>
          </a:p>
        </p:txBody>
      </p:sp>
      <p:sp>
        <p:nvSpPr>
          <p:cNvPr id="20" name="Text Placeholder 8">
            <a:extLst>
              <a:ext uri="{FF2B5EF4-FFF2-40B4-BE49-F238E27FC236}">
                <a16:creationId xmlns:a16="http://schemas.microsoft.com/office/drawing/2014/main" id="{C0E10FED-87FD-264D-BB4D-13B3290E7BC5}"/>
              </a:ext>
            </a:extLst>
          </p:cNvPr>
          <p:cNvSpPr txBox="1">
            <a:spLocks/>
          </p:cNvSpPr>
          <p:nvPr/>
        </p:nvSpPr>
        <p:spPr>
          <a:xfrm>
            <a:off x="5721681" y="3848404"/>
            <a:ext cx="2106431" cy="364693"/>
          </a:xfrm>
          <a:prstGeom prst="rect">
            <a:avLst/>
          </a:prstGeom>
        </p:spPr>
        <p:txBody>
          <a:bodyPr vert="horz" lIns="91440" tIns="45720" rIns="91440" bIns="45720" rtlCol="0" anchor="ctr">
            <a:noAutofit/>
          </a:bodyPr>
          <a:lstStyle>
            <a:defPPr marR="0" lvl="0" algn="l" rtl="0">
              <a:lnSpc>
                <a:spcPct val="100000"/>
              </a:lnSpc>
              <a:spcBef>
                <a:spcPts val="0"/>
              </a:spcBef>
              <a:spcAft>
                <a:spcPts val="0"/>
              </a:spcAft>
            </a:defPPr>
            <a:lvl1pPr marL="342900" marR="0" lvl="0" indent="-342900" algn="l" rtl="0">
              <a:lnSpc>
                <a:spcPct val="100000"/>
              </a:lnSpc>
              <a:spcBef>
                <a:spcPts val="0"/>
              </a:spcBef>
              <a:spcAft>
                <a:spcPts val="0"/>
              </a:spcAft>
              <a:buClr>
                <a:srgbClr val="1D0D5C"/>
              </a:buClr>
              <a:buFont typeface="Arial" panose="020B0604020202020204" pitchFamily="34" charset="0"/>
              <a:buChar char="•"/>
              <a:defRPr sz="2000" b="0" i="0" u="none" strike="noStrike" cap="none">
                <a:solidFill>
                  <a:srgbClr val="1D0D5C"/>
                </a:solidFill>
                <a:latin typeface="Open Sans" panose="020B0606030504020204" pitchFamily="34" charset="0"/>
                <a:ea typeface="Open Sans" panose="020B0606030504020204" pitchFamily="34" charset="0"/>
                <a:cs typeface="Open Sans" panose="020B0606030504020204" pitchFamily="34" charset="0"/>
                <a:sym typeface="Arial"/>
              </a:defRPr>
            </a:lvl1pPr>
            <a:lvl2pPr marL="342900" marR="0" lvl="1" indent="-342900" algn="l" rtl="0">
              <a:lnSpc>
                <a:spcPct val="100000"/>
              </a:lnSpc>
              <a:spcBef>
                <a:spcPts val="0"/>
              </a:spcBef>
              <a:spcAft>
                <a:spcPts val="0"/>
              </a:spcAft>
              <a:buClr>
                <a:srgbClr val="1D0D5C"/>
              </a:buClr>
              <a:buFont typeface="+mj-lt"/>
              <a:buAutoNum type="arabicPeriod"/>
              <a:defRPr sz="1400" b="0" i="0" u="none" strike="noStrike" cap="none">
                <a:solidFill>
                  <a:srgbClr val="1D0D5C"/>
                </a:solidFill>
                <a:latin typeface="Open Sans" panose="020B0606030504020204" pitchFamily="34" charset="0"/>
                <a:ea typeface="Open Sans" panose="020B0606030504020204" pitchFamily="34" charset="0"/>
                <a:cs typeface="Open Sans" panose="020B0606030504020204" pitchFamily="34" charset="0"/>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1D0D5C"/>
                </a:solidFill>
                <a:latin typeface="Open Sans" panose="020B0606030504020204" pitchFamily="34" charset="0"/>
                <a:ea typeface="Open Sans" panose="020B0606030504020204" pitchFamily="34" charset="0"/>
                <a:cs typeface="Open Sans" panose="020B0606030504020204" pitchFamily="34" charset="0"/>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1D0D5C"/>
                </a:solidFill>
                <a:latin typeface="Open Sans" panose="020B0606030504020204" pitchFamily="34" charset="0"/>
                <a:ea typeface="Open Sans" panose="020B0606030504020204" pitchFamily="34" charset="0"/>
                <a:cs typeface="Open Sans" panose="020B0606030504020204" pitchFamily="34" charset="0"/>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1D0D5C"/>
                </a:solidFill>
                <a:latin typeface="Open Sans" panose="020B0606030504020204" pitchFamily="34" charset="0"/>
                <a:ea typeface="Open Sans" panose="020B0606030504020204" pitchFamily="34" charset="0"/>
                <a:cs typeface="Open Sans" panose="020B0606030504020204" pitchFamily="34" charset="0"/>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ctr">
              <a:buFont typeface="Arial" panose="020B0604020202020204" pitchFamily="34" charset="0"/>
              <a:buNone/>
            </a:pPr>
            <a:r>
              <a:rPr lang="en-US"/>
              <a:t>Timing</a:t>
            </a:r>
          </a:p>
        </p:txBody>
      </p:sp>
      <p:sp>
        <p:nvSpPr>
          <p:cNvPr id="2" name="Footer Placeholder 1">
            <a:extLst>
              <a:ext uri="{FF2B5EF4-FFF2-40B4-BE49-F238E27FC236}">
                <a16:creationId xmlns:a16="http://schemas.microsoft.com/office/drawing/2014/main" id="{1FB29487-E5E3-884A-BC53-86A901143207}"/>
              </a:ext>
            </a:extLst>
          </p:cNvPr>
          <p:cNvSpPr>
            <a:spLocks noGrp="1"/>
          </p:cNvSpPr>
          <p:nvPr>
            <p:ph type="ftr" sz="quarter" idx="10"/>
          </p:nvPr>
        </p:nvSpPr>
        <p:spPr/>
        <p:txBody>
          <a:bodyPr/>
          <a:lstStyle/>
          <a:p>
            <a:r>
              <a:rPr lang="en-US"/>
              <a:t>Challenges</a:t>
            </a:r>
          </a:p>
        </p:txBody>
      </p:sp>
      <p:pic>
        <p:nvPicPr>
          <p:cNvPr id="10" name="Graphic 9">
            <a:extLst>
              <a:ext uri="{FF2B5EF4-FFF2-40B4-BE49-F238E27FC236}">
                <a16:creationId xmlns:a16="http://schemas.microsoft.com/office/drawing/2014/main" id="{693B4C18-8EED-FE49-8E31-18481CCB4F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95046" y="783494"/>
            <a:ext cx="1050217" cy="1050217"/>
          </a:xfrm>
          <a:prstGeom prst="rect">
            <a:avLst/>
          </a:prstGeom>
        </p:spPr>
      </p:pic>
      <p:grpSp>
        <p:nvGrpSpPr>
          <p:cNvPr id="12" name="Group 11">
            <a:extLst>
              <a:ext uri="{FF2B5EF4-FFF2-40B4-BE49-F238E27FC236}">
                <a16:creationId xmlns:a16="http://schemas.microsoft.com/office/drawing/2014/main" id="{8AD617C0-1D18-1B44-A7CD-DBB9DF3C9001}"/>
              </a:ext>
            </a:extLst>
          </p:cNvPr>
          <p:cNvGrpSpPr/>
          <p:nvPr/>
        </p:nvGrpSpPr>
        <p:grpSpPr>
          <a:xfrm>
            <a:off x="6376578" y="2456799"/>
            <a:ext cx="796634" cy="1376872"/>
            <a:chOff x="5517602" y="1513343"/>
            <a:chExt cx="1518617" cy="2624721"/>
          </a:xfrm>
        </p:grpSpPr>
        <p:pic>
          <p:nvPicPr>
            <p:cNvPr id="14" name="Graphic 13">
              <a:extLst>
                <a:ext uri="{FF2B5EF4-FFF2-40B4-BE49-F238E27FC236}">
                  <a16:creationId xmlns:a16="http://schemas.microsoft.com/office/drawing/2014/main" id="{0CA732BE-51EA-2444-89B1-1CBC48966E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71555" y="1513343"/>
              <a:ext cx="1010710" cy="1010710"/>
            </a:xfrm>
            <a:prstGeom prst="rect">
              <a:avLst/>
            </a:prstGeom>
          </p:spPr>
        </p:pic>
        <p:grpSp>
          <p:nvGrpSpPr>
            <p:cNvPr id="15" name="Group 14">
              <a:extLst>
                <a:ext uri="{FF2B5EF4-FFF2-40B4-BE49-F238E27FC236}">
                  <a16:creationId xmlns:a16="http://schemas.microsoft.com/office/drawing/2014/main" id="{FABC606D-7824-944A-AD19-8988F1E206F4}"/>
                </a:ext>
              </a:extLst>
            </p:cNvPr>
            <p:cNvGrpSpPr/>
            <p:nvPr/>
          </p:nvGrpSpPr>
          <p:grpSpPr>
            <a:xfrm>
              <a:off x="5517602" y="2619447"/>
              <a:ext cx="1518617" cy="1518617"/>
              <a:chOff x="3075620" y="2757053"/>
              <a:chExt cx="2156117" cy="2156117"/>
            </a:xfrm>
          </p:grpSpPr>
          <p:pic>
            <p:nvPicPr>
              <p:cNvPr id="16" name="Graphic 15">
                <a:extLst>
                  <a:ext uri="{FF2B5EF4-FFF2-40B4-BE49-F238E27FC236}">
                    <a16:creationId xmlns:a16="http://schemas.microsoft.com/office/drawing/2014/main" id="{CAC93600-E503-954E-A4CB-6224BFAE372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59389" y="3360970"/>
                <a:ext cx="952500" cy="952500"/>
              </a:xfrm>
              <a:prstGeom prst="rect">
                <a:avLst/>
              </a:prstGeom>
            </p:spPr>
          </p:pic>
          <p:sp>
            <p:nvSpPr>
              <p:cNvPr id="17" name="Rectangle 16">
                <a:extLst>
                  <a:ext uri="{FF2B5EF4-FFF2-40B4-BE49-F238E27FC236}">
                    <a16:creationId xmlns:a16="http://schemas.microsoft.com/office/drawing/2014/main" id="{B9FBEF12-6D11-3A40-AEED-3D6AE6F638A2}"/>
                  </a:ext>
                </a:extLst>
              </p:cNvPr>
              <p:cNvSpPr/>
              <p:nvPr/>
            </p:nvSpPr>
            <p:spPr>
              <a:xfrm>
                <a:off x="3075620" y="2757053"/>
                <a:ext cx="2156117" cy="2156117"/>
              </a:xfrm>
              <a:prstGeom prst="rect">
                <a:avLst/>
              </a:prstGeom>
              <a:noFill/>
              <a:ln>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35474C1-D55E-7640-94CF-4F003D88231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29740" y="3661595"/>
                <a:ext cx="952500" cy="952500"/>
              </a:xfrm>
              <a:prstGeom prst="rect">
                <a:avLst/>
              </a:prstGeom>
            </p:spPr>
          </p:pic>
          <p:pic>
            <p:nvPicPr>
              <p:cNvPr id="19" name="Graphic 18">
                <a:extLst>
                  <a:ext uri="{FF2B5EF4-FFF2-40B4-BE49-F238E27FC236}">
                    <a16:creationId xmlns:a16="http://schemas.microsoft.com/office/drawing/2014/main" id="{D852CD9B-7B2E-2042-B6D7-3252A216ECB5}"/>
                  </a:ext>
                </a:extLst>
              </p:cNvPr>
              <p:cNvPicPr>
                <a:picLocks/>
              </p:cNvPicPr>
              <p:nvPr/>
            </p:nvPicPr>
            <p:blipFill>
              <a:blip r:embed="rId7">
                <a:extLst>
                  <a:ext uri="{96DAC541-7B7A-43D3-8B79-37D633B846F1}">
                    <asvg:svgBlip xmlns:asvg="http://schemas.microsoft.com/office/drawing/2016/SVG/main" r:embed="rId8"/>
                  </a:ext>
                </a:extLst>
              </a:blip>
              <a:stretch>
                <a:fillRect/>
              </a:stretch>
            </p:blipFill>
            <p:spPr>
              <a:xfrm flipH="1">
                <a:off x="4057936" y="2985224"/>
                <a:ext cx="950976" cy="950976"/>
              </a:xfrm>
              <a:prstGeom prst="rect">
                <a:avLst/>
              </a:prstGeom>
            </p:spPr>
          </p:pic>
        </p:grpSp>
      </p:grpSp>
    </p:spTree>
    <p:extLst>
      <p:ext uri="{BB962C8B-B14F-4D97-AF65-F5344CB8AC3E}">
        <p14:creationId xmlns:p14="http://schemas.microsoft.com/office/powerpoint/2010/main" val="3498740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2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8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Response time</a:t>
            </a:r>
            <a:endParaRPr/>
          </a:p>
        </p:txBody>
      </p:sp>
      <p:sp>
        <p:nvSpPr>
          <p:cNvPr id="4" name="Footer Placeholder 3">
            <a:extLst>
              <a:ext uri="{FF2B5EF4-FFF2-40B4-BE49-F238E27FC236}">
                <a16:creationId xmlns:a16="http://schemas.microsoft.com/office/drawing/2014/main" id="{BF6CEE59-30A2-4549-A4FD-5EC1DCC668A7}"/>
              </a:ext>
            </a:extLst>
          </p:cNvPr>
          <p:cNvSpPr>
            <a:spLocks noGrp="1"/>
          </p:cNvSpPr>
          <p:nvPr>
            <p:ph type="ftr" sz="quarter" idx="13"/>
          </p:nvPr>
        </p:nvSpPr>
        <p:spPr/>
        <p:txBody>
          <a:bodyPr/>
          <a:lstStyle/>
          <a:p>
            <a:r>
              <a:rPr lang="en-US"/>
              <a:t>Challenges</a:t>
            </a:r>
          </a:p>
        </p:txBody>
      </p:sp>
      <p:sp>
        <p:nvSpPr>
          <p:cNvPr id="12" name="Lightning Bolt 11">
            <a:extLst>
              <a:ext uri="{FF2B5EF4-FFF2-40B4-BE49-F238E27FC236}">
                <a16:creationId xmlns:a16="http://schemas.microsoft.com/office/drawing/2014/main" id="{40D7D489-E73A-C64B-A0AC-92D10E7C16F3}"/>
              </a:ext>
            </a:extLst>
          </p:cNvPr>
          <p:cNvSpPr/>
          <p:nvPr/>
        </p:nvSpPr>
        <p:spPr>
          <a:xfrm>
            <a:off x="535022" y="2449221"/>
            <a:ext cx="490219" cy="695427"/>
          </a:xfrm>
          <a:prstGeom prst="lightningBolt">
            <a:avLst/>
          </a:prstGeom>
          <a:noFill/>
          <a:ln w="15875">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Lightning Bolt 2">
            <a:extLst>
              <a:ext uri="{FF2B5EF4-FFF2-40B4-BE49-F238E27FC236}">
                <a16:creationId xmlns:a16="http://schemas.microsoft.com/office/drawing/2014/main" id="{D24A5552-1D00-C641-96A9-FC827CE78020}"/>
              </a:ext>
            </a:extLst>
          </p:cNvPr>
          <p:cNvSpPr/>
          <p:nvPr/>
        </p:nvSpPr>
        <p:spPr>
          <a:xfrm>
            <a:off x="535022" y="1438114"/>
            <a:ext cx="490219" cy="695427"/>
          </a:xfrm>
          <a:prstGeom prst="lightningBolt">
            <a:avLst/>
          </a:prstGeom>
          <a:noFill/>
          <a:ln w="15875">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1A5E80D-C0FD-6D44-8C3A-64991E117A15}"/>
              </a:ext>
            </a:extLst>
          </p:cNvPr>
          <p:cNvSpPr txBox="1"/>
          <p:nvPr/>
        </p:nvSpPr>
        <p:spPr>
          <a:xfrm>
            <a:off x="1025241" y="1644739"/>
            <a:ext cx="963725" cy="307777"/>
          </a:xfrm>
          <a:prstGeom prst="rect">
            <a:avLst/>
          </a:prstGeom>
          <a:noFill/>
        </p:spPr>
        <p:txBody>
          <a:bodyPr wrap="none" rtlCol="0">
            <a:spAutoFit/>
          </a:bodyPr>
          <a:lstStyle/>
          <a:p>
            <a:r>
              <a:rPr lang="en-US">
                <a:solidFill>
                  <a:srgbClr val="1D0D5C"/>
                </a:solidFill>
                <a:latin typeface="Open Sans" panose="020B0606030504020204" pitchFamily="34" charset="0"/>
                <a:ea typeface="Open Sans" panose="020B0606030504020204" pitchFamily="34" charset="0"/>
                <a:cs typeface="Open Sans" panose="020B0606030504020204" pitchFamily="34" charset="0"/>
              </a:rPr>
              <a:t>First Byte</a:t>
            </a:r>
          </a:p>
        </p:txBody>
      </p:sp>
      <p:sp>
        <p:nvSpPr>
          <p:cNvPr id="13" name="TextBox 12">
            <a:extLst>
              <a:ext uri="{FF2B5EF4-FFF2-40B4-BE49-F238E27FC236}">
                <a16:creationId xmlns:a16="http://schemas.microsoft.com/office/drawing/2014/main" id="{F0BC8AEE-0379-6E49-B1A8-F833A6B85184}"/>
              </a:ext>
            </a:extLst>
          </p:cNvPr>
          <p:cNvSpPr txBox="1"/>
          <p:nvPr/>
        </p:nvSpPr>
        <p:spPr>
          <a:xfrm>
            <a:off x="1025241" y="2655846"/>
            <a:ext cx="2007281" cy="307777"/>
          </a:xfrm>
          <a:prstGeom prst="rect">
            <a:avLst/>
          </a:prstGeom>
          <a:noFill/>
        </p:spPr>
        <p:txBody>
          <a:bodyPr wrap="none" rtlCol="0">
            <a:spAutoFit/>
          </a:bodyPr>
          <a:lstStyle/>
          <a:p>
            <a:r>
              <a:rPr lang="en-US">
                <a:solidFill>
                  <a:srgbClr val="1D0D5C"/>
                </a:solidFill>
                <a:latin typeface="Open Sans" panose="020B0606030504020204" pitchFamily="34" charset="0"/>
                <a:ea typeface="Open Sans" panose="020B0606030504020204" pitchFamily="34" charset="0"/>
                <a:cs typeface="Open Sans" panose="020B0606030504020204" pitchFamily="34" charset="0"/>
              </a:rPr>
              <a:t>DOM Content Loaded</a:t>
            </a:r>
          </a:p>
        </p:txBody>
      </p:sp>
      <p:sp>
        <p:nvSpPr>
          <p:cNvPr id="14" name="Lightning Bolt 13">
            <a:extLst>
              <a:ext uri="{FF2B5EF4-FFF2-40B4-BE49-F238E27FC236}">
                <a16:creationId xmlns:a16="http://schemas.microsoft.com/office/drawing/2014/main" id="{C21BD062-663E-004C-85DE-6691E5BFDD5A}"/>
              </a:ext>
            </a:extLst>
          </p:cNvPr>
          <p:cNvSpPr/>
          <p:nvPr/>
        </p:nvSpPr>
        <p:spPr>
          <a:xfrm>
            <a:off x="535022" y="3445226"/>
            <a:ext cx="490219" cy="695427"/>
          </a:xfrm>
          <a:prstGeom prst="lightningBolt">
            <a:avLst/>
          </a:prstGeom>
          <a:noFill/>
          <a:ln w="15875">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34105B2-1A6E-7C41-834F-415731DCD0C7}"/>
              </a:ext>
            </a:extLst>
          </p:cNvPr>
          <p:cNvSpPr txBox="1"/>
          <p:nvPr/>
        </p:nvSpPr>
        <p:spPr>
          <a:xfrm>
            <a:off x="1025241" y="3651851"/>
            <a:ext cx="1149674" cy="307777"/>
          </a:xfrm>
          <a:prstGeom prst="rect">
            <a:avLst/>
          </a:prstGeom>
          <a:noFill/>
        </p:spPr>
        <p:txBody>
          <a:bodyPr wrap="none" rtlCol="0">
            <a:spAutoFit/>
          </a:bodyPr>
          <a:lstStyle/>
          <a:p>
            <a:r>
              <a:rPr lang="en-US">
                <a:solidFill>
                  <a:srgbClr val="1D0D5C"/>
                </a:solidFill>
                <a:latin typeface="Open Sans" panose="020B0606030504020204" pitchFamily="34" charset="0"/>
                <a:ea typeface="Open Sans" panose="020B0606030504020204" pitchFamily="34" charset="0"/>
                <a:cs typeface="Open Sans" panose="020B0606030504020204" pitchFamily="34" charset="0"/>
              </a:rPr>
              <a:t>User Action</a:t>
            </a:r>
          </a:p>
        </p:txBody>
      </p:sp>
      <p:grpSp>
        <p:nvGrpSpPr>
          <p:cNvPr id="16" name="Group 15">
            <a:extLst>
              <a:ext uri="{FF2B5EF4-FFF2-40B4-BE49-F238E27FC236}">
                <a16:creationId xmlns:a16="http://schemas.microsoft.com/office/drawing/2014/main" id="{A1E21B7C-AB8E-D640-A30B-55E361325020}"/>
              </a:ext>
            </a:extLst>
          </p:cNvPr>
          <p:cNvGrpSpPr/>
          <p:nvPr/>
        </p:nvGrpSpPr>
        <p:grpSpPr>
          <a:xfrm>
            <a:off x="3489758" y="1058133"/>
            <a:ext cx="1519877" cy="1425653"/>
            <a:chOff x="5170716" y="3476674"/>
            <a:chExt cx="659850" cy="618943"/>
          </a:xfrm>
        </p:grpSpPr>
        <p:sp>
          <p:nvSpPr>
            <p:cNvPr id="17" name="Rectangle 16">
              <a:extLst>
                <a:ext uri="{FF2B5EF4-FFF2-40B4-BE49-F238E27FC236}">
                  <a16:creationId xmlns:a16="http://schemas.microsoft.com/office/drawing/2014/main" id="{C17E681F-0A6D-E745-8F90-51F249709E9C}"/>
                </a:ext>
              </a:extLst>
            </p:cNvPr>
            <p:cNvSpPr/>
            <p:nvPr/>
          </p:nvSpPr>
          <p:spPr>
            <a:xfrm>
              <a:off x="5311984" y="3620623"/>
              <a:ext cx="474994" cy="474994"/>
            </a:xfrm>
            <a:prstGeom prst="rect">
              <a:avLst/>
            </a:prstGeom>
            <a:no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895446BB-37F1-244F-B5DF-87C5CF942A59}"/>
                </a:ext>
              </a:extLst>
            </p:cNvPr>
            <p:cNvGrpSpPr/>
            <p:nvPr/>
          </p:nvGrpSpPr>
          <p:grpSpPr>
            <a:xfrm>
              <a:off x="5256931" y="3657748"/>
              <a:ext cx="573635" cy="376585"/>
              <a:chOff x="3455786" y="2476061"/>
              <a:chExt cx="1097000" cy="720168"/>
            </a:xfrm>
          </p:grpSpPr>
          <p:pic>
            <p:nvPicPr>
              <p:cNvPr id="22" name="Graphic 21">
                <a:extLst>
                  <a:ext uri="{FF2B5EF4-FFF2-40B4-BE49-F238E27FC236}">
                    <a16:creationId xmlns:a16="http://schemas.microsoft.com/office/drawing/2014/main" id="{4CD1D837-6455-874D-8D0B-C4465B469C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55786" y="2476061"/>
                <a:ext cx="1097000" cy="720168"/>
              </a:xfrm>
              <a:prstGeom prst="rect">
                <a:avLst/>
              </a:prstGeom>
            </p:spPr>
          </p:pic>
          <p:pic>
            <p:nvPicPr>
              <p:cNvPr id="23" name="Graphic 22">
                <a:extLst>
                  <a:ext uri="{FF2B5EF4-FFF2-40B4-BE49-F238E27FC236}">
                    <a16:creationId xmlns:a16="http://schemas.microsoft.com/office/drawing/2014/main" id="{C6D56E2D-28D3-8541-A645-FB8BAA2E98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73565" y="2607451"/>
                <a:ext cx="329413" cy="329413"/>
              </a:xfrm>
              <a:prstGeom prst="rect">
                <a:avLst/>
              </a:prstGeom>
            </p:spPr>
          </p:pic>
        </p:grpSp>
        <p:grpSp>
          <p:nvGrpSpPr>
            <p:cNvPr id="19" name="Group 18">
              <a:extLst>
                <a:ext uri="{FF2B5EF4-FFF2-40B4-BE49-F238E27FC236}">
                  <a16:creationId xmlns:a16="http://schemas.microsoft.com/office/drawing/2014/main" id="{FFA6B8AB-FC51-444E-83E6-171A2404537F}"/>
                </a:ext>
              </a:extLst>
            </p:cNvPr>
            <p:cNvGrpSpPr/>
            <p:nvPr/>
          </p:nvGrpSpPr>
          <p:grpSpPr>
            <a:xfrm>
              <a:off x="5170716" y="3476674"/>
              <a:ext cx="284397" cy="287897"/>
              <a:chOff x="8202579" y="831761"/>
              <a:chExt cx="284397" cy="287897"/>
            </a:xfrm>
          </p:grpSpPr>
          <p:sp>
            <p:nvSpPr>
              <p:cNvPr id="20" name="Freeform 19">
                <a:extLst>
                  <a:ext uri="{FF2B5EF4-FFF2-40B4-BE49-F238E27FC236}">
                    <a16:creationId xmlns:a16="http://schemas.microsoft.com/office/drawing/2014/main" id="{EE8E3B6C-6619-E343-A163-EDE348890F7A}"/>
                  </a:ext>
                </a:extLst>
              </p:cNvPr>
              <p:cNvSpPr/>
              <p:nvPr/>
            </p:nvSpPr>
            <p:spPr>
              <a:xfrm>
                <a:off x="8242300" y="854075"/>
                <a:ext cx="206375" cy="244475"/>
              </a:xfrm>
              <a:custGeom>
                <a:avLst/>
                <a:gdLst>
                  <a:gd name="connsiteX0" fmla="*/ 98425 w 206375"/>
                  <a:gd name="connsiteY0" fmla="*/ 0 h 244475"/>
                  <a:gd name="connsiteX1" fmla="*/ 0 w 206375"/>
                  <a:gd name="connsiteY1" fmla="*/ 57150 h 244475"/>
                  <a:gd name="connsiteX2" fmla="*/ 0 w 206375"/>
                  <a:gd name="connsiteY2" fmla="*/ 180975 h 244475"/>
                  <a:gd name="connsiteX3" fmla="*/ 104775 w 206375"/>
                  <a:gd name="connsiteY3" fmla="*/ 244475 h 244475"/>
                  <a:gd name="connsiteX4" fmla="*/ 206375 w 206375"/>
                  <a:gd name="connsiteY4" fmla="*/ 184150 h 244475"/>
                  <a:gd name="connsiteX5" fmla="*/ 203200 w 206375"/>
                  <a:gd name="connsiteY5" fmla="*/ 63500 h 244475"/>
                  <a:gd name="connsiteX6" fmla="*/ 98425 w 206375"/>
                  <a:gd name="connsiteY6" fmla="*/ 0 h 24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375" h="244475">
                    <a:moveTo>
                      <a:pt x="98425" y="0"/>
                    </a:moveTo>
                    <a:lnTo>
                      <a:pt x="0" y="57150"/>
                    </a:lnTo>
                    <a:lnTo>
                      <a:pt x="0" y="180975"/>
                    </a:lnTo>
                    <a:lnTo>
                      <a:pt x="104775" y="244475"/>
                    </a:lnTo>
                    <a:lnTo>
                      <a:pt x="206375" y="184150"/>
                    </a:lnTo>
                    <a:cubicBezTo>
                      <a:pt x="205317" y="143933"/>
                      <a:pt x="204258" y="103717"/>
                      <a:pt x="203200" y="63500"/>
                    </a:cubicBezTo>
                    <a:lnTo>
                      <a:pt x="9842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
                <a:extLst>
                  <a:ext uri="{FF2B5EF4-FFF2-40B4-BE49-F238E27FC236}">
                    <a16:creationId xmlns:a16="http://schemas.microsoft.com/office/drawing/2014/main" id="{AAA37177-7208-5241-8B46-B66EB9C9BE8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02579" y="831761"/>
                <a:ext cx="284397" cy="287897"/>
              </a:xfrm>
              <a:prstGeom prst="rect">
                <a:avLst/>
              </a:prstGeom>
            </p:spPr>
          </p:pic>
        </p:grpSp>
      </p:grpSp>
      <p:grpSp>
        <p:nvGrpSpPr>
          <p:cNvPr id="30" name="Group 29">
            <a:extLst>
              <a:ext uri="{FF2B5EF4-FFF2-40B4-BE49-F238E27FC236}">
                <a16:creationId xmlns:a16="http://schemas.microsoft.com/office/drawing/2014/main" id="{E0019DC3-BCA0-CE4B-BAB4-3A75405D4D07}"/>
              </a:ext>
            </a:extLst>
          </p:cNvPr>
          <p:cNvGrpSpPr/>
          <p:nvPr/>
        </p:nvGrpSpPr>
        <p:grpSpPr>
          <a:xfrm>
            <a:off x="3818045" y="2568155"/>
            <a:ext cx="4930252" cy="1953326"/>
            <a:chOff x="3818045" y="2568155"/>
            <a:chExt cx="4930252" cy="1953326"/>
          </a:xfrm>
        </p:grpSpPr>
        <p:sp>
          <p:nvSpPr>
            <p:cNvPr id="26" name="TextBox 25">
              <a:extLst>
                <a:ext uri="{FF2B5EF4-FFF2-40B4-BE49-F238E27FC236}">
                  <a16:creationId xmlns:a16="http://schemas.microsoft.com/office/drawing/2014/main" id="{A5707D6D-A7CD-3E4A-BCB8-1E181C9EFFDE}"/>
                </a:ext>
              </a:extLst>
            </p:cNvPr>
            <p:cNvSpPr txBox="1"/>
            <p:nvPr/>
          </p:nvSpPr>
          <p:spPr>
            <a:xfrm>
              <a:off x="3818045" y="2659714"/>
              <a:ext cx="4323960" cy="1785104"/>
            </a:xfrm>
            <a:prstGeom prst="rect">
              <a:avLst/>
            </a:prstGeom>
            <a:noFill/>
            <a:ln w="12700">
              <a:noFill/>
            </a:ln>
          </p:spPr>
          <p:txBody>
            <a:bodyPr wrap="square">
              <a:spAutoFit/>
            </a:bodyPr>
            <a:lstStyle/>
            <a:p>
              <a:r>
                <a:rPr lang="en-US" sz="1000" b="0">
                  <a:solidFill>
                    <a:srgbClr val="0000FF"/>
                  </a:solidFill>
                  <a:effectLst/>
                  <a:latin typeface="Menlo" panose="020B0609030804020204" pitchFamily="49" charset="0"/>
                </a:rPr>
                <a:t>await</a:t>
              </a:r>
              <a:r>
                <a:rPr lang="en-US" sz="1000" b="0">
                  <a:solidFill>
                    <a:srgbClr val="000000"/>
                  </a:solidFill>
                  <a:effectLst/>
                  <a:latin typeface="Menlo" panose="020B0609030804020204" pitchFamily="49" charset="0"/>
                </a:rPr>
                <a:t> </a:t>
              </a:r>
              <a:r>
                <a:rPr lang="en-US" sz="1000" b="0" err="1">
                  <a:solidFill>
                    <a:srgbClr val="000000"/>
                  </a:solidFill>
                  <a:effectLst/>
                  <a:latin typeface="Menlo" panose="020B0609030804020204" pitchFamily="49" charset="0"/>
                </a:rPr>
                <a:t>weatherStation.measure</a:t>
              </a:r>
              <a:r>
                <a:rPr lang="en-US" sz="1000" b="0">
                  <a:solidFill>
                    <a:srgbClr val="000000"/>
                  </a:solidFill>
                  <a:effectLst/>
                  <a:latin typeface="Menlo" panose="020B0609030804020204" pitchFamily="49" charset="0"/>
                </a:rPr>
                <a:t>(</a:t>
              </a:r>
            </a:p>
            <a:p>
              <a:r>
                <a:rPr lang="en-US" sz="1000" b="0">
                  <a:solidFill>
                    <a:srgbClr val="A31515"/>
                  </a:solidFill>
                  <a:effectLst/>
                  <a:latin typeface="Menlo" panose="020B0609030804020204" pitchFamily="49" charset="0"/>
                </a:rPr>
                <a:t>  ”2) </a:t>
              </a:r>
              <a:r>
                <a:rPr lang="en-US" sz="1000">
                  <a:solidFill>
                    <a:srgbClr val="A31515"/>
                  </a:solidFill>
                  <a:latin typeface="Menlo" panose="020B0609030804020204" pitchFamily="49" charset="0"/>
                </a:rPr>
                <a:t>View Brain Boost product details</a:t>
              </a:r>
              <a:r>
                <a:rPr lang="en-US" sz="1000" b="0">
                  <a:solidFill>
                    <a:srgbClr val="A31515"/>
                  </a:solidFill>
                  <a:effectLst/>
                  <a:latin typeface="Menlo" panose="020B0609030804020204" pitchFamily="49" charset="0"/>
                </a:rPr>
                <a:t>"</a:t>
              </a:r>
              <a:r>
                <a:rPr lang="en-US" sz="1000" b="0">
                  <a:solidFill>
                    <a:srgbClr val="000000"/>
                  </a:solidFill>
                  <a:effectLst/>
                  <a:latin typeface="Menlo" panose="020B0609030804020204" pitchFamily="49" charset="0"/>
                </a:rPr>
                <a:t>,</a:t>
              </a:r>
            </a:p>
            <a:p>
              <a:r>
                <a:rPr lang="en-US" sz="1000" b="0">
                  <a:solidFill>
                    <a:srgbClr val="0000FF"/>
                  </a:solidFill>
                  <a:effectLst/>
                  <a:latin typeface="Menlo" panose="020B0609030804020204" pitchFamily="49" charset="0"/>
                </a:rPr>
                <a:t>  async</a:t>
              </a:r>
              <a:r>
                <a:rPr lang="en-US" sz="1000" b="0">
                  <a:solidFill>
                    <a:srgbClr val="000000"/>
                  </a:solidFill>
                  <a:effectLst/>
                  <a:latin typeface="Menlo" panose="020B0609030804020204" pitchFamily="49" charset="0"/>
                </a:rPr>
                <a:t> () </a:t>
              </a:r>
              <a:r>
                <a:rPr lang="en-US" sz="1000" b="0">
                  <a:solidFill>
                    <a:srgbClr val="0000FF"/>
                  </a:solidFill>
                  <a:effectLst/>
                  <a:latin typeface="Menlo" panose="020B0609030804020204" pitchFamily="49" charset="0"/>
                </a:rPr>
                <a:t>=&gt;</a:t>
              </a:r>
              <a:r>
                <a:rPr lang="en-US" sz="1000" b="0">
                  <a:solidFill>
                    <a:srgbClr val="000000"/>
                  </a:solidFill>
                  <a:effectLst/>
                  <a:latin typeface="Menlo" panose="020B0609030804020204" pitchFamily="49" charset="0"/>
                </a:rPr>
                <a:t> {</a:t>
              </a:r>
            </a:p>
            <a:p>
              <a:r>
                <a:rPr lang="en-US" sz="1000" b="0">
                  <a:solidFill>
                    <a:srgbClr val="0000FF"/>
                  </a:solidFill>
                  <a:effectLst/>
                  <a:latin typeface="Menlo" panose="020B0609030804020204" pitchFamily="49" charset="0"/>
                </a:rPr>
                <a:t>    await</a:t>
              </a:r>
              <a:r>
                <a:rPr lang="en-US" sz="1000" b="0">
                  <a:solidFill>
                    <a:srgbClr val="000000"/>
                  </a:solidFill>
                  <a:effectLst/>
                  <a:latin typeface="Menlo" panose="020B0609030804020204" pitchFamily="49" charset="0"/>
                </a:rPr>
                <a:t> </a:t>
              </a:r>
              <a:r>
                <a:rPr lang="en-US" sz="1000" b="0" err="1">
                  <a:solidFill>
                    <a:srgbClr val="000000"/>
                  </a:solidFill>
                  <a:effectLst/>
                  <a:latin typeface="Menlo" panose="020B0609030804020204" pitchFamily="49" charset="0"/>
                </a:rPr>
                <a:t>page.type</a:t>
              </a:r>
              <a:r>
                <a:rPr lang="en-US" sz="1000" b="0">
                  <a:solidFill>
                    <a:srgbClr val="000000"/>
                  </a:solidFill>
                  <a:effectLst/>
                  <a:latin typeface="Menlo" panose="020B0609030804020204" pitchFamily="49" charset="0"/>
                </a:rPr>
                <a:t>(</a:t>
              </a:r>
              <a:r>
                <a:rPr lang="en-US" sz="1000" b="0">
                  <a:solidFill>
                    <a:srgbClr val="A31515"/>
                  </a:solidFill>
                  <a:effectLst/>
                  <a:latin typeface="Menlo" panose="020B0609030804020204" pitchFamily="49" charset="0"/>
                </a:rPr>
                <a:t>”#search"</a:t>
              </a:r>
              <a:r>
                <a:rPr lang="en-US" sz="1000" b="0">
                  <a:solidFill>
                    <a:srgbClr val="000000"/>
                  </a:solidFill>
                  <a:effectLst/>
                  <a:latin typeface="Menlo" panose="020B0609030804020204" pitchFamily="49" charset="0"/>
                </a:rPr>
                <a:t>, </a:t>
              </a:r>
              <a:r>
                <a:rPr lang="en-US" sz="1000" b="0">
                  <a:solidFill>
                    <a:srgbClr val="A31515"/>
                  </a:solidFill>
                  <a:effectLst/>
                  <a:latin typeface="Menlo" panose="020B0609030804020204" pitchFamily="49" charset="0"/>
                </a:rPr>
                <a:t>”Brain Boost"</a:t>
              </a:r>
              <a:r>
                <a:rPr lang="en-US" sz="1000" b="0">
                  <a:solidFill>
                    <a:srgbClr val="000000"/>
                  </a:solidFill>
                  <a:effectLst/>
                  <a:latin typeface="Menlo" panose="020B0609030804020204" pitchFamily="49" charset="0"/>
                </a:rPr>
                <a:t>);</a:t>
              </a:r>
            </a:p>
            <a:p>
              <a:r>
                <a:rPr lang="en-US" sz="1000" b="0">
                  <a:solidFill>
                    <a:srgbClr val="0000FF"/>
                  </a:solidFill>
                  <a:effectLst/>
                  <a:latin typeface="Menlo" panose="020B0609030804020204" pitchFamily="49" charset="0"/>
                </a:rPr>
                <a:t>    await</a:t>
              </a:r>
              <a:r>
                <a:rPr lang="en-US" sz="1000" b="0">
                  <a:solidFill>
                    <a:srgbClr val="000000"/>
                  </a:solidFill>
                  <a:effectLst/>
                  <a:latin typeface="Menlo" panose="020B0609030804020204" pitchFamily="49" charset="0"/>
                </a:rPr>
                <a:t> </a:t>
              </a:r>
              <a:r>
                <a:rPr lang="en-US" sz="1000" b="0" err="1">
                  <a:solidFill>
                    <a:srgbClr val="000000"/>
                  </a:solidFill>
                  <a:effectLst/>
                  <a:latin typeface="Menlo" panose="020B0609030804020204" pitchFamily="49" charset="0"/>
                </a:rPr>
                <a:t>Promise.all</a:t>
              </a:r>
              <a:r>
                <a:rPr lang="en-US" sz="1000" b="0">
                  <a:solidFill>
                    <a:srgbClr val="000000"/>
                  </a:solidFill>
                  <a:effectLst/>
                  <a:latin typeface="Menlo" panose="020B0609030804020204" pitchFamily="49" charset="0"/>
                </a:rPr>
                <a:t>([</a:t>
              </a:r>
            </a:p>
            <a:p>
              <a:r>
                <a:rPr lang="en-US" sz="1000" b="0">
                  <a:solidFill>
                    <a:srgbClr val="000000"/>
                  </a:solidFill>
                  <a:effectLst/>
                  <a:latin typeface="Menlo" panose="020B0609030804020204" pitchFamily="49" charset="0"/>
                </a:rPr>
                <a:t>      </a:t>
              </a:r>
              <a:r>
                <a:rPr lang="en-US" sz="1000" b="0" err="1">
                  <a:solidFill>
                    <a:srgbClr val="000000"/>
                  </a:solidFill>
                  <a:effectLst/>
                  <a:latin typeface="Menlo" panose="020B0609030804020204" pitchFamily="49" charset="0"/>
                </a:rPr>
                <a:t>page.waitForNavigation</a:t>
              </a:r>
              <a:r>
                <a:rPr lang="en-US" sz="1000" b="0">
                  <a:solidFill>
                    <a:srgbClr val="000000"/>
                  </a:solidFill>
                  <a:effectLst/>
                  <a:latin typeface="Menlo" panose="020B0609030804020204" pitchFamily="49" charset="0"/>
                </a:rPr>
                <a:t>(),</a:t>
              </a:r>
            </a:p>
            <a:p>
              <a:r>
                <a:rPr lang="en-US" sz="1000" b="0">
                  <a:solidFill>
                    <a:srgbClr val="000000"/>
                  </a:solidFill>
                  <a:effectLst/>
                  <a:latin typeface="Menlo" panose="020B0609030804020204" pitchFamily="49" charset="0"/>
                </a:rPr>
                <a:t>      </a:t>
              </a:r>
              <a:r>
                <a:rPr lang="en-US" sz="1000" b="0" err="1">
                  <a:solidFill>
                    <a:srgbClr val="000000"/>
                  </a:solidFill>
                  <a:effectLst/>
                  <a:latin typeface="Menlo" panose="020B0609030804020204" pitchFamily="49" charset="0"/>
                </a:rPr>
                <a:t>page.click</a:t>
              </a:r>
              <a:r>
                <a:rPr lang="en-US" sz="1000" b="0">
                  <a:solidFill>
                    <a:srgbClr val="000000"/>
                  </a:solidFill>
                  <a:effectLst/>
                  <a:latin typeface="Menlo" panose="020B0609030804020204" pitchFamily="49" charset="0"/>
                </a:rPr>
                <a:t>(</a:t>
              </a:r>
              <a:r>
                <a:rPr lang="en-US" sz="1000" b="0">
                  <a:solidFill>
                    <a:srgbClr val="A31515"/>
                  </a:solidFill>
                  <a:effectLst/>
                  <a:latin typeface="Menlo" panose="020B0609030804020204" pitchFamily="49" charset="0"/>
                </a:rPr>
                <a:t>"button[class*=green]"</a:t>
              </a:r>
              <a:r>
                <a:rPr lang="en-US" sz="1000" b="0">
                  <a:solidFill>
                    <a:srgbClr val="000000"/>
                  </a:solidFill>
                  <a:effectLst/>
                  <a:latin typeface="Menlo" panose="020B0609030804020204" pitchFamily="49" charset="0"/>
                </a:rPr>
                <a:t>),</a:t>
              </a:r>
            </a:p>
            <a:p>
              <a:r>
                <a:rPr lang="en-US" sz="1000" b="0">
                  <a:solidFill>
                    <a:srgbClr val="000000"/>
                  </a:solidFill>
                  <a:effectLst/>
                  <a:latin typeface="Menlo" panose="020B0609030804020204" pitchFamily="49" charset="0"/>
                </a:rPr>
                <a:t>    ]);</a:t>
              </a:r>
            </a:p>
            <a:p>
              <a:r>
                <a:rPr lang="en-US" sz="1000" b="0">
                  <a:solidFill>
                    <a:srgbClr val="000000"/>
                  </a:solidFill>
                  <a:effectLst/>
                  <a:latin typeface="Menlo" panose="020B0609030804020204" pitchFamily="49" charset="0"/>
                </a:rPr>
                <a:t>  },</a:t>
              </a:r>
            </a:p>
            <a:p>
              <a:r>
                <a:rPr lang="en-US" sz="1000" b="0">
                  <a:solidFill>
                    <a:srgbClr val="000000"/>
                  </a:solidFill>
                  <a:effectLst/>
                  <a:latin typeface="Menlo" panose="020B0609030804020204" pitchFamily="49" charset="0"/>
                </a:rPr>
                <a:t>  [</a:t>
              </a:r>
              <a:r>
                <a:rPr lang="en-US" sz="1000" b="0">
                  <a:solidFill>
                    <a:srgbClr val="098658"/>
                  </a:solidFill>
                  <a:effectLst/>
                  <a:latin typeface="Menlo" panose="020B0609030804020204" pitchFamily="49" charset="0"/>
                </a:rPr>
                <a:t>1000</a:t>
              </a:r>
              <a:r>
                <a:rPr lang="en-US" sz="1000" b="0">
                  <a:solidFill>
                    <a:srgbClr val="000000"/>
                  </a:solidFill>
                  <a:effectLst/>
                  <a:latin typeface="Menlo" panose="020B0609030804020204" pitchFamily="49" charset="0"/>
                </a:rPr>
                <a:t>, </a:t>
              </a:r>
              <a:r>
                <a:rPr lang="en-US" sz="1000" b="0">
                  <a:solidFill>
                    <a:srgbClr val="098658"/>
                  </a:solidFill>
                  <a:effectLst/>
                  <a:latin typeface="Menlo" panose="020B0609030804020204" pitchFamily="49" charset="0"/>
                </a:rPr>
                <a:t>3000</a:t>
              </a:r>
              <a:r>
                <a:rPr lang="en-US" sz="1000" b="0">
                  <a:solidFill>
                    <a:srgbClr val="000000"/>
                  </a:solidFill>
                  <a:effectLst/>
                  <a:latin typeface="Menlo" panose="020B0609030804020204" pitchFamily="49" charset="0"/>
                </a:rPr>
                <a:t>]</a:t>
              </a:r>
            </a:p>
            <a:p>
              <a:r>
                <a:rPr lang="en-US" sz="1000" b="0">
                  <a:solidFill>
                    <a:srgbClr val="000000"/>
                  </a:solidFill>
                  <a:effectLst/>
                  <a:latin typeface="Menlo" panose="020B0609030804020204" pitchFamily="49" charset="0"/>
                </a:rPr>
                <a:t>);</a:t>
              </a:r>
            </a:p>
          </p:txBody>
        </p:sp>
        <p:sp>
          <p:nvSpPr>
            <p:cNvPr id="27" name="Right Brace 26">
              <a:extLst>
                <a:ext uri="{FF2B5EF4-FFF2-40B4-BE49-F238E27FC236}">
                  <a16:creationId xmlns:a16="http://schemas.microsoft.com/office/drawing/2014/main" id="{B8418EBD-23EB-5740-B1A5-CD309D4F7E84}"/>
                </a:ext>
              </a:extLst>
            </p:cNvPr>
            <p:cNvSpPr/>
            <p:nvPr/>
          </p:nvSpPr>
          <p:spPr>
            <a:xfrm>
              <a:off x="7438572" y="3069702"/>
              <a:ext cx="137886" cy="935422"/>
            </a:xfrm>
            <a:prstGeom prst="rightBrace">
              <a:avLst/>
            </a:prstGeom>
            <a:ln w="12700">
              <a:solidFill>
                <a:srgbClr val="1D0D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ight Brace 32">
              <a:extLst>
                <a:ext uri="{FF2B5EF4-FFF2-40B4-BE49-F238E27FC236}">
                  <a16:creationId xmlns:a16="http://schemas.microsoft.com/office/drawing/2014/main" id="{EBC39A74-7CC3-EA40-99C5-250C54266E83}"/>
                </a:ext>
              </a:extLst>
            </p:cNvPr>
            <p:cNvSpPr/>
            <p:nvPr/>
          </p:nvSpPr>
          <p:spPr>
            <a:xfrm>
              <a:off x="7438572" y="2849640"/>
              <a:ext cx="137886" cy="171741"/>
            </a:xfrm>
            <a:prstGeom prst="rightBrace">
              <a:avLst/>
            </a:prstGeom>
            <a:ln w="12700">
              <a:solidFill>
                <a:srgbClr val="1D0D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a:extLst>
                <a:ext uri="{FF2B5EF4-FFF2-40B4-BE49-F238E27FC236}">
                  <a16:creationId xmlns:a16="http://schemas.microsoft.com/office/drawing/2014/main" id="{67D47BA0-D7D8-BF43-8F2D-B0D2F65AAEC2}"/>
                </a:ext>
              </a:extLst>
            </p:cNvPr>
            <p:cNvSpPr txBox="1"/>
            <p:nvPr/>
          </p:nvSpPr>
          <p:spPr>
            <a:xfrm>
              <a:off x="7576458" y="2791558"/>
              <a:ext cx="1106393" cy="276999"/>
            </a:xfrm>
            <a:prstGeom prst="rect">
              <a:avLst/>
            </a:prstGeom>
            <a:noFill/>
          </p:spPr>
          <p:txBody>
            <a:bodyPr wrap="none" rtlCol="0">
              <a:spAutoFit/>
            </a:bodyPr>
            <a:lstStyle/>
            <a:p>
              <a:r>
                <a:rPr lang="en-US" sz="1200">
                  <a:solidFill>
                    <a:srgbClr val="1D0D5C"/>
                  </a:solidFill>
                  <a:latin typeface="Open Sans" panose="020B0606030504020204" pitchFamily="34" charset="0"/>
                  <a:ea typeface="Open Sans" panose="020B0606030504020204" pitchFamily="34" charset="0"/>
                  <a:cs typeface="Open Sans" panose="020B0606030504020204" pitchFamily="34" charset="0"/>
                </a:rPr>
                <a:t>Action Name</a:t>
              </a:r>
            </a:p>
          </p:txBody>
        </p:sp>
        <p:sp>
          <p:nvSpPr>
            <p:cNvPr id="35" name="TextBox 34">
              <a:extLst>
                <a:ext uri="{FF2B5EF4-FFF2-40B4-BE49-F238E27FC236}">
                  <a16:creationId xmlns:a16="http://schemas.microsoft.com/office/drawing/2014/main" id="{69569A6D-B87C-5D4F-B83F-5F4D568A4D67}"/>
                </a:ext>
              </a:extLst>
            </p:cNvPr>
            <p:cNvSpPr txBox="1"/>
            <p:nvPr/>
          </p:nvSpPr>
          <p:spPr>
            <a:xfrm>
              <a:off x="7576457" y="3301166"/>
              <a:ext cx="1106393" cy="461665"/>
            </a:xfrm>
            <a:prstGeom prst="rect">
              <a:avLst/>
            </a:prstGeom>
            <a:noFill/>
          </p:spPr>
          <p:txBody>
            <a:bodyPr wrap="square" rtlCol="0">
              <a:spAutoFit/>
            </a:bodyPr>
            <a:lstStyle/>
            <a:p>
              <a:r>
                <a:rPr lang="en-US" sz="1200">
                  <a:solidFill>
                    <a:srgbClr val="1D0D5C"/>
                  </a:solidFill>
                  <a:latin typeface="Open Sans" panose="020B0606030504020204" pitchFamily="34" charset="0"/>
                  <a:ea typeface="Open Sans" panose="020B0606030504020204" pitchFamily="34" charset="0"/>
                  <a:cs typeface="Open Sans" panose="020B0606030504020204" pitchFamily="34" charset="0"/>
                </a:rPr>
                <a:t>Puppeteer Action</a:t>
              </a:r>
            </a:p>
          </p:txBody>
        </p:sp>
        <p:sp>
          <p:nvSpPr>
            <p:cNvPr id="36" name="Right Brace 35">
              <a:extLst>
                <a:ext uri="{FF2B5EF4-FFF2-40B4-BE49-F238E27FC236}">
                  <a16:creationId xmlns:a16="http://schemas.microsoft.com/office/drawing/2014/main" id="{85192226-9A6F-D748-AF25-4C89F5E495B7}"/>
                </a:ext>
              </a:extLst>
            </p:cNvPr>
            <p:cNvSpPr/>
            <p:nvPr/>
          </p:nvSpPr>
          <p:spPr>
            <a:xfrm>
              <a:off x="7438572" y="4052300"/>
              <a:ext cx="137886" cy="171741"/>
            </a:xfrm>
            <a:prstGeom prst="rightBrace">
              <a:avLst/>
            </a:prstGeom>
            <a:ln w="12700">
              <a:solidFill>
                <a:srgbClr val="1D0D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AFC53F78-2DD3-A04E-B95B-F306ED5D9560}"/>
                </a:ext>
              </a:extLst>
            </p:cNvPr>
            <p:cNvSpPr txBox="1"/>
            <p:nvPr/>
          </p:nvSpPr>
          <p:spPr>
            <a:xfrm>
              <a:off x="7576458" y="3918214"/>
              <a:ext cx="1171839" cy="461665"/>
            </a:xfrm>
            <a:prstGeom prst="rect">
              <a:avLst/>
            </a:prstGeom>
            <a:noFill/>
          </p:spPr>
          <p:txBody>
            <a:bodyPr wrap="square" rtlCol="0">
              <a:spAutoFit/>
            </a:bodyPr>
            <a:lstStyle/>
            <a:p>
              <a:r>
                <a:rPr lang="en-US" sz="1200">
                  <a:solidFill>
                    <a:srgbClr val="1D0D5C"/>
                  </a:solidFill>
                  <a:latin typeface="Open Sans" panose="020B0606030504020204" pitchFamily="34" charset="0"/>
                  <a:ea typeface="Open Sans" panose="020B0606030504020204" pitchFamily="34" charset="0"/>
                  <a:cs typeface="Open Sans" panose="020B0606030504020204" pitchFamily="34" charset="0"/>
                </a:rPr>
                <a:t>Delay interval in </a:t>
              </a:r>
              <a:r>
                <a:rPr lang="en-US" sz="1200" err="1">
                  <a:solidFill>
                    <a:srgbClr val="1D0D5C"/>
                  </a:solidFill>
                  <a:latin typeface="Open Sans" panose="020B0606030504020204" pitchFamily="34" charset="0"/>
                  <a:ea typeface="Open Sans" panose="020B0606030504020204" pitchFamily="34" charset="0"/>
                  <a:cs typeface="Open Sans" panose="020B0606030504020204" pitchFamily="34" charset="0"/>
                </a:rPr>
                <a:t>ms</a:t>
              </a:r>
              <a:endParaRPr lang="en-US" sz="1200">
                <a:solidFill>
                  <a:srgbClr val="1D0D5C"/>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 name="Rectangle 27">
              <a:extLst>
                <a:ext uri="{FF2B5EF4-FFF2-40B4-BE49-F238E27FC236}">
                  <a16:creationId xmlns:a16="http://schemas.microsoft.com/office/drawing/2014/main" id="{3F496180-1B79-2E44-890C-A3EEFE0552FC}"/>
                </a:ext>
              </a:extLst>
            </p:cNvPr>
            <p:cNvSpPr/>
            <p:nvPr/>
          </p:nvSpPr>
          <p:spPr>
            <a:xfrm>
              <a:off x="3818045" y="2568155"/>
              <a:ext cx="4930252" cy="1953326"/>
            </a:xfrm>
            <a:prstGeom prst="rect">
              <a:avLst/>
            </a:prstGeom>
            <a:no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44525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par>
                          <p:cTn id="27" fill="hold">
                            <p:stCondLst>
                              <p:cond delay="500"/>
                            </p:stCondLst>
                            <p:childTnLst>
                              <p:par>
                                <p:cTn id="28" presetID="3" presetClass="emph" presetSubtype="2" fill="hold" grpId="1" nodeType="afterEffect">
                                  <p:stCondLst>
                                    <p:cond delay="1000"/>
                                  </p:stCondLst>
                                  <p:childTnLst>
                                    <p:animClr clrSpc="rgb" dir="cw">
                                      <p:cBhvr override="childStyle">
                                        <p:cTn id="29" dur="100" fill="hold"/>
                                        <p:tgtEl>
                                          <p:spTgt spid="13"/>
                                        </p:tgtEl>
                                        <p:attrNameLst>
                                          <p:attrName>style.color</p:attrName>
                                        </p:attrNameLst>
                                      </p:cBhvr>
                                      <p:to>
                                        <a:schemeClr val="bg2"/>
                                      </p:to>
                                    </p:animClr>
                                  </p:childTnLst>
                                </p:cTn>
                              </p:par>
                              <p:par>
                                <p:cTn id="30" presetID="3" presetClass="emph" presetSubtype="2" fill="hold" grpId="1" nodeType="withEffect">
                                  <p:stCondLst>
                                    <p:cond delay="1000"/>
                                  </p:stCondLst>
                                  <p:childTnLst>
                                    <p:animClr clrSpc="rgb" dir="cw">
                                      <p:cBhvr override="childStyle">
                                        <p:cTn id="31" dur="100" fill="hold"/>
                                        <p:tgtEl>
                                          <p:spTgt spid="6"/>
                                        </p:tgtEl>
                                        <p:attrNameLst>
                                          <p:attrName>style.color</p:attrName>
                                        </p:attrNameLst>
                                      </p:cBhvr>
                                      <p:to>
                                        <a:schemeClr val="bg2"/>
                                      </p:to>
                                    </p:animClr>
                                  </p:childTnLst>
                                </p:cTn>
                              </p:par>
                              <p:par>
                                <p:cTn id="32" presetID="7" presetClass="emph" presetSubtype="2" fill="hold" nodeType="withEffect">
                                  <p:stCondLst>
                                    <p:cond delay="1000"/>
                                  </p:stCondLst>
                                  <p:childTnLst>
                                    <p:animClr clrSpc="rgb" dir="cw">
                                      <p:cBhvr>
                                        <p:cTn id="33" dur="100" fill="hold"/>
                                        <p:tgtEl>
                                          <p:spTgt spid="3"/>
                                        </p:tgtEl>
                                        <p:attrNameLst>
                                          <p:attrName>stroke.color</p:attrName>
                                        </p:attrNameLst>
                                      </p:cBhvr>
                                      <p:to>
                                        <a:schemeClr val="bg2"/>
                                      </p:to>
                                    </p:animClr>
                                    <p:set>
                                      <p:cBhvr>
                                        <p:cTn id="34" dur="100" fill="hold"/>
                                        <p:tgtEl>
                                          <p:spTgt spid="3"/>
                                        </p:tgtEl>
                                        <p:attrNameLst>
                                          <p:attrName>stroke.on</p:attrName>
                                        </p:attrNameLst>
                                      </p:cBhvr>
                                      <p:to>
                                        <p:strVal val="true"/>
                                      </p:to>
                                    </p:set>
                                  </p:childTnLst>
                                </p:cTn>
                              </p:par>
                              <p:par>
                                <p:cTn id="35" presetID="7" presetClass="emph" presetSubtype="2" fill="hold" nodeType="withEffect">
                                  <p:stCondLst>
                                    <p:cond delay="1000"/>
                                  </p:stCondLst>
                                  <p:childTnLst>
                                    <p:animClr clrSpc="rgb" dir="cw">
                                      <p:cBhvr>
                                        <p:cTn id="36" dur="100" fill="hold"/>
                                        <p:tgtEl>
                                          <p:spTgt spid="12"/>
                                        </p:tgtEl>
                                        <p:attrNameLst>
                                          <p:attrName>stroke.color</p:attrName>
                                        </p:attrNameLst>
                                      </p:cBhvr>
                                      <p:to>
                                        <a:schemeClr val="bg2"/>
                                      </p:to>
                                    </p:animClr>
                                    <p:set>
                                      <p:cBhvr>
                                        <p:cTn id="37" dur="100" fill="hold"/>
                                        <p:tgtEl>
                                          <p:spTgt spid="12"/>
                                        </p:tgtEl>
                                        <p:attrNameLst>
                                          <p:attrName>stroke.on</p:attrName>
                                        </p:attrNameLst>
                                      </p:cBhvr>
                                      <p:to>
                                        <p:strVal val="tru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10"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 grpId="0" animBg="1"/>
      <p:bldP spid="6" grpId="0"/>
      <p:bldP spid="6" grpId="1"/>
      <p:bldP spid="13" grpId="0"/>
      <p:bldP spid="13" grpId="1"/>
      <p:bldP spid="14" grpId="0" animBg="1"/>
      <p:bldP spid="1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F54FD6AE-7649-2048-9BEF-116B162ADBE0}"/>
              </a:ext>
            </a:extLst>
          </p:cNvPr>
          <p:cNvSpPr/>
          <p:nvPr/>
        </p:nvSpPr>
        <p:spPr bwMode="auto">
          <a:xfrm>
            <a:off x="3574966" y="2007100"/>
            <a:ext cx="4984479" cy="2606995"/>
          </a:xfrm>
          <a:prstGeom prst="rect">
            <a:avLst/>
          </a:prstGeom>
          <a:solidFill>
            <a:schemeClr val="lt1"/>
          </a:solid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000">
                <a:ln w="0"/>
                <a:solidFill>
                  <a:srgbClr val="1D0D5C"/>
                </a:solidFill>
                <a:latin typeface="Open Sans" panose="020B0606030504020204" pitchFamily="34" charset="0"/>
                <a:ea typeface="Open Sans" panose="020B0606030504020204" pitchFamily="34" charset="0"/>
                <a:cs typeface="Open Sans" panose="020B0606030504020204" pitchFamily="34" charset="0"/>
              </a:rPr>
              <a:t>VPC</a:t>
            </a:r>
          </a:p>
        </p:txBody>
      </p:sp>
      <p:pic>
        <p:nvPicPr>
          <p:cNvPr id="63" name="Graphic 62">
            <a:extLst>
              <a:ext uri="{FF2B5EF4-FFF2-40B4-BE49-F238E27FC236}">
                <a16:creationId xmlns:a16="http://schemas.microsoft.com/office/drawing/2014/main" id="{4609409F-E6C0-4A4A-AA6D-E70F6008B2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80840" y="2015695"/>
            <a:ext cx="442290" cy="420542"/>
          </a:xfrm>
          <a:prstGeom prst="rect">
            <a:avLst/>
          </a:prstGeom>
        </p:spPr>
      </p:pic>
      <p:sp>
        <p:nvSpPr>
          <p:cNvPr id="2" name="Title 1">
            <a:extLst>
              <a:ext uri="{FF2B5EF4-FFF2-40B4-BE49-F238E27FC236}">
                <a16:creationId xmlns:a16="http://schemas.microsoft.com/office/drawing/2014/main" id="{B10A6D4F-E7DF-44F1-95C5-F3F94DAFA62C}"/>
              </a:ext>
            </a:extLst>
          </p:cNvPr>
          <p:cNvSpPr>
            <a:spLocks noGrp="1"/>
          </p:cNvSpPr>
          <p:nvPr>
            <p:ph type="title"/>
          </p:nvPr>
        </p:nvSpPr>
        <p:spPr/>
        <p:txBody>
          <a:bodyPr/>
          <a:lstStyle/>
          <a:p>
            <a:r>
              <a:rPr lang="en-US"/>
              <a:t>Timing</a:t>
            </a:r>
          </a:p>
        </p:txBody>
      </p:sp>
      <p:pic>
        <p:nvPicPr>
          <p:cNvPr id="9" name="Graphic 7">
            <a:extLst>
              <a:ext uri="{FF2B5EF4-FFF2-40B4-BE49-F238E27FC236}">
                <a16:creationId xmlns:a16="http://schemas.microsoft.com/office/drawing/2014/main" id="{446CD4A8-5979-4283-BEFB-86C18DE221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8060" y="3126998"/>
            <a:ext cx="736397" cy="73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9">
            <a:extLst>
              <a:ext uri="{FF2B5EF4-FFF2-40B4-BE49-F238E27FC236}">
                <a16:creationId xmlns:a16="http://schemas.microsoft.com/office/drawing/2014/main" id="{8F119072-D0C6-4BC8-90D8-8835990C377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01391" y="2645328"/>
            <a:ext cx="853652" cy="481670"/>
          </a:xfrm>
          <a:prstGeom prst="rect">
            <a:avLst/>
          </a:prstGeom>
        </p:spPr>
      </p:pic>
      <p:pic>
        <p:nvPicPr>
          <p:cNvPr id="11" name="Graphic 10">
            <a:extLst>
              <a:ext uri="{FF2B5EF4-FFF2-40B4-BE49-F238E27FC236}">
                <a16:creationId xmlns:a16="http://schemas.microsoft.com/office/drawing/2014/main" id="{D361F117-8ECF-4514-A0E8-7D9F4614A14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01391" y="3239988"/>
            <a:ext cx="853652" cy="481670"/>
          </a:xfrm>
          <a:prstGeom prst="rect">
            <a:avLst/>
          </a:prstGeom>
        </p:spPr>
      </p:pic>
      <p:pic>
        <p:nvPicPr>
          <p:cNvPr id="13" name="Graphic 12">
            <a:extLst>
              <a:ext uri="{FF2B5EF4-FFF2-40B4-BE49-F238E27FC236}">
                <a16:creationId xmlns:a16="http://schemas.microsoft.com/office/drawing/2014/main" id="{F987EE29-3CFB-49A3-A338-8C3576E7BA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67720" y="2645328"/>
            <a:ext cx="853652" cy="481670"/>
          </a:xfrm>
          <a:prstGeom prst="rect">
            <a:avLst/>
          </a:prstGeom>
        </p:spPr>
      </p:pic>
      <p:pic>
        <p:nvPicPr>
          <p:cNvPr id="14" name="Graphic 13">
            <a:extLst>
              <a:ext uri="{FF2B5EF4-FFF2-40B4-BE49-F238E27FC236}">
                <a16:creationId xmlns:a16="http://schemas.microsoft.com/office/drawing/2014/main" id="{C444B28C-8755-40A8-BAA9-E269AA7E936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67720" y="3239988"/>
            <a:ext cx="853652" cy="481670"/>
          </a:xfrm>
          <a:prstGeom prst="rect">
            <a:avLst/>
          </a:prstGeom>
        </p:spPr>
      </p:pic>
      <p:pic>
        <p:nvPicPr>
          <p:cNvPr id="15" name="Graphic 14">
            <a:extLst>
              <a:ext uri="{FF2B5EF4-FFF2-40B4-BE49-F238E27FC236}">
                <a16:creationId xmlns:a16="http://schemas.microsoft.com/office/drawing/2014/main" id="{C54117BF-A828-4477-8CCF-87F48C68DA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67720" y="3834647"/>
            <a:ext cx="853652" cy="481670"/>
          </a:xfrm>
          <a:prstGeom prst="rect">
            <a:avLst/>
          </a:prstGeom>
        </p:spPr>
      </p:pic>
      <p:pic>
        <p:nvPicPr>
          <p:cNvPr id="17" name="Graphic 16">
            <a:extLst>
              <a:ext uri="{FF2B5EF4-FFF2-40B4-BE49-F238E27FC236}">
                <a16:creationId xmlns:a16="http://schemas.microsoft.com/office/drawing/2014/main" id="{59E1219E-5B4D-4C12-827F-B64232E8B1A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10753" y="2654612"/>
            <a:ext cx="218239" cy="218239"/>
          </a:xfrm>
          <a:prstGeom prst="rect">
            <a:avLst/>
          </a:prstGeom>
        </p:spPr>
      </p:pic>
      <p:pic>
        <p:nvPicPr>
          <p:cNvPr id="18" name="Graphic 17">
            <a:extLst>
              <a:ext uri="{FF2B5EF4-FFF2-40B4-BE49-F238E27FC236}">
                <a16:creationId xmlns:a16="http://schemas.microsoft.com/office/drawing/2014/main" id="{1F184E8D-9845-452F-9324-492F74213A4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11721" y="3255473"/>
            <a:ext cx="218239" cy="218239"/>
          </a:xfrm>
          <a:prstGeom prst="rect">
            <a:avLst/>
          </a:prstGeom>
        </p:spPr>
      </p:pic>
      <p:pic>
        <p:nvPicPr>
          <p:cNvPr id="19" name="Graphic 18">
            <a:extLst>
              <a:ext uri="{FF2B5EF4-FFF2-40B4-BE49-F238E27FC236}">
                <a16:creationId xmlns:a16="http://schemas.microsoft.com/office/drawing/2014/main" id="{BE477B5E-4BFD-46C0-A729-1BE4D1C9EEF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02806" y="2645328"/>
            <a:ext cx="218239" cy="210568"/>
          </a:xfrm>
          <a:prstGeom prst="rect">
            <a:avLst/>
          </a:prstGeom>
        </p:spPr>
      </p:pic>
      <p:pic>
        <p:nvPicPr>
          <p:cNvPr id="20" name="Graphic 19">
            <a:extLst>
              <a:ext uri="{FF2B5EF4-FFF2-40B4-BE49-F238E27FC236}">
                <a16:creationId xmlns:a16="http://schemas.microsoft.com/office/drawing/2014/main" id="{70187D75-B367-4908-A776-B4A49D39167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02805" y="3257007"/>
            <a:ext cx="218239" cy="210568"/>
          </a:xfrm>
          <a:prstGeom prst="rect">
            <a:avLst/>
          </a:prstGeom>
        </p:spPr>
      </p:pic>
      <p:pic>
        <p:nvPicPr>
          <p:cNvPr id="21" name="Graphic 20">
            <a:extLst>
              <a:ext uri="{FF2B5EF4-FFF2-40B4-BE49-F238E27FC236}">
                <a16:creationId xmlns:a16="http://schemas.microsoft.com/office/drawing/2014/main" id="{A55CC268-4FD8-40E7-BD1B-DC2A5BCFBCB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02805" y="3861033"/>
            <a:ext cx="218239" cy="210568"/>
          </a:xfrm>
          <a:prstGeom prst="rect">
            <a:avLst/>
          </a:prstGeom>
        </p:spPr>
      </p:pic>
      <p:pic>
        <p:nvPicPr>
          <p:cNvPr id="23" name="Picture 22">
            <a:extLst>
              <a:ext uri="{FF2B5EF4-FFF2-40B4-BE49-F238E27FC236}">
                <a16:creationId xmlns:a16="http://schemas.microsoft.com/office/drawing/2014/main" id="{F779517B-0EE7-41CD-AC18-BB0B4A535437}"/>
              </a:ext>
            </a:extLst>
          </p:cNvPr>
          <p:cNvPicPr>
            <a:picLocks noChangeAspect="1"/>
          </p:cNvPicPr>
          <p:nvPr/>
        </p:nvPicPr>
        <p:blipFill rotWithShape="1">
          <a:blip r:embed="rId10"/>
          <a:srcRect l="24021" t="24558" r="25872" b="26428"/>
          <a:stretch/>
        </p:blipFill>
        <p:spPr>
          <a:xfrm>
            <a:off x="3916753" y="3719807"/>
            <a:ext cx="369275" cy="361230"/>
          </a:xfrm>
          <a:prstGeom prst="rect">
            <a:avLst/>
          </a:prstGeom>
        </p:spPr>
      </p:pic>
      <p:pic>
        <p:nvPicPr>
          <p:cNvPr id="24" name="Graphic 23">
            <a:extLst>
              <a:ext uri="{FF2B5EF4-FFF2-40B4-BE49-F238E27FC236}">
                <a16:creationId xmlns:a16="http://schemas.microsoft.com/office/drawing/2014/main" id="{F2051D1B-003E-4EC4-BE4F-0E9311C00B16}"/>
              </a:ext>
            </a:extLst>
          </p:cNvPr>
          <p:cNvPicPr>
            <a:picLocks noChangeAspect="1"/>
          </p:cNvPicPr>
          <p:nvPr/>
        </p:nvPicPr>
        <p:blipFill>
          <a:blip r:embed="rId6">
            <a:duotone>
              <a:schemeClr val="bg2">
                <a:shade val="45000"/>
                <a:satMod val="135000"/>
              </a:schemeClr>
              <a:prstClr val="white"/>
            </a:duotone>
            <a:extLst>
              <a:ext uri="{96DAC541-7B7A-43D3-8B79-37D633B846F1}">
                <asvg:svgBlip xmlns:asvg="http://schemas.microsoft.com/office/drawing/2016/SVG/main" r:embed="rId7"/>
              </a:ext>
            </a:extLst>
          </a:blip>
          <a:stretch>
            <a:fillRect/>
          </a:stretch>
        </p:blipFill>
        <p:spPr>
          <a:xfrm>
            <a:off x="4101391" y="3834647"/>
            <a:ext cx="853652" cy="481670"/>
          </a:xfrm>
          <a:prstGeom prst="rect">
            <a:avLst/>
          </a:prstGeom>
        </p:spPr>
      </p:pic>
      <p:cxnSp>
        <p:nvCxnSpPr>
          <p:cNvPr id="25" name="Straight Arrow Connector 24">
            <a:extLst>
              <a:ext uri="{FF2B5EF4-FFF2-40B4-BE49-F238E27FC236}">
                <a16:creationId xmlns:a16="http://schemas.microsoft.com/office/drawing/2014/main" id="{36128E10-E1B5-40CE-8876-B5127CC1AA97}"/>
              </a:ext>
            </a:extLst>
          </p:cNvPr>
          <p:cNvCxnSpPr>
            <a:cxnSpLocks/>
          </p:cNvCxnSpPr>
          <p:nvPr/>
        </p:nvCxnSpPr>
        <p:spPr>
          <a:xfrm>
            <a:off x="1173729" y="3506798"/>
            <a:ext cx="1134331"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C7D0075-9210-4248-9099-32BDBCF4596D}"/>
              </a:ext>
            </a:extLst>
          </p:cNvPr>
          <p:cNvSpPr/>
          <p:nvPr/>
        </p:nvSpPr>
        <p:spPr>
          <a:xfrm>
            <a:off x="3836958" y="2594572"/>
            <a:ext cx="1357437" cy="1758278"/>
          </a:xfrm>
          <a:prstGeom prst="rect">
            <a:avLst/>
          </a:prstGeom>
          <a:no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65080C48-AFCA-4C5A-932A-6B067E6642E6}"/>
              </a:ext>
            </a:extLst>
          </p:cNvPr>
          <p:cNvCxnSpPr>
            <a:cxnSpLocks/>
          </p:cNvCxnSpPr>
          <p:nvPr/>
        </p:nvCxnSpPr>
        <p:spPr>
          <a:xfrm>
            <a:off x="3056526" y="3507097"/>
            <a:ext cx="769536"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29321F69-416E-4755-B68D-96C99496684E}"/>
              </a:ext>
            </a:extLst>
          </p:cNvPr>
          <p:cNvSpPr/>
          <p:nvPr/>
        </p:nvSpPr>
        <p:spPr>
          <a:xfrm>
            <a:off x="6931635" y="2594572"/>
            <a:ext cx="1357437" cy="1782869"/>
          </a:xfrm>
          <a:prstGeom prst="rect">
            <a:avLst/>
          </a:prstGeom>
          <a:no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412D1FEC-7D00-47B1-9D99-0B56E56033BF}"/>
              </a:ext>
            </a:extLst>
          </p:cNvPr>
          <p:cNvCxnSpPr>
            <a:cxnSpLocks/>
          </p:cNvCxnSpPr>
          <p:nvPr/>
        </p:nvCxnSpPr>
        <p:spPr>
          <a:xfrm>
            <a:off x="5194394" y="3507097"/>
            <a:ext cx="1735544"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6B92011-0DD5-49CB-A71F-B91DBD58C575}"/>
              </a:ext>
            </a:extLst>
          </p:cNvPr>
          <p:cNvSpPr txBox="1"/>
          <p:nvPr/>
        </p:nvSpPr>
        <p:spPr>
          <a:xfrm>
            <a:off x="7243327" y="2076751"/>
            <a:ext cx="631903" cy="461665"/>
          </a:xfrm>
          <a:prstGeom prst="rect">
            <a:avLst/>
          </a:prstGeom>
          <a:noFill/>
        </p:spPr>
        <p:txBody>
          <a:bodyPr wrap="none" rtlCol="0" anchor="ctr">
            <a:spAutoFit/>
          </a:bodyPr>
          <a:lstStyle>
            <a:defPPr marR="0" lvl="0" algn="l" rtl="0">
              <a:lnSpc>
                <a:spcPct val="100000"/>
              </a:lnSpc>
              <a:spcBef>
                <a:spcPts val="0"/>
              </a:spcBef>
              <a:spcAft>
                <a:spcPts val="0"/>
              </a:spcAft>
            </a:defPPr>
            <a:lvl1pPr algn="ctr">
              <a:defRPr sz="1200">
                <a:latin typeface="Open Sans" panose="020B0606030504020204" pitchFamily="34" charset="0"/>
                <a:ea typeface="Open Sans" panose="020B0606030504020204" pitchFamily="34" charset="0"/>
                <a:cs typeface="Open Sans" panose="020B0606030504020204" pitchFamily="34" charset="0"/>
              </a:defRPr>
            </a:lvl1pPr>
          </a:lstStyle>
          <a:p>
            <a:r>
              <a:rPr lang="en-US">
                <a:solidFill>
                  <a:srgbClr val="1D0D5C"/>
                </a:solidFill>
              </a:rPr>
              <a:t>START</a:t>
            </a:r>
          </a:p>
          <a:p>
            <a:r>
              <a:rPr lang="en-US">
                <a:solidFill>
                  <a:srgbClr val="1D0D5C"/>
                </a:solidFill>
              </a:rPr>
              <a:t>15:05</a:t>
            </a:r>
          </a:p>
        </p:txBody>
      </p:sp>
      <p:sp>
        <p:nvSpPr>
          <p:cNvPr id="38" name="TextBox 37">
            <a:extLst>
              <a:ext uri="{FF2B5EF4-FFF2-40B4-BE49-F238E27FC236}">
                <a16:creationId xmlns:a16="http://schemas.microsoft.com/office/drawing/2014/main" id="{F8DF257C-DAA6-4CA5-8808-A5B3F9D14B19}"/>
              </a:ext>
            </a:extLst>
          </p:cNvPr>
          <p:cNvSpPr txBox="1"/>
          <p:nvPr/>
        </p:nvSpPr>
        <p:spPr>
          <a:xfrm>
            <a:off x="5341141" y="3252344"/>
            <a:ext cx="1443024" cy="246221"/>
          </a:xfrm>
          <a:prstGeom prst="rect">
            <a:avLst/>
          </a:prstGeom>
          <a:noFill/>
        </p:spPr>
        <p:txBody>
          <a:bodyPr wrap="none" rtlCol="0" anchor="ctr">
            <a:spAutoFit/>
          </a:bodyPr>
          <a:lstStyle>
            <a:defPPr marR="0" lvl="0" algn="l" rtl="0">
              <a:lnSpc>
                <a:spcPct val="100000"/>
              </a:lnSpc>
              <a:spcBef>
                <a:spcPts val="0"/>
              </a:spcBef>
              <a:spcAft>
                <a:spcPts val="0"/>
              </a:spcAft>
            </a:defPPr>
            <a:lvl1pPr algn="ctr">
              <a:defRPr sz="1200">
                <a:latin typeface="Open Sans" panose="020B0606030504020204" pitchFamily="34" charset="0"/>
                <a:ea typeface="Open Sans" panose="020B0606030504020204" pitchFamily="34" charset="0"/>
                <a:cs typeface="Open Sans" panose="020B0606030504020204" pitchFamily="34" charset="0"/>
              </a:defRPr>
            </a:lvl1pPr>
          </a:lstStyle>
          <a:p>
            <a:r>
              <a:rPr lang="en-US" sz="1000">
                <a:solidFill>
                  <a:srgbClr val="1D0D5C"/>
                </a:solidFill>
              </a:rPr>
              <a:t>waiting time – 3 mins</a:t>
            </a:r>
          </a:p>
        </p:txBody>
      </p:sp>
      <p:sp>
        <p:nvSpPr>
          <p:cNvPr id="44" name="TextBox 43">
            <a:extLst>
              <a:ext uri="{FF2B5EF4-FFF2-40B4-BE49-F238E27FC236}">
                <a16:creationId xmlns:a16="http://schemas.microsoft.com/office/drawing/2014/main" id="{790D2F9B-E687-44F0-9CC9-1396A8B747B1}"/>
              </a:ext>
            </a:extLst>
          </p:cNvPr>
          <p:cNvSpPr txBox="1"/>
          <p:nvPr/>
        </p:nvSpPr>
        <p:spPr>
          <a:xfrm>
            <a:off x="2386756" y="2871285"/>
            <a:ext cx="579005" cy="276999"/>
          </a:xfrm>
          <a:prstGeom prst="rect">
            <a:avLst/>
          </a:prstGeom>
          <a:noFill/>
        </p:spPr>
        <p:txBody>
          <a:bodyPr wrap="none" rtlCol="0" anchor="ctr">
            <a:spAutoFit/>
          </a:bodyPr>
          <a:lstStyle/>
          <a:p>
            <a:pPr algn="ctr"/>
            <a:r>
              <a:rPr lang="en-US" sz="1200">
                <a:solidFill>
                  <a:srgbClr val="1D0D5C"/>
                </a:solidFill>
                <a:latin typeface="Open Sans" panose="020B0606030504020204" pitchFamily="34" charset="0"/>
                <a:ea typeface="Open Sans" panose="020B0606030504020204" pitchFamily="34" charset="0"/>
                <a:cs typeface="Open Sans" panose="020B0606030504020204" pitchFamily="34" charset="0"/>
              </a:rPr>
              <a:t>15:02</a:t>
            </a:r>
          </a:p>
        </p:txBody>
      </p:sp>
      <p:sp>
        <p:nvSpPr>
          <p:cNvPr id="5" name="Footer Placeholder 4">
            <a:extLst>
              <a:ext uri="{FF2B5EF4-FFF2-40B4-BE49-F238E27FC236}">
                <a16:creationId xmlns:a16="http://schemas.microsoft.com/office/drawing/2014/main" id="{63FA0973-CF0D-E343-B161-0C709B99664A}"/>
              </a:ext>
            </a:extLst>
          </p:cNvPr>
          <p:cNvSpPr>
            <a:spLocks noGrp="1"/>
          </p:cNvSpPr>
          <p:nvPr>
            <p:ph type="ftr" sz="quarter" idx="13"/>
          </p:nvPr>
        </p:nvSpPr>
        <p:spPr/>
        <p:txBody>
          <a:bodyPr/>
          <a:lstStyle/>
          <a:p>
            <a:r>
              <a:rPr lang="en-US"/>
              <a:t>Challenges</a:t>
            </a:r>
          </a:p>
        </p:txBody>
      </p:sp>
      <p:pic>
        <p:nvPicPr>
          <p:cNvPr id="3" name="Picture 2">
            <a:extLst>
              <a:ext uri="{FF2B5EF4-FFF2-40B4-BE49-F238E27FC236}">
                <a16:creationId xmlns:a16="http://schemas.microsoft.com/office/drawing/2014/main" id="{08B29CF1-2D26-0949-8E71-7391C04FBA14}"/>
              </a:ext>
            </a:extLst>
          </p:cNvPr>
          <p:cNvPicPr>
            <a:picLocks noChangeAspect="1"/>
          </p:cNvPicPr>
          <p:nvPr/>
        </p:nvPicPr>
        <p:blipFill>
          <a:blip r:embed="rId11"/>
          <a:stretch>
            <a:fillRect/>
          </a:stretch>
        </p:blipFill>
        <p:spPr>
          <a:xfrm>
            <a:off x="327816" y="1008154"/>
            <a:ext cx="2541005" cy="1219227"/>
          </a:xfrm>
          <a:prstGeom prst="rect">
            <a:avLst/>
          </a:prstGeom>
          <a:ln w="12700">
            <a:noFill/>
          </a:ln>
        </p:spPr>
      </p:pic>
      <p:grpSp>
        <p:nvGrpSpPr>
          <p:cNvPr id="59" name="Group 58">
            <a:extLst>
              <a:ext uri="{FF2B5EF4-FFF2-40B4-BE49-F238E27FC236}">
                <a16:creationId xmlns:a16="http://schemas.microsoft.com/office/drawing/2014/main" id="{36D27493-DD5A-B54A-A799-7FBE61B69EB3}"/>
              </a:ext>
            </a:extLst>
          </p:cNvPr>
          <p:cNvGrpSpPr/>
          <p:nvPr/>
        </p:nvGrpSpPr>
        <p:grpSpPr>
          <a:xfrm>
            <a:off x="430278" y="3124636"/>
            <a:ext cx="736397" cy="736397"/>
            <a:chOff x="1081869" y="3124636"/>
            <a:chExt cx="736397" cy="736397"/>
          </a:xfrm>
        </p:grpSpPr>
        <p:sp>
          <p:nvSpPr>
            <p:cNvPr id="46" name="Rectangle 45">
              <a:extLst>
                <a:ext uri="{FF2B5EF4-FFF2-40B4-BE49-F238E27FC236}">
                  <a16:creationId xmlns:a16="http://schemas.microsoft.com/office/drawing/2014/main" id="{D754D0BC-9A4C-644E-9859-E4B1FB7681C5}"/>
                </a:ext>
              </a:extLst>
            </p:cNvPr>
            <p:cNvSpPr/>
            <p:nvPr/>
          </p:nvSpPr>
          <p:spPr>
            <a:xfrm>
              <a:off x="1081869" y="3124636"/>
              <a:ext cx="736397" cy="736397"/>
            </a:xfrm>
            <a:prstGeom prst="rect">
              <a:avLst/>
            </a:prstGeom>
            <a:solidFill>
              <a:srgbClr val="1D0D5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97041835-D1F1-0A43-B043-FBCB74F87AAD}"/>
                </a:ext>
              </a:extLst>
            </p:cNvPr>
            <p:cNvGrpSpPr/>
            <p:nvPr/>
          </p:nvGrpSpPr>
          <p:grpSpPr>
            <a:xfrm>
              <a:off x="1155466" y="3275336"/>
              <a:ext cx="589201" cy="434995"/>
              <a:chOff x="2209464" y="4065183"/>
              <a:chExt cx="772136" cy="570050"/>
            </a:xfrm>
          </p:grpSpPr>
          <p:sp>
            <p:nvSpPr>
              <p:cNvPr id="49" name="Rectangle 48">
                <a:extLst>
                  <a:ext uri="{FF2B5EF4-FFF2-40B4-BE49-F238E27FC236}">
                    <a16:creationId xmlns:a16="http://schemas.microsoft.com/office/drawing/2014/main" id="{99315BF4-BD05-954C-B023-3493107D39C2}"/>
                  </a:ext>
                </a:extLst>
              </p:cNvPr>
              <p:cNvSpPr/>
              <p:nvPr/>
            </p:nvSpPr>
            <p:spPr>
              <a:xfrm>
                <a:off x="2209464" y="4065183"/>
                <a:ext cx="772136" cy="570050"/>
              </a:xfrm>
              <a:prstGeom prst="rect">
                <a:avLst/>
              </a:prstGeom>
              <a:noFill/>
              <a:ln cap="rnd">
                <a:solidFill>
                  <a:srgbClr val="649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2FE01D13-6C38-0447-85C5-FE33B7948C1C}"/>
                  </a:ext>
                </a:extLst>
              </p:cNvPr>
              <p:cNvCxnSpPr/>
              <p:nvPr/>
            </p:nvCxnSpPr>
            <p:spPr>
              <a:xfrm>
                <a:off x="2347612" y="4153173"/>
                <a:ext cx="86428" cy="86428"/>
              </a:xfrm>
              <a:prstGeom prst="line">
                <a:avLst/>
              </a:prstGeom>
              <a:ln w="28575" cap="rnd">
                <a:solidFill>
                  <a:srgbClr val="649CD9"/>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DF98711-A2B1-534E-8A2B-6EC30E4694C4}"/>
                  </a:ext>
                </a:extLst>
              </p:cNvPr>
              <p:cNvCxnSpPr>
                <a:cxnSpLocks/>
              </p:cNvCxnSpPr>
              <p:nvPr/>
            </p:nvCxnSpPr>
            <p:spPr>
              <a:xfrm flipV="1">
                <a:off x="2350178" y="4239601"/>
                <a:ext cx="81295" cy="85288"/>
              </a:xfrm>
              <a:prstGeom prst="line">
                <a:avLst/>
              </a:prstGeom>
              <a:ln w="28575" cap="rnd">
                <a:solidFill>
                  <a:srgbClr val="649CD9"/>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FD2EAC8-06EC-3745-A1CD-F316B302CD65}"/>
                  </a:ext>
                </a:extLst>
              </p:cNvPr>
              <p:cNvCxnSpPr>
                <a:cxnSpLocks/>
              </p:cNvCxnSpPr>
              <p:nvPr/>
            </p:nvCxnSpPr>
            <p:spPr>
              <a:xfrm>
                <a:off x="2490487" y="4323749"/>
                <a:ext cx="179638" cy="0"/>
              </a:xfrm>
              <a:prstGeom prst="line">
                <a:avLst/>
              </a:prstGeom>
              <a:ln w="28575" cap="rnd">
                <a:solidFill>
                  <a:srgbClr val="649CD9"/>
                </a:solidFill>
              </a:ln>
            </p:spPr>
            <p:style>
              <a:lnRef idx="1">
                <a:schemeClr val="accent1"/>
              </a:lnRef>
              <a:fillRef idx="0">
                <a:schemeClr val="accent1"/>
              </a:fillRef>
              <a:effectRef idx="0">
                <a:schemeClr val="accent1"/>
              </a:effectRef>
              <a:fontRef idx="minor">
                <a:schemeClr val="tx1"/>
              </a:fontRef>
            </p:style>
          </p:cxnSp>
        </p:grpSp>
      </p:grpSp>
      <p:sp>
        <p:nvSpPr>
          <p:cNvPr id="68" name="TextBox 67">
            <a:extLst>
              <a:ext uri="{FF2B5EF4-FFF2-40B4-BE49-F238E27FC236}">
                <a16:creationId xmlns:a16="http://schemas.microsoft.com/office/drawing/2014/main" id="{4516DC90-D244-9F45-891A-690F5C9AA408}"/>
              </a:ext>
            </a:extLst>
          </p:cNvPr>
          <p:cNvSpPr txBox="1"/>
          <p:nvPr/>
        </p:nvSpPr>
        <p:spPr>
          <a:xfrm>
            <a:off x="1174555" y="3252344"/>
            <a:ext cx="1059906" cy="246221"/>
          </a:xfrm>
          <a:prstGeom prst="rect">
            <a:avLst/>
          </a:prstGeom>
          <a:noFill/>
        </p:spPr>
        <p:txBody>
          <a:bodyPr wrap="none" rtlCol="0" anchor="ctr">
            <a:spAutoFit/>
          </a:bodyPr>
          <a:lstStyle>
            <a:defPPr marR="0" lvl="0" algn="l" rtl="0">
              <a:lnSpc>
                <a:spcPct val="100000"/>
              </a:lnSpc>
              <a:spcBef>
                <a:spcPts val="0"/>
              </a:spcBef>
              <a:spcAft>
                <a:spcPts val="0"/>
              </a:spcAft>
            </a:defPPr>
            <a:lvl1pPr algn="ctr">
              <a:defRPr sz="1200">
                <a:latin typeface="Open Sans" panose="020B0606030504020204" pitchFamily="34" charset="0"/>
                <a:ea typeface="Open Sans" panose="020B0606030504020204" pitchFamily="34" charset="0"/>
                <a:cs typeface="Open Sans" panose="020B0606030504020204" pitchFamily="34" charset="0"/>
              </a:defRPr>
            </a:lvl1pPr>
          </a:lstStyle>
          <a:p>
            <a:r>
              <a:rPr lang="en-US" sz="1000">
                <a:solidFill>
                  <a:srgbClr val="1D0D5C"/>
                </a:solidFill>
              </a:rPr>
              <a:t>monsoon start</a:t>
            </a:r>
          </a:p>
        </p:txBody>
      </p:sp>
    </p:spTree>
    <p:extLst>
      <p:ext uri="{BB962C8B-B14F-4D97-AF65-F5344CB8AC3E}">
        <p14:creationId xmlns:p14="http://schemas.microsoft.com/office/powerpoint/2010/main" val="329091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wipe(left)">
                                      <p:cBhvr>
                                        <p:cTn id="15" dur="500"/>
                                        <p:tgtEl>
                                          <p:spTgt spid="68"/>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left)">
                                      <p:cBhvr>
                                        <p:cTn id="19" dur="500"/>
                                        <p:tgtEl>
                                          <p:spTgt spid="44"/>
                                        </p:tgtEl>
                                      </p:cBhvr>
                                    </p:animEffect>
                                  </p:childTnLst>
                                </p:cTn>
                              </p:par>
                              <p:par>
                                <p:cTn id="20" presetID="22" presetClass="entr" presetSubtype="8"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left)">
                                      <p:cBhvr>
                                        <p:cTn id="27" dur="500"/>
                                        <p:tgtEl>
                                          <p:spTgt spid="29"/>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wipe(left)">
                                      <p:cBhvr>
                                        <p:cTn id="31" dur="500"/>
                                        <p:tgtEl>
                                          <p:spTgt spid="62"/>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wipe(left)">
                                      <p:cBhvr>
                                        <p:cTn id="34" dur="500"/>
                                        <p:tgtEl>
                                          <p:spTgt spid="28"/>
                                        </p:tgtEl>
                                      </p:cBhvr>
                                    </p:animEffect>
                                  </p:childTnLst>
                                </p:cTn>
                              </p:par>
                              <p:par>
                                <p:cTn id="35" presetID="22" presetClass="entr" presetSubtype="8" fill="hold" nodeType="with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wipe(left)">
                                      <p:cBhvr>
                                        <p:cTn id="37" dur="500"/>
                                        <p:tgtEl>
                                          <p:spTgt spid="63"/>
                                        </p:tgtEl>
                                      </p:cBhvr>
                                    </p:animEffect>
                                  </p:childTnLst>
                                </p:cTn>
                              </p:par>
                              <p:par>
                                <p:cTn id="38" presetID="22" presetClass="entr" presetSubtype="8"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left)">
                                      <p:cBhvr>
                                        <p:cTn id="40" dur="500"/>
                                        <p:tgtEl>
                                          <p:spTgt spid="17"/>
                                        </p:tgtEl>
                                      </p:cBhvr>
                                    </p:animEffect>
                                  </p:childTnLst>
                                </p:cTn>
                              </p:par>
                              <p:par>
                                <p:cTn id="41" presetID="22" presetClass="entr" presetSubtype="8"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left)">
                                      <p:cBhvr>
                                        <p:cTn id="43" dur="500"/>
                                        <p:tgtEl>
                                          <p:spTgt spid="10"/>
                                        </p:tgtEl>
                                      </p:cBhvr>
                                    </p:animEffect>
                                  </p:childTnLst>
                                </p:cTn>
                              </p:par>
                              <p:par>
                                <p:cTn id="44" presetID="22" presetClass="entr" presetSubtype="8"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left)">
                                      <p:cBhvr>
                                        <p:cTn id="46" dur="500"/>
                                        <p:tgtEl>
                                          <p:spTgt spid="18"/>
                                        </p:tgtEl>
                                      </p:cBhvr>
                                    </p:animEffect>
                                  </p:childTnLst>
                                </p:cTn>
                              </p:par>
                              <p:par>
                                <p:cTn id="47" presetID="22" presetClass="entr" presetSubtype="8"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wipe(left)">
                                      <p:cBhvr>
                                        <p:cTn id="49" dur="500"/>
                                        <p:tgtEl>
                                          <p:spTgt spid="11"/>
                                        </p:tgtEl>
                                      </p:cBhvr>
                                    </p:animEffect>
                                  </p:childTnLst>
                                </p:cTn>
                              </p:par>
                              <p:par>
                                <p:cTn id="50" presetID="22" presetClass="entr" presetSubtype="8" fill="hold"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par>
                                <p:cTn id="53" presetID="22" presetClass="entr" presetSubtype="8"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wipe(left)">
                                      <p:cBhvr>
                                        <p:cTn id="60" dur="500"/>
                                        <p:tgtEl>
                                          <p:spTgt spid="32"/>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wipe(left)">
                                      <p:cBhvr>
                                        <p:cTn id="63" dur="500"/>
                                        <p:tgtEl>
                                          <p:spTgt spid="3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left)">
                                      <p:cBhvr>
                                        <p:cTn id="68" dur="500"/>
                                        <p:tgtEl>
                                          <p:spTgt spid="26"/>
                                        </p:tgtEl>
                                      </p:cBhvr>
                                    </p:animEffect>
                                  </p:childTnLst>
                                </p:cTn>
                              </p:par>
                              <p:par>
                                <p:cTn id="69" presetID="22" presetClass="entr" presetSubtype="8" fill="hold" nodeType="with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wipe(left)">
                                      <p:cBhvr>
                                        <p:cTn id="71" dur="500"/>
                                        <p:tgtEl>
                                          <p:spTgt spid="14"/>
                                        </p:tgtEl>
                                      </p:cBhvr>
                                    </p:animEffect>
                                  </p:childTnLst>
                                </p:cTn>
                              </p:par>
                              <p:par>
                                <p:cTn id="72" presetID="22" presetClass="entr" presetSubtype="8" fill="hold" nodeType="with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wipe(left)">
                                      <p:cBhvr>
                                        <p:cTn id="74" dur="500"/>
                                        <p:tgtEl>
                                          <p:spTgt spid="20"/>
                                        </p:tgtEl>
                                      </p:cBhvr>
                                    </p:animEffect>
                                  </p:childTnLst>
                                </p:cTn>
                              </p:par>
                              <p:par>
                                <p:cTn id="75" presetID="22" presetClass="entr" presetSubtype="8" fill="hold" nodeType="with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wipe(left)">
                                      <p:cBhvr>
                                        <p:cTn id="77" dur="500"/>
                                        <p:tgtEl>
                                          <p:spTgt spid="13"/>
                                        </p:tgtEl>
                                      </p:cBhvr>
                                    </p:animEffect>
                                  </p:childTnLst>
                                </p:cTn>
                              </p:par>
                              <p:par>
                                <p:cTn id="78" presetID="22" presetClass="entr" presetSubtype="8" fill="hold" nodeType="with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wipe(left)">
                                      <p:cBhvr>
                                        <p:cTn id="80" dur="500"/>
                                        <p:tgtEl>
                                          <p:spTgt spid="19"/>
                                        </p:tgtEl>
                                      </p:cBhvr>
                                    </p:animEffect>
                                  </p:childTnLst>
                                </p:cTn>
                              </p:par>
                              <p:par>
                                <p:cTn id="81" presetID="22" presetClass="entr" presetSubtype="8" fill="hold" nodeType="withEffect">
                                  <p:stCondLst>
                                    <p:cond delay="0"/>
                                  </p:stCondLst>
                                  <p:childTnLst>
                                    <p:set>
                                      <p:cBhvr>
                                        <p:cTn id="82" dur="1" fill="hold">
                                          <p:stCondLst>
                                            <p:cond delay="0"/>
                                          </p:stCondLst>
                                        </p:cTn>
                                        <p:tgtEl>
                                          <p:spTgt spid="15"/>
                                        </p:tgtEl>
                                        <p:attrNameLst>
                                          <p:attrName>style.visibility</p:attrName>
                                        </p:attrNameLst>
                                      </p:cBhvr>
                                      <p:to>
                                        <p:strVal val="visible"/>
                                      </p:to>
                                    </p:set>
                                    <p:animEffect transition="in" filter="wipe(left)">
                                      <p:cBhvr>
                                        <p:cTn id="83" dur="500"/>
                                        <p:tgtEl>
                                          <p:spTgt spid="15"/>
                                        </p:tgtEl>
                                      </p:cBhvr>
                                    </p:animEffect>
                                  </p:childTnLst>
                                </p:cTn>
                              </p:par>
                              <p:par>
                                <p:cTn id="84" presetID="22" presetClass="entr" presetSubtype="8" fill="hold" nodeType="withEffect">
                                  <p:stCondLst>
                                    <p:cond delay="0"/>
                                  </p:stCondLst>
                                  <p:childTnLst>
                                    <p:set>
                                      <p:cBhvr>
                                        <p:cTn id="85" dur="1" fill="hold">
                                          <p:stCondLst>
                                            <p:cond delay="0"/>
                                          </p:stCondLst>
                                        </p:cTn>
                                        <p:tgtEl>
                                          <p:spTgt spid="21"/>
                                        </p:tgtEl>
                                        <p:attrNameLst>
                                          <p:attrName>style.visibility</p:attrName>
                                        </p:attrNameLst>
                                      </p:cBhvr>
                                      <p:to>
                                        <p:strVal val="visible"/>
                                      </p:to>
                                    </p:set>
                                    <p:animEffect transition="in" filter="wipe(left)">
                                      <p:cBhvr>
                                        <p:cTn id="86" dur="500"/>
                                        <p:tgtEl>
                                          <p:spTgt spid="21"/>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wipe(left)">
                                      <p:cBhvr>
                                        <p:cTn id="89" dur="250"/>
                                        <p:tgtEl>
                                          <p:spTgt spid="37"/>
                                        </p:tgtEl>
                                      </p:cBhvr>
                                    </p:animEffect>
                                  </p:childTnLst>
                                </p:cTn>
                              </p:par>
                            </p:childTnLst>
                          </p:cTn>
                        </p:par>
                        <p:par>
                          <p:cTn id="90" fill="hold">
                            <p:stCondLst>
                              <p:cond delay="500"/>
                            </p:stCondLst>
                            <p:childTnLst>
                              <p:par>
                                <p:cTn id="91" presetID="6" presetClass="emph" presetSubtype="0" fill="hold" grpId="1" nodeType="afterEffect">
                                  <p:stCondLst>
                                    <p:cond delay="0"/>
                                  </p:stCondLst>
                                  <p:childTnLst>
                                    <p:animScale>
                                      <p:cBhvr>
                                        <p:cTn id="92" dur="250" fill="hold"/>
                                        <p:tgtEl>
                                          <p:spTgt spid="44"/>
                                        </p:tgtEl>
                                      </p:cBhvr>
                                      <p:by x="110000" y="110000"/>
                                    </p:animScale>
                                  </p:childTnLst>
                                </p:cTn>
                              </p:par>
                              <p:par>
                                <p:cTn id="93" presetID="3" presetClass="emph" presetSubtype="2" fill="hold" grpId="2" nodeType="withEffect">
                                  <p:stCondLst>
                                    <p:cond delay="0"/>
                                  </p:stCondLst>
                                  <p:childTnLst>
                                    <p:animClr clrSpc="rgb" dir="cw">
                                      <p:cBhvr override="childStyle">
                                        <p:cTn id="94" dur="250" fill="hold"/>
                                        <p:tgtEl>
                                          <p:spTgt spid="44"/>
                                        </p:tgtEl>
                                        <p:attrNameLst>
                                          <p:attrName>style.color</p:attrName>
                                        </p:attrNameLst>
                                      </p:cBhvr>
                                      <p:to>
                                        <a:srgbClr val="649CD9"/>
                                      </p:to>
                                    </p:animClr>
                                  </p:childTnLst>
                                </p:cTn>
                              </p:par>
                            </p:childTnLst>
                          </p:cTn>
                        </p:par>
                        <p:par>
                          <p:cTn id="95" fill="hold">
                            <p:stCondLst>
                              <p:cond delay="750"/>
                            </p:stCondLst>
                            <p:childTnLst>
                              <p:par>
                                <p:cTn id="96" presetID="6" presetClass="emph" presetSubtype="0" fill="hold" grpId="1" nodeType="afterEffect">
                                  <p:stCondLst>
                                    <p:cond delay="0"/>
                                  </p:stCondLst>
                                  <p:childTnLst>
                                    <p:animScale>
                                      <p:cBhvr>
                                        <p:cTn id="97" dur="250" fill="hold"/>
                                        <p:tgtEl>
                                          <p:spTgt spid="37"/>
                                        </p:tgtEl>
                                      </p:cBhvr>
                                      <p:by x="110000" y="110000"/>
                                    </p:animScale>
                                  </p:childTnLst>
                                </p:cTn>
                              </p:par>
                              <p:par>
                                <p:cTn id="98" presetID="3" presetClass="emph" presetSubtype="2" fill="hold" grpId="2" nodeType="withEffect">
                                  <p:stCondLst>
                                    <p:cond delay="0"/>
                                  </p:stCondLst>
                                  <p:childTnLst>
                                    <p:animClr clrSpc="rgb" dir="cw">
                                      <p:cBhvr override="childStyle">
                                        <p:cTn id="99" dur="250" fill="hold"/>
                                        <p:tgtEl>
                                          <p:spTgt spid="37"/>
                                        </p:tgtEl>
                                        <p:attrNameLst>
                                          <p:attrName>style.color</p:attrName>
                                        </p:attrNameLst>
                                      </p:cBhvr>
                                      <p:to>
                                        <a:srgbClr val="649CD9"/>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28" grpId="0" animBg="1"/>
      <p:bldP spid="26" grpId="0" animBg="1"/>
      <p:bldP spid="37" grpId="0"/>
      <p:bldP spid="37" grpId="1"/>
      <p:bldP spid="37" grpId="2"/>
      <p:bldP spid="38" grpId="0"/>
      <p:bldP spid="44" grpId="0"/>
      <p:bldP spid="44" grpId="1"/>
      <p:bldP spid="44" grpId="2"/>
      <p:bldP spid="6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US"/>
              <a:t>What’s a </a:t>
            </a:r>
            <a:r>
              <a:rPr lang="en-US">
                <a:solidFill>
                  <a:srgbClr val="916CBF"/>
                </a:solidFill>
              </a:rPr>
              <a:t>Single Page Application?</a:t>
            </a:r>
          </a:p>
        </p:txBody>
      </p:sp>
      <p:pic>
        <p:nvPicPr>
          <p:cNvPr id="9" name="Graphic 8">
            <a:extLst>
              <a:ext uri="{FF2B5EF4-FFF2-40B4-BE49-F238E27FC236}">
                <a16:creationId xmlns:a16="http://schemas.microsoft.com/office/drawing/2014/main" id="{FADAA17E-A970-AC47-A8CE-D92427DC13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47154" y="3619968"/>
            <a:ext cx="952500" cy="952500"/>
          </a:xfrm>
          <a:prstGeom prst="rect">
            <a:avLst/>
          </a:prstGeom>
        </p:spPr>
      </p:pic>
      <p:grpSp>
        <p:nvGrpSpPr>
          <p:cNvPr id="18" name="Group 17">
            <a:extLst>
              <a:ext uri="{FF2B5EF4-FFF2-40B4-BE49-F238E27FC236}">
                <a16:creationId xmlns:a16="http://schemas.microsoft.com/office/drawing/2014/main" id="{0C4D3AFF-288D-0C47-A605-263052F55E63}"/>
              </a:ext>
            </a:extLst>
          </p:cNvPr>
          <p:cNvGrpSpPr/>
          <p:nvPr/>
        </p:nvGrpSpPr>
        <p:grpSpPr>
          <a:xfrm>
            <a:off x="1574611" y="3699198"/>
            <a:ext cx="954085" cy="873270"/>
            <a:chOff x="3312759" y="2883738"/>
            <a:chExt cx="1477666" cy="1352502"/>
          </a:xfrm>
        </p:grpSpPr>
        <p:pic>
          <p:nvPicPr>
            <p:cNvPr id="11" name="Graphic 10">
              <a:extLst>
                <a:ext uri="{FF2B5EF4-FFF2-40B4-BE49-F238E27FC236}">
                  <a16:creationId xmlns:a16="http://schemas.microsoft.com/office/drawing/2014/main" id="{DB75C9C3-4146-5F4E-AD0C-4ECE1560FB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12759" y="2883738"/>
              <a:ext cx="1139005" cy="1139005"/>
            </a:xfrm>
            <a:prstGeom prst="rect">
              <a:avLst/>
            </a:prstGeom>
          </p:spPr>
        </p:pic>
        <p:sp>
          <p:nvSpPr>
            <p:cNvPr id="20" name="Oval 19">
              <a:extLst>
                <a:ext uri="{FF2B5EF4-FFF2-40B4-BE49-F238E27FC236}">
                  <a16:creationId xmlns:a16="http://schemas.microsoft.com/office/drawing/2014/main" id="{07381B4C-77FA-FC4E-8FA0-318AB59CE5D1}"/>
                </a:ext>
              </a:extLst>
            </p:cNvPr>
            <p:cNvSpPr/>
            <p:nvPr/>
          </p:nvSpPr>
          <p:spPr>
            <a:xfrm>
              <a:off x="3979213" y="3438477"/>
              <a:ext cx="728235" cy="72823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36BA3595-2347-6248-B714-EE309AE6F5A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23133" y="3368948"/>
              <a:ext cx="867292" cy="867292"/>
            </a:xfrm>
            <a:prstGeom prst="rect">
              <a:avLst/>
            </a:prstGeom>
          </p:spPr>
        </p:pic>
      </p:grpSp>
      <p:sp>
        <p:nvSpPr>
          <p:cNvPr id="17" name="Text Placeholder 16">
            <a:extLst>
              <a:ext uri="{FF2B5EF4-FFF2-40B4-BE49-F238E27FC236}">
                <a16:creationId xmlns:a16="http://schemas.microsoft.com/office/drawing/2014/main" id="{77ED94A1-D56D-0443-A310-3C0F3F11C317}"/>
              </a:ext>
            </a:extLst>
          </p:cNvPr>
          <p:cNvSpPr>
            <a:spLocks noGrp="1"/>
          </p:cNvSpPr>
          <p:nvPr>
            <p:ph type="body" sz="quarter" idx="12"/>
          </p:nvPr>
        </p:nvSpPr>
        <p:spPr>
          <a:xfrm>
            <a:off x="311700" y="2634702"/>
            <a:ext cx="4698336" cy="449152"/>
          </a:xfrm>
        </p:spPr>
        <p:txBody>
          <a:bodyPr/>
          <a:lstStyle/>
          <a:p>
            <a:pPr marL="0" indent="0">
              <a:buNone/>
            </a:pPr>
            <a:r>
              <a:rPr lang="en-US" b="1">
                <a:latin typeface="Raleway SemiBold" panose="020B0203030101060003" pitchFamily="34" charset="77"/>
              </a:rPr>
              <a:t>SPA </a:t>
            </a:r>
            <a:r>
              <a:rPr lang="en-US" b="1">
                <a:solidFill>
                  <a:srgbClr val="649CD9"/>
                </a:solidFill>
                <a:latin typeface="Raleway SemiBold" panose="020B0203030101060003" pitchFamily="34" charset="77"/>
              </a:rPr>
              <a:t>Benefits</a:t>
            </a:r>
          </a:p>
        </p:txBody>
      </p:sp>
      <p:pic>
        <p:nvPicPr>
          <p:cNvPr id="25" name="Graphic 24">
            <a:extLst>
              <a:ext uri="{FF2B5EF4-FFF2-40B4-BE49-F238E27FC236}">
                <a16:creationId xmlns:a16="http://schemas.microsoft.com/office/drawing/2014/main" id="{D6B572FE-7516-464E-8059-8AB56EE6F28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46759" y="1408218"/>
            <a:ext cx="952500" cy="952500"/>
          </a:xfrm>
          <a:prstGeom prst="rect">
            <a:avLst/>
          </a:prstGeom>
        </p:spPr>
      </p:pic>
      <p:pic>
        <p:nvPicPr>
          <p:cNvPr id="29" name="Graphic 28">
            <a:extLst>
              <a:ext uri="{FF2B5EF4-FFF2-40B4-BE49-F238E27FC236}">
                <a16:creationId xmlns:a16="http://schemas.microsoft.com/office/drawing/2014/main" id="{161D2ADE-1601-AC40-9C41-A5C32D1F7CF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98575" y="1311780"/>
            <a:ext cx="952500" cy="952500"/>
          </a:xfrm>
          <a:prstGeom prst="rect">
            <a:avLst/>
          </a:prstGeom>
        </p:spPr>
      </p:pic>
      <p:grpSp>
        <p:nvGrpSpPr>
          <p:cNvPr id="51" name="Group 50">
            <a:extLst>
              <a:ext uri="{FF2B5EF4-FFF2-40B4-BE49-F238E27FC236}">
                <a16:creationId xmlns:a16="http://schemas.microsoft.com/office/drawing/2014/main" id="{3F547057-C866-AD47-A41A-F8470D52D950}"/>
              </a:ext>
            </a:extLst>
          </p:cNvPr>
          <p:cNvGrpSpPr/>
          <p:nvPr/>
        </p:nvGrpSpPr>
        <p:grpSpPr>
          <a:xfrm>
            <a:off x="4213373" y="1489324"/>
            <a:ext cx="717251" cy="638574"/>
            <a:chOff x="3717714" y="1489324"/>
            <a:chExt cx="717251" cy="638574"/>
          </a:xfrm>
        </p:grpSpPr>
        <p:pic>
          <p:nvPicPr>
            <p:cNvPr id="31" name="Graphic 30">
              <a:extLst>
                <a:ext uri="{FF2B5EF4-FFF2-40B4-BE49-F238E27FC236}">
                  <a16:creationId xmlns:a16="http://schemas.microsoft.com/office/drawing/2014/main" id="{1C60A798-2FEC-9846-8443-F1CA095A311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756658" y="1489324"/>
              <a:ext cx="678307" cy="638574"/>
            </a:xfrm>
            <a:prstGeom prst="rect">
              <a:avLst/>
            </a:prstGeom>
          </p:spPr>
        </p:pic>
        <p:pic>
          <p:nvPicPr>
            <p:cNvPr id="40" name="Graphic 39">
              <a:extLst>
                <a:ext uri="{FF2B5EF4-FFF2-40B4-BE49-F238E27FC236}">
                  <a16:creationId xmlns:a16="http://schemas.microsoft.com/office/drawing/2014/main" id="{69506CF5-1F0F-444E-9F65-2519DE3CD33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848960" y="1588469"/>
              <a:ext cx="459376" cy="459376"/>
            </a:xfrm>
            <a:prstGeom prst="rect">
              <a:avLst/>
            </a:prstGeom>
          </p:spPr>
        </p:pic>
        <p:cxnSp>
          <p:nvCxnSpPr>
            <p:cNvPr id="43" name="Straight Connector 42">
              <a:extLst>
                <a:ext uri="{FF2B5EF4-FFF2-40B4-BE49-F238E27FC236}">
                  <a16:creationId xmlns:a16="http://schemas.microsoft.com/office/drawing/2014/main" id="{7858432F-3194-1F41-A15C-316678F3432A}"/>
                </a:ext>
              </a:extLst>
            </p:cNvPr>
            <p:cNvCxnSpPr>
              <a:cxnSpLocks/>
            </p:cNvCxnSpPr>
            <p:nvPr/>
          </p:nvCxnSpPr>
          <p:spPr>
            <a:xfrm>
              <a:off x="3717714" y="1489324"/>
              <a:ext cx="673596" cy="597411"/>
            </a:xfrm>
            <a:prstGeom prst="line">
              <a:avLst/>
            </a:prstGeom>
            <a:ln w="47625">
              <a:solidFill>
                <a:srgbClr val="916CBF"/>
              </a:solidFill>
            </a:ln>
          </p:spPr>
          <p:style>
            <a:lnRef idx="1">
              <a:schemeClr val="accent1"/>
            </a:lnRef>
            <a:fillRef idx="0">
              <a:schemeClr val="accent1"/>
            </a:fillRef>
            <a:effectRef idx="0">
              <a:schemeClr val="accent1"/>
            </a:effectRef>
            <a:fontRef idx="minor">
              <a:schemeClr val="tx1"/>
            </a:fontRef>
          </p:style>
        </p:cxnSp>
      </p:grpSp>
      <p:pic>
        <p:nvPicPr>
          <p:cNvPr id="53" name="Graphic 52">
            <a:extLst>
              <a:ext uri="{FF2B5EF4-FFF2-40B4-BE49-F238E27FC236}">
                <a16:creationId xmlns:a16="http://schemas.microsoft.com/office/drawing/2014/main" id="{B98E0271-E290-8D4E-AF21-39159C45FF5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136786" y="3590658"/>
            <a:ext cx="952500" cy="952500"/>
          </a:xfrm>
          <a:prstGeom prst="rect">
            <a:avLst/>
          </a:prstGeom>
        </p:spPr>
      </p:pic>
      <p:sp>
        <p:nvSpPr>
          <p:cNvPr id="2" name="Footer Placeholder 1">
            <a:extLst>
              <a:ext uri="{FF2B5EF4-FFF2-40B4-BE49-F238E27FC236}">
                <a16:creationId xmlns:a16="http://schemas.microsoft.com/office/drawing/2014/main" id="{3765EDA8-4E77-3343-9AE1-86C6BA4FD13C}"/>
              </a:ext>
            </a:extLst>
          </p:cNvPr>
          <p:cNvSpPr>
            <a:spLocks noGrp="1"/>
          </p:cNvSpPr>
          <p:nvPr>
            <p:ph type="ftr" sz="quarter" idx="13"/>
          </p:nvPr>
        </p:nvSpPr>
        <p:spPr/>
        <p:txBody>
          <a:bodyPr/>
          <a:lstStyle/>
          <a:p>
            <a:r>
              <a:rPr lang="en-US"/>
              <a:t>Introduction</a:t>
            </a:r>
          </a:p>
        </p:txBody>
      </p:sp>
    </p:spTree>
    <p:extLst>
      <p:ext uri="{BB962C8B-B14F-4D97-AF65-F5344CB8AC3E}">
        <p14:creationId xmlns:p14="http://schemas.microsoft.com/office/powerpoint/2010/main" val="223373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xEl>
                                              <p:pRg st="0" end="0"/>
                                            </p:txEl>
                                          </p:spTgt>
                                        </p:tgtEl>
                                        <p:attrNameLst>
                                          <p:attrName>style.visibility</p:attrName>
                                        </p:attrNameLst>
                                      </p:cBhvr>
                                      <p:to>
                                        <p:strVal val="visible"/>
                                      </p:to>
                                    </p:set>
                                    <p:animEffect transition="in" filter="fade">
                                      <p:cBhvr>
                                        <p:cTn id="22" dur="500"/>
                                        <p:tgtEl>
                                          <p:spTgt spid="1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fade">
                                      <p:cBhvr>
                                        <p:cTn id="32" dur="500"/>
                                        <p:tgtEl>
                                          <p:spTgt spid="5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1A4FF-823B-47FB-B9A8-33FB778BC5D0}"/>
              </a:ext>
            </a:extLst>
          </p:cNvPr>
          <p:cNvSpPr>
            <a:spLocks noGrp="1"/>
          </p:cNvSpPr>
          <p:nvPr>
            <p:ph type="title"/>
          </p:nvPr>
        </p:nvSpPr>
        <p:spPr/>
        <p:txBody>
          <a:bodyPr/>
          <a:lstStyle/>
          <a:p>
            <a:r>
              <a:rPr lang="en-US"/>
              <a:t>Timing</a:t>
            </a:r>
          </a:p>
        </p:txBody>
      </p:sp>
      <p:pic>
        <p:nvPicPr>
          <p:cNvPr id="14" name="Picture 13" descr="Shape, arrow&#10;&#10;Description automatically generated">
            <a:extLst>
              <a:ext uri="{FF2B5EF4-FFF2-40B4-BE49-F238E27FC236}">
                <a16:creationId xmlns:a16="http://schemas.microsoft.com/office/drawing/2014/main" id="{6369CF13-FDED-4B0B-BB80-57CC678C56D4}"/>
              </a:ext>
            </a:extLst>
          </p:cNvPr>
          <p:cNvPicPr>
            <a:picLocks noChangeAspect="1"/>
          </p:cNvPicPr>
          <p:nvPr/>
        </p:nvPicPr>
        <p:blipFill>
          <a:blip r:embed="rId3"/>
          <a:stretch>
            <a:fillRect/>
          </a:stretch>
        </p:blipFill>
        <p:spPr>
          <a:xfrm>
            <a:off x="6132771" y="2891016"/>
            <a:ext cx="485774" cy="485774"/>
          </a:xfrm>
          <a:prstGeom prst="rect">
            <a:avLst/>
          </a:prstGeom>
        </p:spPr>
      </p:pic>
      <p:sp>
        <p:nvSpPr>
          <p:cNvPr id="15" name="Rectangle 14">
            <a:extLst>
              <a:ext uri="{FF2B5EF4-FFF2-40B4-BE49-F238E27FC236}">
                <a16:creationId xmlns:a16="http://schemas.microsoft.com/office/drawing/2014/main" id="{C580B092-AAF3-4905-BC05-13E2E4F4979B}"/>
              </a:ext>
            </a:extLst>
          </p:cNvPr>
          <p:cNvSpPr/>
          <p:nvPr/>
        </p:nvSpPr>
        <p:spPr>
          <a:xfrm>
            <a:off x="2429503" y="2703024"/>
            <a:ext cx="4284994" cy="1797539"/>
          </a:xfrm>
          <a:prstGeom prst="rect">
            <a:avLst/>
          </a:prstGeom>
          <a:no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endParaRPr lang="en-US" sz="1000">
              <a:ln w="0"/>
              <a:solidFill>
                <a:srgbClr val="1D0D5C"/>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6" name="Group 15">
            <a:extLst>
              <a:ext uri="{FF2B5EF4-FFF2-40B4-BE49-F238E27FC236}">
                <a16:creationId xmlns:a16="http://schemas.microsoft.com/office/drawing/2014/main" id="{C9E0713D-24F0-423A-9A38-132153D141B8}"/>
              </a:ext>
            </a:extLst>
          </p:cNvPr>
          <p:cNvGrpSpPr/>
          <p:nvPr/>
        </p:nvGrpSpPr>
        <p:grpSpPr>
          <a:xfrm>
            <a:off x="3193591" y="3018402"/>
            <a:ext cx="423223" cy="319648"/>
            <a:chOff x="419071" y="676330"/>
            <a:chExt cx="423223" cy="319648"/>
          </a:xfrm>
          <a:solidFill>
            <a:srgbClr val="916CBF"/>
          </a:solidFill>
        </p:grpSpPr>
        <p:pic>
          <p:nvPicPr>
            <p:cNvPr id="17" name="Graphic 16">
              <a:extLst>
                <a:ext uri="{FF2B5EF4-FFF2-40B4-BE49-F238E27FC236}">
                  <a16:creationId xmlns:a16="http://schemas.microsoft.com/office/drawing/2014/main" id="{4D30DD88-7337-43D3-9BBA-5C1D21BEC1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9071" y="676330"/>
              <a:ext cx="263852" cy="263852"/>
            </a:xfrm>
            <a:prstGeom prst="rect">
              <a:avLst/>
            </a:prstGeom>
          </p:spPr>
        </p:pic>
        <p:pic>
          <p:nvPicPr>
            <p:cNvPr id="18" name="Graphic 17">
              <a:extLst>
                <a:ext uri="{FF2B5EF4-FFF2-40B4-BE49-F238E27FC236}">
                  <a16:creationId xmlns:a16="http://schemas.microsoft.com/office/drawing/2014/main" id="{43670ECC-E20A-4855-A192-73A96234C0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7269" y="760953"/>
              <a:ext cx="235025" cy="235025"/>
            </a:xfrm>
            <a:prstGeom prst="rect">
              <a:avLst/>
            </a:prstGeom>
          </p:spPr>
        </p:pic>
      </p:grpSp>
      <p:grpSp>
        <p:nvGrpSpPr>
          <p:cNvPr id="19" name="Group 18">
            <a:extLst>
              <a:ext uri="{FF2B5EF4-FFF2-40B4-BE49-F238E27FC236}">
                <a16:creationId xmlns:a16="http://schemas.microsoft.com/office/drawing/2014/main" id="{6452ED7F-6141-4C53-9D6D-8093F05813ED}"/>
              </a:ext>
            </a:extLst>
          </p:cNvPr>
          <p:cNvGrpSpPr/>
          <p:nvPr/>
        </p:nvGrpSpPr>
        <p:grpSpPr>
          <a:xfrm>
            <a:off x="3193591" y="3376790"/>
            <a:ext cx="423223" cy="319648"/>
            <a:chOff x="419071" y="676330"/>
            <a:chExt cx="423223" cy="319648"/>
          </a:xfrm>
          <a:solidFill>
            <a:srgbClr val="916CBF"/>
          </a:solidFill>
        </p:grpSpPr>
        <p:pic>
          <p:nvPicPr>
            <p:cNvPr id="20" name="Graphic 19">
              <a:extLst>
                <a:ext uri="{FF2B5EF4-FFF2-40B4-BE49-F238E27FC236}">
                  <a16:creationId xmlns:a16="http://schemas.microsoft.com/office/drawing/2014/main" id="{AA0E1D2A-837F-4415-AE42-50600D21AC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9071" y="676330"/>
              <a:ext cx="263852" cy="263852"/>
            </a:xfrm>
            <a:prstGeom prst="rect">
              <a:avLst/>
            </a:prstGeom>
          </p:spPr>
        </p:pic>
        <p:pic>
          <p:nvPicPr>
            <p:cNvPr id="21" name="Graphic 20">
              <a:extLst>
                <a:ext uri="{FF2B5EF4-FFF2-40B4-BE49-F238E27FC236}">
                  <a16:creationId xmlns:a16="http://schemas.microsoft.com/office/drawing/2014/main" id="{693C1617-274B-4E5D-8255-79A7A7C55CA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7269" y="760953"/>
              <a:ext cx="235025" cy="235025"/>
            </a:xfrm>
            <a:prstGeom prst="rect">
              <a:avLst/>
            </a:prstGeom>
          </p:spPr>
        </p:pic>
      </p:grpSp>
      <p:grpSp>
        <p:nvGrpSpPr>
          <p:cNvPr id="22" name="Group 21">
            <a:extLst>
              <a:ext uri="{FF2B5EF4-FFF2-40B4-BE49-F238E27FC236}">
                <a16:creationId xmlns:a16="http://schemas.microsoft.com/office/drawing/2014/main" id="{01AE2035-6FE0-43EB-8FF2-A09D13AE54CE}"/>
              </a:ext>
            </a:extLst>
          </p:cNvPr>
          <p:cNvGrpSpPr/>
          <p:nvPr/>
        </p:nvGrpSpPr>
        <p:grpSpPr>
          <a:xfrm>
            <a:off x="3193591" y="3781061"/>
            <a:ext cx="423223" cy="319648"/>
            <a:chOff x="419071" y="676330"/>
            <a:chExt cx="423223" cy="319648"/>
          </a:xfrm>
          <a:solidFill>
            <a:srgbClr val="916CBF"/>
          </a:solidFill>
        </p:grpSpPr>
        <p:pic>
          <p:nvPicPr>
            <p:cNvPr id="23" name="Graphic 22">
              <a:extLst>
                <a:ext uri="{FF2B5EF4-FFF2-40B4-BE49-F238E27FC236}">
                  <a16:creationId xmlns:a16="http://schemas.microsoft.com/office/drawing/2014/main" id="{4EEF201E-204A-486F-B609-CEBDF3CAA6F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9071" y="676330"/>
              <a:ext cx="263852" cy="263852"/>
            </a:xfrm>
            <a:prstGeom prst="rect">
              <a:avLst/>
            </a:prstGeom>
          </p:spPr>
        </p:pic>
        <p:pic>
          <p:nvPicPr>
            <p:cNvPr id="24" name="Graphic 23">
              <a:extLst>
                <a:ext uri="{FF2B5EF4-FFF2-40B4-BE49-F238E27FC236}">
                  <a16:creationId xmlns:a16="http://schemas.microsoft.com/office/drawing/2014/main" id="{32FA704F-A546-4A73-A24E-84FFACC3843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7269" y="760953"/>
              <a:ext cx="235025" cy="235025"/>
            </a:xfrm>
            <a:prstGeom prst="rect">
              <a:avLst/>
            </a:prstGeom>
          </p:spPr>
        </p:pic>
      </p:grpSp>
      <p:pic>
        <p:nvPicPr>
          <p:cNvPr id="25" name="Graphic 24">
            <a:extLst>
              <a:ext uri="{FF2B5EF4-FFF2-40B4-BE49-F238E27FC236}">
                <a16:creationId xmlns:a16="http://schemas.microsoft.com/office/drawing/2014/main" id="{636BE267-C008-4FE8-96D1-775E5ECBB5D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16814" y="3015472"/>
            <a:ext cx="263851" cy="263851"/>
          </a:xfrm>
          <a:prstGeom prst="rect">
            <a:avLst/>
          </a:prstGeom>
        </p:spPr>
      </p:pic>
      <p:pic>
        <p:nvPicPr>
          <p:cNvPr id="26" name="Graphic 25">
            <a:extLst>
              <a:ext uri="{FF2B5EF4-FFF2-40B4-BE49-F238E27FC236}">
                <a16:creationId xmlns:a16="http://schemas.microsoft.com/office/drawing/2014/main" id="{4B653618-E1D0-4739-9E8B-E54C1FED62D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18100" y="3392587"/>
            <a:ext cx="263851" cy="263851"/>
          </a:xfrm>
          <a:prstGeom prst="rect">
            <a:avLst/>
          </a:prstGeom>
        </p:spPr>
      </p:pic>
      <p:pic>
        <p:nvPicPr>
          <p:cNvPr id="27" name="Graphic 26">
            <a:extLst>
              <a:ext uri="{FF2B5EF4-FFF2-40B4-BE49-F238E27FC236}">
                <a16:creationId xmlns:a16="http://schemas.microsoft.com/office/drawing/2014/main" id="{187D2E3B-A9F6-4580-9CD9-4617A821A07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18100" y="3781062"/>
            <a:ext cx="263851" cy="263851"/>
          </a:xfrm>
          <a:prstGeom prst="rect">
            <a:avLst/>
          </a:prstGeom>
        </p:spPr>
      </p:pic>
      <p:sp>
        <p:nvSpPr>
          <p:cNvPr id="30" name="TextBox 29">
            <a:extLst>
              <a:ext uri="{FF2B5EF4-FFF2-40B4-BE49-F238E27FC236}">
                <a16:creationId xmlns:a16="http://schemas.microsoft.com/office/drawing/2014/main" id="{1661DA5E-2955-4455-A80D-F6B5020FCC24}"/>
              </a:ext>
            </a:extLst>
          </p:cNvPr>
          <p:cNvSpPr txBox="1"/>
          <p:nvPr/>
        </p:nvSpPr>
        <p:spPr>
          <a:xfrm>
            <a:off x="6180135" y="3010792"/>
            <a:ext cx="473283" cy="246221"/>
          </a:xfrm>
          <a:prstGeom prst="rect">
            <a:avLst/>
          </a:prstGeom>
          <a:noFill/>
        </p:spPr>
        <p:txBody>
          <a:bodyPr wrap="square" rtlCol="0">
            <a:spAutoFit/>
          </a:bodyPr>
          <a:lstStyle/>
          <a:p>
            <a:r>
              <a:rPr lang="en-US" sz="1000"/>
              <a:t>15s</a:t>
            </a:r>
          </a:p>
        </p:txBody>
      </p:sp>
      <p:sp>
        <p:nvSpPr>
          <p:cNvPr id="3" name="Footer Placeholder 2">
            <a:extLst>
              <a:ext uri="{FF2B5EF4-FFF2-40B4-BE49-F238E27FC236}">
                <a16:creationId xmlns:a16="http://schemas.microsoft.com/office/drawing/2014/main" id="{A7BB22E6-D3D9-E446-B3FC-7392901333F9}"/>
              </a:ext>
            </a:extLst>
          </p:cNvPr>
          <p:cNvSpPr>
            <a:spLocks noGrp="1"/>
          </p:cNvSpPr>
          <p:nvPr>
            <p:ph type="ftr" sz="quarter" idx="13"/>
          </p:nvPr>
        </p:nvSpPr>
        <p:spPr/>
        <p:txBody>
          <a:bodyPr/>
          <a:lstStyle/>
          <a:p>
            <a:r>
              <a:rPr lang="en-US"/>
              <a:t>Challenges</a:t>
            </a:r>
          </a:p>
        </p:txBody>
      </p:sp>
      <p:pic>
        <p:nvPicPr>
          <p:cNvPr id="31" name="Graphic 30">
            <a:extLst>
              <a:ext uri="{FF2B5EF4-FFF2-40B4-BE49-F238E27FC236}">
                <a16:creationId xmlns:a16="http://schemas.microsoft.com/office/drawing/2014/main" id="{C7EE87F5-4AFE-4181-9000-CEDAA836472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75658" y="3470328"/>
            <a:ext cx="263851" cy="263851"/>
          </a:xfrm>
          <a:prstGeom prst="rect">
            <a:avLst/>
          </a:prstGeom>
        </p:spPr>
      </p:pic>
      <p:pic>
        <p:nvPicPr>
          <p:cNvPr id="32" name="Graphic 8">
            <a:extLst>
              <a:ext uri="{FF2B5EF4-FFF2-40B4-BE49-F238E27FC236}">
                <a16:creationId xmlns:a16="http://schemas.microsoft.com/office/drawing/2014/main" id="{00E71055-50E8-428E-8976-45408C792CC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67300" y="3326800"/>
            <a:ext cx="475197" cy="47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A1D02292-8A12-3747-913E-369FE163B224}"/>
              </a:ext>
            </a:extLst>
          </p:cNvPr>
          <p:cNvPicPr>
            <a:picLocks noChangeAspect="1"/>
          </p:cNvPicPr>
          <p:nvPr/>
        </p:nvPicPr>
        <p:blipFill>
          <a:blip r:embed="rId13"/>
          <a:stretch>
            <a:fillRect/>
          </a:stretch>
        </p:blipFill>
        <p:spPr>
          <a:xfrm>
            <a:off x="257143" y="1030047"/>
            <a:ext cx="2875862" cy="1410430"/>
          </a:xfrm>
          <a:prstGeom prst="rect">
            <a:avLst/>
          </a:prstGeom>
        </p:spPr>
      </p:pic>
      <p:cxnSp>
        <p:nvCxnSpPr>
          <p:cNvPr id="39" name="Straight Connector 38">
            <a:extLst>
              <a:ext uri="{FF2B5EF4-FFF2-40B4-BE49-F238E27FC236}">
                <a16:creationId xmlns:a16="http://schemas.microsoft.com/office/drawing/2014/main" id="{54C17B64-8206-E840-A6AD-964FA601B00B}"/>
              </a:ext>
            </a:extLst>
          </p:cNvPr>
          <p:cNvCxnSpPr>
            <a:cxnSpLocks/>
          </p:cNvCxnSpPr>
          <p:nvPr/>
        </p:nvCxnSpPr>
        <p:spPr>
          <a:xfrm flipV="1">
            <a:off x="1647137" y="2703025"/>
            <a:ext cx="782366" cy="165057"/>
          </a:xfrm>
          <a:prstGeom prst="line">
            <a:avLst/>
          </a:prstGeom>
          <a:solidFill>
            <a:schemeClr val="lt1"/>
          </a:solidFill>
          <a:ln w="12700">
            <a:solidFill>
              <a:srgbClr val="1D0D5C"/>
            </a:solidFill>
            <a:prstDash val="sysDot"/>
          </a:ln>
        </p:spPr>
        <p:style>
          <a:lnRef idx="2">
            <a:schemeClr val="accent1">
              <a:shade val="50000"/>
            </a:schemeClr>
          </a:lnRef>
          <a:fillRef idx="1">
            <a:schemeClr val="accent1"/>
          </a:fillRef>
          <a:effectRef idx="0">
            <a:schemeClr val="accent1"/>
          </a:effectRef>
          <a:fontRef idx="minor">
            <a:schemeClr val="lt1"/>
          </a:fontRef>
        </p:style>
      </p:cxnSp>
      <p:sp>
        <p:nvSpPr>
          <p:cNvPr id="44" name="TextBox 43">
            <a:extLst>
              <a:ext uri="{FF2B5EF4-FFF2-40B4-BE49-F238E27FC236}">
                <a16:creationId xmlns:a16="http://schemas.microsoft.com/office/drawing/2014/main" id="{259A943C-0F84-844C-B11A-0CEE7E0CE07A}"/>
              </a:ext>
            </a:extLst>
          </p:cNvPr>
          <p:cNvSpPr txBox="1"/>
          <p:nvPr/>
        </p:nvSpPr>
        <p:spPr>
          <a:xfrm>
            <a:off x="5698183" y="3790470"/>
            <a:ext cx="848309" cy="246221"/>
          </a:xfrm>
          <a:prstGeom prst="rect">
            <a:avLst/>
          </a:prstGeom>
          <a:solidFill>
            <a:schemeClr val="lt1"/>
          </a:solidFill>
          <a:ln>
            <a:noFill/>
          </a:ln>
        </p:spPr>
        <p:txBody>
          <a:bodyPr wrap="none" rtlCol="0">
            <a:spAutoFit/>
          </a:bodyPr>
          <a:lstStyle/>
          <a:p>
            <a:r>
              <a:rPr lang="en-US" sz="1000">
                <a:solidFill>
                  <a:srgbClr val="1D0D5C"/>
                </a:solidFill>
                <a:latin typeface="Open Sans" panose="020B0606030504020204" pitchFamily="34" charset="0"/>
                <a:ea typeface="Open Sans" panose="020B0606030504020204" pitchFamily="34" charset="0"/>
                <a:cs typeface="Open Sans" panose="020B0606030504020204" pitchFamily="34" charset="0"/>
              </a:rPr>
              <a:t>Normalizer</a:t>
            </a:r>
          </a:p>
        </p:txBody>
      </p:sp>
      <p:grpSp>
        <p:nvGrpSpPr>
          <p:cNvPr id="45" name="Group 44">
            <a:extLst>
              <a:ext uri="{FF2B5EF4-FFF2-40B4-BE49-F238E27FC236}">
                <a16:creationId xmlns:a16="http://schemas.microsoft.com/office/drawing/2014/main" id="{A35E7324-0D9C-C640-BA67-DF2312DE0731}"/>
              </a:ext>
            </a:extLst>
          </p:cNvPr>
          <p:cNvGrpSpPr/>
          <p:nvPr/>
        </p:nvGrpSpPr>
        <p:grpSpPr>
          <a:xfrm>
            <a:off x="5888873" y="3338050"/>
            <a:ext cx="474994" cy="474437"/>
            <a:chOff x="8146855" y="2934360"/>
            <a:chExt cx="474994" cy="474437"/>
          </a:xfrm>
        </p:grpSpPr>
        <p:grpSp>
          <p:nvGrpSpPr>
            <p:cNvPr id="46" name="Group 45">
              <a:extLst>
                <a:ext uri="{FF2B5EF4-FFF2-40B4-BE49-F238E27FC236}">
                  <a16:creationId xmlns:a16="http://schemas.microsoft.com/office/drawing/2014/main" id="{02B25D12-6A8A-AD48-ABA2-473019C67C59}"/>
                </a:ext>
              </a:extLst>
            </p:cNvPr>
            <p:cNvGrpSpPr/>
            <p:nvPr/>
          </p:nvGrpSpPr>
          <p:grpSpPr>
            <a:xfrm>
              <a:off x="8170012" y="2934360"/>
              <a:ext cx="428041" cy="448755"/>
              <a:chOff x="7996271" y="3726454"/>
              <a:chExt cx="812137" cy="851438"/>
            </a:xfrm>
          </p:grpSpPr>
          <p:pic>
            <p:nvPicPr>
              <p:cNvPr id="48" name="Graphic 47">
                <a:extLst>
                  <a:ext uri="{FF2B5EF4-FFF2-40B4-BE49-F238E27FC236}">
                    <a16:creationId xmlns:a16="http://schemas.microsoft.com/office/drawing/2014/main" id="{4EF2BE64-FEB7-ED4F-8E58-16A8B874A39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996271" y="3765755"/>
                <a:ext cx="812137" cy="812137"/>
              </a:xfrm>
              <a:prstGeom prst="rect">
                <a:avLst/>
              </a:prstGeom>
            </p:spPr>
          </p:pic>
          <p:pic>
            <p:nvPicPr>
              <p:cNvPr id="49" name="Graphic 48">
                <a:extLst>
                  <a:ext uri="{FF2B5EF4-FFF2-40B4-BE49-F238E27FC236}">
                    <a16:creationId xmlns:a16="http://schemas.microsoft.com/office/drawing/2014/main" id="{6AF83014-AEAE-C145-8FD2-9C8EB48789F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154397" y="3726454"/>
                <a:ext cx="481800" cy="481800"/>
              </a:xfrm>
              <a:prstGeom prst="rect">
                <a:avLst/>
              </a:prstGeom>
            </p:spPr>
          </p:pic>
          <p:sp>
            <p:nvSpPr>
              <p:cNvPr id="50" name="Oval 49">
                <a:extLst>
                  <a:ext uri="{FF2B5EF4-FFF2-40B4-BE49-F238E27FC236}">
                    <a16:creationId xmlns:a16="http://schemas.microsoft.com/office/drawing/2014/main" id="{9FA15B7C-900B-C54A-838A-9E61F7CF1AFC}"/>
                  </a:ext>
                </a:extLst>
              </p:cNvPr>
              <p:cNvSpPr/>
              <p:nvPr/>
            </p:nvSpPr>
            <p:spPr>
              <a:xfrm flipH="1">
                <a:off x="8112512" y="4335009"/>
                <a:ext cx="45719" cy="45719"/>
              </a:xfrm>
              <a:prstGeom prst="ellipse">
                <a:avLst/>
              </a:prstGeom>
              <a:solidFill>
                <a:srgbClr val="1D0D5C"/>
              </a:solidFill>
              <a:ln>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4C252785-4102-AD43-8D22-5ECFAD490B50}"/>
                  </a:ext>
                </a:extLst>
              </p:cNvPr>
              <p:cNvSpPr/>
              <p:nvPr/>
            </p:nvSpPr>
            <p:spPr>
              <a:xfrm flipH="1">
                <a:off x="8203876" y="4245893"/>
                <a:ext cx="45719" cy="45719"/>
              </a:xfrm>
              <a:prstGeom prst="ellipse">
                <a:avLst/>
              </a:prstGeom>
              <a:solidFill>
                <a:srgbClr val="1D0D5C"/>
              </a:solidFill>
              <a:ln>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96881B7B-F280-054A-8EDF-0ACE81EE4BB8}"/>
                  </a:ext>
                </a:extLst>
              </p:cNvPr>
              <p:cNvSpPr/>
              <p:nvPr/>
            </p:nvSpPr>
            <p:spPr>
              <a:xfrm flipH="1">
                <a:off x="8318861" y="4412373"/>
                <a:ext cx="45719" cy="45719"/>
              </a:xfrm>
              <a:prstGeom prst="ellipse">
                <a:avLst/>
              </a:prstGeom>
              <a:solidFill>
                <a:srgbClr val="1D0D5C"/>
              </a:solidFill>
              <a:ln>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A2E3486B-F27C-FD40-9F57-224A44BA3D78}"/>
                  </a:ext>
                </a:extLst>
              </p:cNvPr>
              <p:cNvSpPr/>
              <p:nvPr/>
            </p:nvSpPr>
            <p:spPr>
              <a:xfrm flipH="1">
                <a:off x="8458112" y="4242087"/>
                <a:ext cx="45719" cy="45719"/>
              </a:xfrm>
              <a:prstGeom prst="ellipse">
                <a:avLst/>
              </a:prstGeom>
              <a:solidFill>
                <a:srgbClr val="1D0D5C"/>
              </a:solidFill>
              <a:ln>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FE7724E8-6066-E144-B87F-109CDE9E900F}"/>
                  </a:ext>
                </a:extLst>
              </p:cNvPr>
              <p:cNvSpPr/>
              <p:nvPr/>
            </p:nvSpPr>
            <p:spPr>
              <a:xfrm flipH="1">
                <a:off x="8621310" y="4340604"/>
                <a:ext cx="45718" cy="45718"/>
              </a:xfrm>
              <a:prstGeom prst="ellipse">
                <a:avLst/>
              </a:prstGeom>
              <a:solidFill>
                <a:srgbClr val="1D0D5C"/>
              </a:solidFill>
              <a:ln>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Rectangle 46">
              <a:extLst>
                <a:ext uri="{FF2B5EF4-FFF2-40B4-BE49-F238E27FC236}">
                  <a16:creationId xmlns:a16="http://schemas.microsoft.com/office/drawing/2014/main" id="{ED714506-03F6-7A42-92B8-6CEA46A63A60}"/>
                </a:ext>
              </a:extLst>
            </p:cNvPr>
            <p:cNvSpPr/>
            <p:nvPr/>
          </p:nvSpPr>
          <p:spPr>
            <a:xfrm>
              <a:off x="8146855" y="2934360"/>
              <a:ext cx="474994" cy="474437"/>
            </a:xfrm>
            <a:prstGeom prst="rect">
              <a:avLst/>
            </a:prstGeom>
            <a:no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CCB82778-EBA0-2244-A70F-493D90F2BA51}"/>
              </a:ext>
            </a:extLst>
          </p:cNvPr>
          <p:cNvGrpSpPr/>
          <p:nvPr/>
        </p:nvGrpSpPr>
        <p:grpSpPr>
          <a:xfrm>
            <a:off x="5749100" y="3189302"/>
            <a:ext cx="284397" cy="287559"/>
            <a:chOff x="8202579" y="831761"/>
            <a:chExt cx="284397" cy="287897"/>
          </a:xfrm>
        </p:grpSpPr>
        <p:sp>
          <p:nvSpPr>
            <p:cNvPr id="56" name="Freeform 55">
              <a:extLst>
                <a:ext uri="{FF2B5EF4-FFF2-40B4-BE49-F238E27FC236}">
                  <a16:creationId xmlns:a16="http://schemas.microsoft.com/office/drawing/2014/main" id="{1C76D6EC-2439-F240-A239-2B0BEBCF0F14}"/>
                </a:ext>
              </a:extLst>
            </p:cNvPr>
            <p:cNvSpPr/>
            <p:nvPr/>
          </p:nvSpPr>
          <p:spPr>
            <a:xfrm>
              <a:off x="8242300" y="854075"/>
              <a:ext cx="206375" cy="244475"/>
            </a:xfrm>
            <a:custGeom>
              <a:avLst/>
              <a:gdLst>
                <a:gd name="connsiteX0" fmla="*/ 98425 w 206375"/>
                <a:gd name="connsiteY0" fmla="*/ 0 h 244475"/>
                <a:gd name="connsiteX1" fmla="*/ 0 w 206375"/>
                <a:gd name="connsiteY1" fmla="*/ 57150 h 244475"/>
                <a:gd name="connsiteX2" fmla="*/ 0 w 206375"/>
                <a:gd name="connsiteY2" fmla="*/ 180975 h 244475"/>
                <a:gd name="connsiteX3" fmla="*/ 104775 w 206375"/>
                <a:gd name="connsiteY3" fmla="*/ 244475 h 244475"/>
                <a:gd name="connsiteX4" fmla="*/ 206375 w 206375"/>
                <a:gd name="connsiteY4" fmla="*/ 184150 h 244475"/>
                <a:gd name="connsiteX5" fmla="*/ 203200 w 206375"/>
                <a:gd name="connsiteY5" fmla="*/ 63500 h 244475"/>
                <a:gd name="connsiteX6" fmla="*/ 98425 w 206375"/>
                <a:gd name="connsiteY6" fmla="*/ 0 h 24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375" h="244475">
                  <a:moveTo>
                    <a:pt x="98425" y="0"/>
                  </a:moveTo>
                  <a:lnTo>
                    <a:pt x="0" y="57150"/>
                  </a:lnTo>
                  <a:lnTo>
                    <a:pt x="0" y="180975"/>
                  </a:lnTo>
                  <a:lnTo>
                    <a:pt x="104775" y="244475"/>
                  </a:lnTo>
                  <a:lnTo>
                    <a:pt x="206375" y="184150"/>
                  </a:lnTo>
                  <a:cubicBezTo>
                    <a:pt x="205317" y="143933"/>
                    <a:pt x="204258" y="103717"/>
                    <a:pt x="203200" y="63500"/>
                  </a:cubicBezTo>
                  <a:lnTo>
                    <a:pt x="9842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Graphic 2">
              <a:extLst>
                <a:ext uri="{FF2B5EF4-FFF2-40B4-BE49-F238E27FC236}">
                  <a16:creationId xmlns:a16="http://schemas.microsoft.com/office/drawing/2014/main" id="{37ED06BA-8DC5-EA4C-887F-20C1085059C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202579" y="831761"/>
              <a:ext cx="284397" cy="287897"/>
            </a:xfrm>
            <a:prstGeom prst="rect">
              <a:avLst/>
            </a:prstGeom>
          </p:spPr>
        </p:pic>
      </p:grpSp>
      <p:grpSp>
        <p:nvGrpSpPr>
          <p:cNvPr id="58" name="Group 57">
            <a:extLst>
              <a:ext uri="{FF2B5EF4-FFF2-40B4-BE49-F238E27FC236}">
                <a16:creationId xmlns:a16="http://schemas.microsoft.com/office/drawing/2014/main" id="{F72F68E2-617C-5D48-B911-A52366EAB5CE}"/>
              </a:ext>
            </a:extLst>
          </p:cNvPr>
          <p:cNvGrpSpPr/>
          <p:nvPr/>
        </p:nvGrpSpPr>
        <p:grpSpPr>
          <a:xfrm>
            <a:off x="2498805" y="3199860"/>
            <a:ext cx="634962" cy="640675"/>
            <a:chOff x="5161745" y="1763848"/>
            <a:chExt cx="634962" cy="640675"/>
          </a:xfrm>
        </p:grpSpPr>
        <p:sp>
          <p:nvSpPr>
            <p:cNvPr id="59" name="Rectangle 58">
              <a:extLst>
                <a:ext uri="{FF2B5EF4-FFF2-40B4-BE49-F238E27FC236}">
                  <a16:creationId xmlns:a16="http://schemas.microsoft.com/office/drawing/2014/main" id="{A3B2D8E4-A9F3-C94C-889D-125BBB84960E}"/>
                </a:ext>
              </a:extLst>
            </p:cNvPr>
            <p:cNvSpPr/>
            <p:nvPr/>
          </p:nvSpPr>
          <p:spPr>
            <a:xfrm>
              <a:off x="5304748" y="1907734"/>
              <a:ext cx="474994" cy="474994"/>
            </a:xfrm>
            <a:prstGeom prst="rect">
              <a:avLst/>
            </a:prstGeom>
            <a:no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Graphic 59">
              <a:extLst>
                <a:ext uri="{FF2B5EF4-FFF2-40B4-BE49-F238E27FC236}">
                  <a16:creationId xmlns:a16="http://schemas.microsoft.com/office/drawing/2014/main" id="{E3E2FD80-3DAB-734C-B5A7-ADEB8F4D86A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278121" y="1885937"/>
              <a:ext cx="518586" cy="518586"/>
            </a:xfrm>
            <a:prstGeom prst="rect">
              <a:avLst/>
            </a:prstGeom>
          </p:spPr>
        </p:pic>
        <p:grpSp>
          <p:nvGrpSpPr>
            <p:cNvPr id="61" name="Group 60">
              <a:extLst>
                <a:ext uri="{FF2B5EF4-FFF2-40B4-BE49-F238E27FC236}">
                  <a16:creationId xmlns:a16="http://schemas.microsoft.com/office/drawing/2014/main" id="{C102B578-3E15-514C-A0DE-08284CEC32F0}"/>
                </a:ext>
              </a:extLst>
            </p:cNvPr>
            <p:cNvGrpSpPr/>
            <p:nvPr/>
          </p:nvGrpSpPr>
          <p:grpSpPr>
            <a:xfrm>
              <a:off x="5161745" y="1763848"/>
              <a:ext cx="284397" cy="287897"/>
              <a:chOff x="8202579" y="831761"/>
              <a:chExt cx="284397" cy="287897"/>
            </a:xfrm>
          </p:grpSpPr>
          <p:sp>
            <p:nvSpPr>
              <p:cNvPr id="62" name="Freeform 61">
                <a:extLst>
                  <a:ext uri="{FF2B5EF4-FFF2-40B4-BE49-F238E27FC236}">
                    <a16:creationId xmlns:a16="http://schemas.microsoft.com/office/drawing/2014/main" id="{8500F45C-50F5-AE4E-BDC3-E034A149CBB1}"/>
                  </a:ext>
                </a:extLst>
              </p:cNvPr>
              <p:cNvSpPr/>
              <p:nvPr/>
            </p:nvSpPr>
            <p:spPr>
              <a:xfrm>
                <a:off x="8242300" y="854075"/>
                <a:ext cx="206375" cy="244475"/>
              </a:xfrm>
              <a:custGeom>
                <a:avLst/>
                <a:gdLst>
                  <a:gd name="connsiteX0" fmla="*/ 98425 w 206375"/>
                  <a:gd name="connsiteY0" fmla="*/ 0 h 244475"/>
                  <a:gd name="connsiteX1" fmla="*/ 0 w 206375"/>
                  <a:gd name="connsiteY1" fmla="*/ 57150 h 244475"/>
                  <a:gd name="connsiteX2" fmla="*/ 0 w 206375"/>
                  <a:gd name="connsiteY2" fmla="*/ 180975 h 244475"/>
                  <a:gd name="connsiteX3" fmla="*/ 104775 w 206375"/>
                  <a:gd name="connsiteY3" fmla="*/ 244475 h 244475"/>
                  <a:gd name="connsiteX4" fmla="*/ 206375 w 206375"/>
                  <a:gd name="connsiteY4" fmla="*/ 184150 h 244475"/>
                  <a:gd name="connsiteX5" fmla="*/ 203200 w 206375"/>
                  <a:gd name="connsiteY5" fmla="*/ 63500 h 244475"/>
                  <a:gd name="connsiteX6" fmla="*/ 98425 w 206375"/>
                  <a:gd name="connsiteY6" fmla="*/ 0 h 24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375" h="244475">
                    <a:moveTo>
                      <a:pt x="98425" y="0"/>
                    </a:moveTo>
                    <a:lnTo>
                      <a:pt x="0" y="57150"/>
                    </a:lnTo>
                    <a:lnTo>
                      <a:pt x="0" y="180975"/>
                    </a:lnTo>
                    <a:lnTo>
                      <a:pt x="104775" y="244475"/>
                    </a:lnTo>
                    <a:lnTo>
                      <a:pt x="206375" y="184150"/>
                    </a:lnTo>
                    <a:cubicBezTo>
                      <a:pt x="205317" y="143933"/>
                      <a:pt x="204258" y="103717"/>
                      <a:pt x="203200" y="63500"/>
                    </a:cubicBezTo>
                    <a:lnTo>
                      <a:pt x="9842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Graphic 2">
                <a:extLst>
                  <a:ext uri="{FF2B5EF4-FFF2-40B4-BE49-F238E27FC236}">
                    <a16:creationId xmlns:a16="http://schemas.microsoft.com/office/drawing/2014/main" id="{A6E14A50-C303-ED47-87A7-055DF232132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202579" y="831761"/>
                <a:ext cx="284397" cy="287897"/>
              </a:xfrm>
              <a:prstGeom prst="rect">
                <a:avLst/>
              </a:prstGeom>
            </p:spPr>
          </p:pic>
        </p:grpSp>
      </p:grpSp>
      <p:sp>
        <p:nvSpPr>
          <p:cNvPr id="64" name="TextBox 63">
            <a:extLst>
              <a:ext uri="{FF2B5EF4-FFF2-40B4-BE49-F238E27FC236}">
                <a16:creationId xmlns:a16="http://schemas.microsoft.com/office/drawing/2014/main" id="{D100525C-5E7E-B04A-B456-A973D1B6D813}"/>
              </a:ext>
            </a:extLst>
          </p:cNvPr>
          <p:cNvSpPr txBox="1"/>
          <p:nvPr/>
        </p:nvSpPr>
        <p:spPr>
          <a:xfrm>
            <a:off x="2582163" y="3805774"/>
            <a:ext cx="623889" cy="246221"/>
          </a:xfrm>
          <a:prstGeom prst="rect">
            <a:avLst/>
          </a:prstGeom>
          <a:noFill/>
          <a:ln>
            <a:noFill/>
          </a:ln>
        </p:spPr>
        <p:txBody>
          <a:bodyPr wrap="none" rtlCol="0">
            <a:spAutoFit/>
          </a:bodyPr>
          <a:lstStyle/>
          <a:p>
            <a:pPr>
              <a:defRPr/>
            </a:pPr>
            <a:r>
              <a:rPr lang="en-US" sz="1000">
                <a:ln w="0"/>
                <a:solidFill>
                  <a:srgbClr val="1D0D5C"/>
                </a:solidFill>
                <a:latin typeface="Open Sans" panose="020B0606030504020204" pitchFamily="34" charset="0"/>
                <a:ea typeface="Open Sans" panose="020B0606030504020204" pitchFamily="34" charset="0"/>
                <a:cs typeface="Open Sans" panose="020B0606030504020204" pitchFamily="34" charset="0"/>
              </a:rPr>
              <a:t>Runner</a:t>
            </a:r>
          </a:p>
        </p:txBody>
      </p:sp>
      <p:sp>
        <p:nvSpPr>
          <p:cNvPr id="73" name="Rectangle 72">
            <a:extLst>
              <a:ext uri="{FF2B5EF4-FFF2-40B4-BE49-F238E27FC236}">
                <a16:creationId xmlns:a16="http://schemas.microsoft.com/office/drawing/2014/main" id="{5A81086D-CAE4-E64D-BD6F-2262EA7DD002}"/>
              </a:ext>
            </a:extLst>
          </p:cNvPr>
          <p:cNvSpPr/>
          <p:nvPr/>
        </p:nvSpPr>
        <p:spPr>
          <a:xfrm>
            <a:off x="766460" y="2816148"/>
            <a:ext cx="955423" cy="1565176"/>
          </a:xfrm>
          <a:prstGeom prst="rect">
            <a:avLst/>
          </a:prstGeom>
          <a:solidFill>
            <a:schemeClr val="lt1"/>
          </a:solidFill>
          <a:ln w="12700">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Graphic 73">
            <a:extLst>
              <a:ext uri="{FF2B5EF4-FFF2-40B4-BE49-F238E27FC236}">
                <a16:creationId xmlns:a16="http://schemas.microsoft.com/office/drawing/2014/main" id="{8CB02F8E-FA8A-094A-A315-A802C675FDB5}"/>
              </a:ext>
            </a:extLst>
          </p:cNvPr>
          <p:cNvPicPr>
            <a:picLocks noChangeAspect="1"/>
          </p:cNvPicPr>
          <p:nvPr/>
        </p:nvPicPr>
        <p:blipFill>
          <a:blip r:embed="rId24">
            <a:duotone>
              <a:schemeClr val="bg2">
                <a:shade val="45000"/>
                <a:satMod val="135000"/>
              </a:schemeClr>
              <a:prstClr val="white"/>
            </a:duotone>
            <a:extLst>
              <a:ext uri="{96DAC541-7B7A-43D3-8B79-37D633B846F1}">
                <asvg:svgBlip xmlns:asvg="http://schemas.microsoft.com/office/drawing/2016/SVG/main" r:embed="rId25"/>
              </a:ext>
            </a:extLst>
          </a:blip>
          <a:stretch>
            <a:fillRect/>
          </a:stretch>
        </p:blipFill>
        <p:spPr>
          <a:xfrm>
            <a:off x="903065" y="3413124"/>
            <a:ext cx="657910" cy="371223"/>
          </a:xfrm>
          <a:prstGeom prst="rect">
            <a:avLst/>
          </a:prstGeom>
        </p:spPr>
      </p:pic>
      <p:pic>
        <p:nvPicPr>
          <p:cNvPr id="75" name="Graphic 74">
            <a:extLst>
              <a:ext uri="{FF2B5EF4-FFF2-40B4-BE49-F238E27FC236}">
                <a16:creationId xmlns:a16="http://schemas.microsoft.com/office/drawing/2014/main" id="{590CAA75-5994-7249-8866-A94F2638AF93}"/>
              </a:ext>
            </a:extLst>
          </p:cNvPr>
          <p:cNvPicPr>
            <a:picLocks noChangeAspect="1"/>
          </p:cNvPicPr>
          <p:nvPr/>
        </p:nvPicPr>
        <p:blipFill>
          <a:blip r:embed="rId24">
            <a:duotone>
              <a:schemeClr val="bg2">
                <a:shade val="45000"/>
                <a:satMod val="135000"/>
              </a:schemeClr>
              <a:prstClr val="white"/>
            </a:duotone>
            <a:extLst>
              <a:ext uri="{96DAC541-7B7A-43D3-8B79-37D633B846F1}">
                <asvg:svgBlip xmlns:asvg="http://schemas.microsoft.com/office/drawing/2016/SVG/main" r:embed="rId25"/>
              </a:ext>
            </a:extLst>
          </a:blip>
          <a:stretch>
            <a:fillRect/>
          </a:stretch>
        </p:blipFill>
        <p:spPr>
          <a:xfrm>
            <a:off x="907238" y="3905514"/>
            <a:ext cx="657910" cy="371223"/>
          </a:xfrm>
          <a:prstGeom prst="rect">
            <a:avLst/>
          </a:prstGeom>
        </p:spPr>
      </p:pic>
      <p:pic>
        <p:nvPicPr>
          <p:cNvPr id="76" name="Graphic 75">
            <a:extLst>
              <a:ext uri="{FF2B5EF4-FFF2-40B4-BE49-F238E27FC236}">
                <a16:creationId xmlns:a16="http://schemas.microsoft.com/office/drawing/2014/main" id="{4EF4792F-9552-8A41-8DB4-4EC4B30E054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00334" y="2919414"/>
            <a:ext cx="657910" cy="371223"/>
          </a:xfrm>
          <a:prstGeom prst="rect">
            <a:avLst/>
          </a:prstGeom>
        </p:spPr>
      </p:pic>
      <p:sp>
        <p:nvSpPr>
          <p:cNvPr id="77" name="Rectangle 76">
            <a:extLst>
              <a:ext uri="{FF2B5EF4-FFF2-40B4-BE49-F238E27FC236}">
                <a16:creationId xmlns:a16="http://schemas.microsoft.com/office/drawing/2014/main" id="{12E6F633-0F11-F248-BC06-78000C25B2D6}"/>
              </a:ext>
            </a:extLst>
          </p:cNvPr>
          <p:cNvSpPr/>
          <p:nvPr/>
        </p:nvSpPr>
        <p:spPr>
          <a:xfrm>
            <a:off x="829382" y="2868082"/>
            <a:ext cx="817755" cy="462040"/>
          </a:xfrm>
          <a:prstGeom prst="rect">
            <a:avLst/>
          </a:prstGeom>
          <a:ln w="12700">
            <a:solidFill>
              <a:srgbClr val="1D0D5C"/>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8" name="Graphic 2">
            <a:extLst>
              <a:ext uri="{FF2B5EF4-FFF2-40B4-BE49-F238E27FC236}">
                <a16:creationId xmlns:a16="http://schemas.microsoft.com/office/drawing/2014/main" id="{C5825503-8217-1647-AB32-B9820785B53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55056" y="2877452"/>
            <a:ext cx="182974" cy="185226"/>
          </a:xfrm>
          <a:prstGeom prst="rect">
            <a:avLst/>
          </a:prstGeom>
        </p:spPr>
      </p:pic>
      <p:pic>
        <p:nvPicPr>
          <p:cNvPr id="79" name="Graphic 2">
            <a:extLst>
              <a:ext uri="{FF2B5EF4-FFF2-40B4-BE49-F238E27FC236}">
                <a16:creationId xmlns:a16="http://schemas.microsoft.com/office/drawing/2014/main" id="{29F2A1F0-C2BC-5444-B55D-66162620E9F5}"/>
              </a:ext>
            </a:extLst>
          </p:cNvPr>
          <p:cNvPicPr>
            <a:picLocks noChangeAspect="1"/>
          </p:cNvPicPr>
          <p:nvPr/>
        </p:nvPicPr>
        <p:blipFill>
          <a:blip r:embed="rId22">
            <a:duotone>
              <a:schemeClr val="bg2">
                <a:shade val="45000"/>
                <a:satMod val="135000"/>
              </a:schemeClr>
              <a:prstClr val="white"/>
            </a:duotone>
            <a:extLst>
              <a:ext uri="{96DAC541-7B7A-43D3-8B79-37D633B846F1}">
                <asvg:svgBlip xmlns:asvg="http://schemas.microsoft.com/office/drawing/2016/SVG/main" r:embed="rId23"/>
              </a:ext>
            </a:extLst>
          </a:blip>
          <a:stretch>
            <a:fillRect/>
          </a:stretch>
        </p:blipFill>
        <p:spPr>
          <a:xfrm>
            <a:off x="855056" y="3371162"/>
            <a:ext cx="182974" cy="185226"/>
          </a:xfrm>
          <a:prstGeom prst="rect">
            <a:avLst/>
          </a:prstGeom>
        </p:spPr>
      </p:pic>
      <p:pic>
        <p:nvPicPr>
          <p:cNvPr id="80" name="Graphic 2">
            <a:extLst>
              <a:ext uri="{FF2B5EF4-FFF2-40B4-BE49-F238E27FC236}">
                <a16:creationId xmlns:a16="http://schemas.microsoft.com/office/drawing/2014/main" id="{9DDB17D6-E8F7-C746-973B-70A7B1F5E88F}"/>
              </a:ext>
            </a:extLst>
          </p:cNvPr>
          <p:cNvPicPr>
            <a:picLocks noChangeAspect="1"/>
          </p:cNvPicPr>
          <p:nvPr/>
        </p:nvPicPr>
        <p:blipFill>
          <a:blip r:embed="rId22">
            <a:duotone>
              <a:schemeClr val="bg2">
                <a:shade val="45000"/>
                <a:satMod val="135000"/>
              </a:schemeClr>
              <a:prstClr val="white"/>
            </a:duotone>
            <a:extLst>
              <a:ext uri="{96DAC541-7B7A-43D3-8B79-37D633B846F1}">
                <asvg:svgBlip xmlns:asvg="http://schemas.microsoft.com/office/drawing/2016/SVG/main" r:embed="rId23"/>
              </a:ext>
            </a:extLst>
          </a:blip>
          <a:stretch>
            <a:fillRect/>
          </a:stretch>
        </p:blipFill>
        <p:spPr>
          <a:xfrm>
            <a:off x="855056" y="3863552"/>
            <a:ext cx="182974" cy="185226"/>
          </a:xfrm>
          <a:prstGeom prst="rect">
            <a:avLst/>
          </a:prstGeom>
        </p:spPr>
      </p:pic>
      <p:cxnSp>
        <p:nvCxnSpPr>
          <p:cNvPr id="81" name="Straight Connector 80">
            <a:extLst>
              <a:ext uri="{FF2B5EF4-FFF2-40B4-BE49-F238E27FC236}">
                <a16:creationId xmlns:a16="http://schemas.microsoft.com/office/drawing/2014/main" id="{AEC25F52-BA63-E447-B60D-B2F9EED5FC56}"/>
              </a:ext>
            </a:extLst>
          </p:cNvPr>
          <p:cNvCxnSpPr>
            <a:cxnSpLocks/>
          </p:cNvCxnSpPr>
          <p:nvPr/>
        </p:nvCxnSpPr>
        <p:spPr>
          <a:xfrm>
            <a:off x="1648423" y="3330122"/>
            <a:ext cx="781080" cy="1170441"/>
          </a:xfrm>
          <a:prstGeom prst="line">
            <a:avLst/>
          </a:prstGeom>
          <a:solidFill>
            <a:schemeClr val="lt1"/>
          </a:solidFill>
          <a:ln w="12700">
            <a:solidFill>
              <a:srgbClr val="1D0D5C"/>
            </a:solidFill>
            <a:prstDash val="sysDot"/>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984764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81"/>
                                        </p:tgtEl>
                                        <p:attrNameLst>
                                          <p:attrName>style.visibility</p:attrName>
                                        </p:attrNameLst>
                                      </p:cBhvr>
                                      <p:to>
                                        <p:strVal val="visible"/>
                                      </p:to>
                                    </p:set>
                                    <p:animEffect transition="in" filter="wipe(left)">
                                      <p:cBhvr>
                                        <p:cTn id="25" dur="500"/>
                                        <p:tgtEl>
                                          <p:spTgt spid="81"/>
                                        </p:tgtEl>
                                      </p:cBhvr>
                                    </p:animEffect>
                                  </p:childTnLst>
                                </p:cTn>
                              </p:par>
                              <p:par>
                                <p:cTn id="26" presetID="22" presetClass="entr" presetSubtype="8" fill="hold"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wipe(left)">
                                      <p:cBhvr>
                                        <p:cTn id="28" dur="500"/>
                                        <p:tgtEl>
                                          <p:spTgt spid="39"/>
                                        </p:tgtEl>
                                      </p:cBhvr>
                                    </p:animEffect>
                                  </p:childTnLst>
                                </p:cTn>
                              </p:par>
                            </p:childTnLst>
                          </p:cTn>
                        </p:par>
                        <p:par>
                          <p:cTn id="29" fill="hold">
                            <p:stCondLst>
                              <p:cond delay="500"/>
                            </p:stCondLst>
                            <p:childTnLst>
                              <p:par>
                                <p:cTn id="30" presetID="22" presetClass="entr" presetSubtype="8"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par>
                          <p:cTn id="33" fill="hold">
                            <p:stCondLst>
                              <p:cond delay="1500"/>
                            </p:stCondLst>
                            <p:childTnLst>
                              <p:par>
                                <p:cTn id="34" presetID="1" presetClass="entr" presetSubtype="0" fill="hold" grpId="0" nodeType="afterEffect">
                                  <p:stCondLst>
                                    <p:cond delay="0"/>
                                  </p:stCondLst>
                                  <p:childTnLst>
                                    <p:set>
                                      <p:cBhvr>
                                        <p:cTn id="35" dur="1" fill="hold">
                                          <p:stCondLst>
                                            <p:cond delay="0"/>
                                          </p:stCondLst>
                                        </p:cTn>
                                        <p:tgtEl>
                                          <p:spTgt spid="64"/>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58"/>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44"/>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45"/>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55"/>
                                        </p:tgtEl>
                                        <p:attrNameLst>
                                          <p:attrName>style.visibility</p:attrName>
                                        </p:attrNameLst>
                                      </p:cBhvr>
                                      <p:to>
                                        <p:strVal val="visible"/>
                                      </p:to>
                                    </p:set>
                                  </p:childTnLst>
                                </p:cTn>
                              </p:par>
                            </p:childTnLst>
                          </p:cTn>
                        </p:par>
                        <p:par>
                          <p:cTn id="44" fill="hold">
                            <p:stCondLst>
                              <p:cond delay="1500"/>
                            </p:stCondLst>
                            <p:childTnLst>
                              <p:par>
                                <p:cTn id="45" presetID="10" presetClass="entr" presetSubtype="0" fill="hold"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500"/>
                                        <p:tgtEl>
                                          <p:spTgt spid="22"/>
                                        </p:tgtEl>
                                      </p:cBhvr>
                                    </p:animEffect>
                                  </p:childTnLst>
                                </p:cTn>
                              </p:par>
                              <p:par>
                                <p:cTn id="54" presetID="1" presetClass="entr" presetSubtype="0" fill="hold" nodeType="withEffect">
                                  <p:stCondLst>
                                    <p:cond delay="0"/>
                                  </p:stCondLst>
                                  <p:childTnLst>
                                    <p:set>
                                      <p:cBhvr>
                                        <p:cTn id="55" dur="1" fill="hold">
                                          <p:stCondLst>
                                            <p:cond delay="0"/>
                                          </p:stCondLst>
                                        </p:cTn>
                                        <p:tgtEl>
                                          <p:spTgt spid="32"/>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nodeType="with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500"/>
                                        <p:tgtEl>
                                          <p:spTgt spid="26"/>
                                        </p:tgtEl>
                                      </p:cBhvr>
                                    </p:animEffect>
                                  </p:childTnLst>
                                </p:cTn>
                              </p:par>
                              <p:par>
                                <p:cTn id="64" presetID="10" presetClass="entr" presetSubtype="0" fill="hold"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500"/>
                                        <p:tgtEl>
                                          <p:spTgt spid="27"/>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fade">
                                      <p:cBhvr>
                                        <p:cTn id="71" dur="1000"/>
                                        <p:tgtEl>
                                          <p:spTgt spid="1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fade">
                                      <p:cBhvr>
                                        <p:cTn id="74" dur="1000"/>
                                        <p:tgtEl>
                                          <p:spTgt spid="30"/>
                                        </p:tgtEl>
                                      </p:cBhvr>
                                    </p:animEffect>
                                  </p:childTnLst>
                                </p:cTn>
                              </p:par>
                            </p:childTnLst>
                          </p:cTn>
                        </p:par>
                        <p:par>
                          <p:cTn id="75" fill="hold">
                            <p:stCondLst>
                              <p:cond delay="1000"/>
                            </p:stCondLst>
                            <p:childTnLst>
                              <p:par>
                                <p:cTn id="76" presetID="0" presetClass="path" presetSubtype="0" accel="50000" decel="50000" fill="hold" nodeType="afterEffect">
                                  <p:stCondLst>
                                    <p:cond delay="0"/>
                                  </p:stCondLst>
                                  <p:childTnLst>
                                    <p:animMotion origin="layout" path="M 4.16667E-6 2.96296E-6 L 0.21111 0.03703 " pathEditMode="relative" rAng="0" ptsTypes="AA">
                                      <p:cBhvr>
                                        <p:cTn id="77" dur="2000" fill="hold"/>
                                        <p:tgtEl>
                                          <p:spTgt spid="25"/>
                                        </p:tgtEl>
                                        <p:attrNameLst>
                                          <p:attrName>ppt_x</p:attrName>
                                          <p:attrName>ppt_y</p:attrName>
                                        </p:attrNameLst>
                                      </p:cBhvr>
                                      <p:rCtr x="10556" y="1852"/>
                                    </p:animMotion>
                                  </p:childTnLst>
                                </p:cTn>
                              </p:par>
                              <p:par>
                                <p:cTn id="78" presetID="0" presetClass="path" presetSubtype="0" accel="50000" decel="50000" fill="hold" nodeType="withEffect">
                                  <p:stCondLst>
                                    <p:cond delay="0"/>
                                  </p:stCondLst>
                                  <p:childTnLst>
                                    <p:animMotion origin="layout" path="M -0.00052 0.00308 L 0.21024 0.00401 " pathEditMode="relative" rAng="0" ptsTypes="AA">
                                      <p:cBhvr>
                                        <p:cTn id="79" dur="2000" fill="hold"/>
                                        <p:tgtEl>
                                          <p:spTgt spid="26"/>
                                        </p:tgtEl>
                                        <p:attrNameLst>
                                          <p:attrName>ppt_x</p:attrName>
                                          <p:attrName>ppt_y</p:attrName>
                                        </p:attrNameLst>
                                      </p:cBhvr>
                                      <p:rCtr x="10538" y="31"/>
                                    </p:animMotion>
                                  </p:childTnLst>
                                </p:cTn>
                              </p:par>
                              <p:par>
                                <p:cTn id="80" presetID="0" presetClass="path" presetSubtype="0" accel="50000" decel="50000" fill="hold" nodeType="withEffect">
                                  <p:stCondLst>
                                    <p:cond delay="0"/>
                                  </p:stCondLst>
                                  <p:childTnLst>
                                    <p:animMotion origin="layout" path="M 5.55556E-7 -2.46914E-6 L 0.21024 -0.03333 " pathEditMode="relative" rAng="0" ptsTypes="AA">
                                      <p:cBhvr>
                                        <p:cTn id="81" dur="2000" fill="hold"/>
                                        <p:tgtEl>
                                          <p:spTgt spid="27"/>
                                        </p:tgtEl>
                                        <p:attrNameLst>
                                          <p:attrName>ppt_x</p:attrName>
                                          <p:attrName>ppt_y</p:attrName>
                                        </p:attrNameLst>
                                      </p:cBhvr>
                                      <p:rCtr x="10503" y="-1667"/>
                                    </p:animMotion>
                                  </p:childTnLst>
                                </p:cTn>
                              </p:par>
                              <p:par>
                                <p:cTn id="82" presetID="10" presetClass="exit" presetSubtype="0" fill="hold" nodeType="withEffect">
                                  <p:stCondLst>
                                    <p:cond delay="0"/>
                                  </p:stCondLst>
                                  <p:childTnLst>
                                    <p:animEffect transition="out" filter="fade">
                                      <p:cBhvr>
                                        <p:cTn id="83" dur="500"/>
                                        <p:tgtEl>
                                          <p:spTgt spid="14"/>
                                        </p:tgtEl>
                                      </p:cBhvr>
                                    </p:animEffect>
                                    <p:set>
                                      <p:cBhvr>
                                        <p:cTn id="84" dur="1" fill="hold">
                                          <p:stCondLst>
                                            <p:cond delay="499"/>
                                          </p:stCondLst>
                                        </p:cTn>
                                        <p:tgtEl>
                                          <p:spTgt spid="14"/>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30"/>
                                        </p:tgtEl>
                                      </p:cBhvr>
                                    </p:animEffect>
                                    <p:set>
                                      <p:cBhvr>
                                        <p:cTn id="87" dur="1" fill="hold">
                                          <p:stCondLst>
                                            <p:cond delay="499"/>
                                          </p:stCondLst>
                                        </p:cTn>
                                        <p:tgtEl>
                                          <p:spTgt spid="30"/>
                                        </p:tgtEl>
                                        <p:attrNameLst>
                                          <p:attrName>style.visibility</p:attrName>
                                        </p:attrNameLst>
                                      </p:cBhvr>
                                      <p:to>
                                        <p:strVal val="hidden"/>
                                      </p:to>
                                    </p:set>
                                  </p:childTnLst>
                                </p:cTn>
                              </p:par>
                            </p:childTnLst>
                          </p:cTn>
                        </p:par>
                        <p:par>
                          <p:cTn id="88" fill="hold">
                            <p:stCondLst>
                              <p:cond delay="3000"/>
                            </p:stCondLst>
                            <p:childTnLst>
                              <p:par>
                                <p:cTn id="89" presetID="0" presetClass="path" presetSubtype="0" accel="50000" decel="50000" fill="hold" nodeType="afterEffect">
                                  <p:stCondLst>
                                    <p:cond delay="0"/>
                                  </p:stCondLst>
                                  <p:childTnLst>
                                    <p:animMotion origin="layout" path="M 0.21111 0.03827 L 0.30243 0.08827 " pathEditMode="relative" rAng="0" ptsTypes="AA">
                                      <p:cBhvr>
                                        <p:cTn id="90" dur="2000" fill="hold"/>
                                        <p:tgtEl>
                                          <p:spTgt spid="25"/>
                                        </p:tgtEl>
                                        <p:attrNameLst>
                                          <p:attrName>ppt_x</p:attrName>
                                          <p:attrName>ppt_y</p:attrName>
                                        </p:attrNameLst>
                                      </p:cBhvr>
                                      <p:rCtr x="4566" y="2500"/>
                                    </p:animMotion>
                                  </p:childTnLst>
                                </p:cTn>
                              </p:par>
                              <p:par>
                                <p:cTn id="91" presetID="0" presetClass="path" presetSubtype="0" accel="50000" decel="50000" fill="hold" nodeType="withEffect">
                                  <p:stCondLst>
                                    <p:cond delay="0"/>
                                  </p:stCondLst>
                                  <p:childTnLst>
                                    <p:animMotion origin="layout" path="M 0.21042 0.00493 L 0.30226 0.01481 " pathEditMode="relative" rAng="0" ptsTypes="AA">
                                      <p:cBhvr>
                                        <p:cTn id="92" dur="2000" fill="hold"/>
                                        <p:tgtEl>
                                          <p:spTgt spid="26"/>
                                        </p:tgtEl>
                                        <p:attrNameLst>
                                          <p:attrName>ppt_x</p:attrName>
                                          <p:attrName>ppt_y</p:attrName>
                                        </p:attrNameLst>
                                      </p:cBhvr>
                                      <p:rCtr x="4583" y="494"/>
                                    </p:animMotion>
                                  </p:childTnLst>
                                </p:cTn>
                              </p:par>
                              <p:par>
                                <p:cTn id="93" presetID="0" presetClass="path" presetSubtype="0" accel="50000" decel="50000" fill="hold" nodeType="withEffect">
                                  <p:stCondLst>
                                    <p:cond delay="0"/>
                                  </p:stCondLst>
                                  <p:childTnLst>
                                    <p:animMotion origin="layout" path="M 0.21059 -0.03395 L 0.30208 -0.06018 " pathEditMode="relative" rAng="0" ptsTypes="AA">
                                      <p:cBhvr>
                                        <p:cTn id="94" dur="2000" fill="hold"/>
                                        <p:tgtEl>
                                          <p:spTgt spid="27"/>
                                        </p:tgtEl>
                                        <p:attrNameLst>
                                          <p:attrName>ppt_x</p:attrName>
                                          <p:attrName>ppt_y</p:attrName>
                                        </p:attrNameLst>
                                      </p:cBhvr>
                                      <p:rCtr x="4566" y="-1327"/>
                                    </p:animMotion>
                                  </p:childTnLst>
                                </p:cTn>
                              </p:par>
                            </p:childTnLst>
                          </p:cTn>
                        </p:par>
                        <p:par>
                          <p:cTn id="95" fill="hold">
                            <p:stCondLst>
                              <p:cond delay="5000"/>
                            </p:stCondLst>
                            <p:childTnLst>
                              <p:par>
                                <p:cTn id="96" presetID="1" presetClass="exit" presetSubtype="0" fill="hold" nodeType="afterEffect">
                                  <p:stCondLst>
                                    <p:cond delay="0"/>
                                  </p:stCondLst>
                                  <p:childTnLst>
                                    <p:set>
                                      <p:cBhvr>
                                        <p:cTn id="97" dur="1" fill="hold">
                                          <p:stCondLst>
                                            <p:cond delay="0"/>
                                          </p:stCondLst>
                                        </p:cTn>
                                        <p:tgtEl>
                                          <p:spTgt spid="25"/>
                                        </p:tgtEl>
                                        <p:attrNameLst>
                                          <p:attrName>style.visibility</p:attrName>
                                        </p:attrNameLst>
                                      </p:cBhvr>
                                      <p:to>
                                        <p:strVal val="hidden"/>
                                      </p:to>
                                    </p:set>
                                  </p:childTnLst>
                                </p:cTn>
                              </p:par>
                              <p:par>
                                <p:cTn id="98" presetID="1" presetClass="exit" presetSubtype="0" fill="hold" nodeType="withEffect">
                                  <p:stCondLst>
                                    <p:cond delay="0"/>
                                  </p:stCondLst>
                                  <p:childTnLst>
                                    <p:set>
                                      <p:cBhvr>
                                        <p:cTn id="99" dur="1" fill="hold">
                                          <p:stCondLst>
                                            <p:cond delay="0"/>
                                          </p:stCondLst>
                                        </p:cTn>
                                        <p:tgtEl>
                                          <p:spTgt spid="26"/>
                                        </p:tgtEl>
                                        <p:attrNameLst>
                                          <p:attrName>style.visibility</p:attrName>
                                        </p:attrNameLst>
                                      </p:cBhvr>
                                      <p:to>
                                        <p:strVal val="hidden"/>
                                      </p:to>
                                    </p:set>
                                  </p:childTnLst>
                                </p:cTn>
                              </p:par>
                              <p:par>
                                <p:cTn id="100" presetID="1" presetClass="exit" presetSubtype="0" fill="hold" nodeType="withEffect">
                                  <p:stCondLst>
                                    <p:cond delay="0"/>
                                  </p:stCondLst>
                                  <p:childTnLst>
                                    <p:set>
                                      <p:cBhvr>
                                        <p:cTn id="101" dur="1" fill="hold">
                                          <p:stCondLst>
                                            <p:cond delay="0"/>
                                          </p:stCondLst>
                                        </p:cTn>
                                        <p:tgtEl>
                                          <p:spTgt spid="27"/>
                                        </p:tgtEl>
                                        <p:attrNameLst>
                                          <p:attrName>style.visibility</p:attrName>
                                        </p:attrNameLst>
                                      </p:cBhvr>
                                      <p:to>
                                        <p:strVal val="hidden"/>
                                      </p:to>
                                    </p:set>
                                  </p:childTnLst>
                                </p:cTn>
                              </p:par>
                            </p:childTnLst>
                          </p:cTn>
                        </p:par>
                        <p:par>
                          <p:cTn id="102" fill="hold">
                            <p:stCondLst>
                              <p:cond delay="5000"/>
                            </p:stCondLst>
                            <p:childTnLst>
                              <p:par>
                                <p:cTn id="103" presetID="1" presetClass="entr" presetSubtype="0" fill="hold" nodeType="afterEffect">
                                  <p:stCondLst>
                                    <p:cond delay="0"/>
                                  </p:stCondLst>
                                  <p:childTnLst>
                                    <p:set>
                                      <p:cBhvr>
                                        <p:cTn id="104" dur="1" fill="hold">
                                          <p:stCondLst>
                                            <p:cond delay="0"/>
                                          </p:stCondLst>
                                        </p:cTn>
                                        <p:tgtEl>
                                          <p:spTgt spid="31"/>
                                        </p:tgtEl>
                                        <p:attrNameLst>
                                          <p:attrName>style.visibility</p:attrName>
                                        </p:attrNameLst>
                                      </p:cBhvr>
                                      <p:to>
                                        <p:strVal val="visible"/>
                                      </p:to>
                                    </p:set>
                                  </p:childTnLst>
                                </p:cTn>
                              </p:par>
                            </p:childTnLst>
                          </p:cTn>
                        </p:par>
                        <p:par>
                          <p:cTn id="105" fill="hold">
                            <p:stCondLst>
                              <p:cond delay="5000"/>
                            </p:stCondLst>
                            <p:childTnLst>
                              <p:par>
                                <p:cTn id="106" presetID="0" presetClass="path" presetSubtype="0" accel="50000" decel="50000" fill="hold" nodeType="afterEffect">
                                  <p:stCondLst>
                                    <p:cond delay="0"/>
                                  </p:stCondLst>
                                  <p:childTnLst>
                                    <p:animMotion origin="layout" path="M -0.00017 0.00092 L 0.13646 -0.00062 " pathEditMode="relative" rAng="0" ptsTypes="AA">
                                      <p:cBhvr>
                                        <p:cTn id="107" dur="2000" fill="hold"/>
                                        <p:tgtEl>
                                          <p:spTgt spid="31"/>
                                        </p:tgtEl>
                                        <p:attrNameLst>
                                          <p:attrName>ppt_x</p:attrName>
                                          <p:attrName>ppt_y</p:attrName>
                                        </p:attrNameLst>
                                      </p:cBhvr>
                                      <p:rCtr x="6823"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0" grpId="0"/>
      <p:bldP spid="30" grpId="1"/>
      <p:bldP spid="44" grpId="0" animBg="1"/>
      <p:bldP spid="64" grpId="0"/>
      <p:bldP spid="73" grpId="0" animBg="1"/>
      <p:bldP spid="7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Graphic 79">
            <a:extLst>
              <a:ext uri="{FF2B5EF4-FFF2-40B4-BE49-F238E27FC236}">
                <a16:creationId xmlns:a16="http://schemas.microsoft.com/office/drawing/2014/main" id="{E7326437-CFFC-5F4E-8F6B-3B4360E9E0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08823" y="3457941"/>
            <a:ext cx="368166" cy="368166"/>
          </a:xfrm>
          <a:prstGeom prst="rect">
            <a:avLst/>
          </a:prstGeom>
        </p:spPr>
      </p:pic>
      <p:sp>
        <p:nvSpPr>
          <p:cNvPr id="2" name="Title 1">
            <a:extLst>
              <a:ext uri="{FF2B5EF4-FFF2-40B4-BE49-F238E27FC236}">
                <a16:creationId xmlns:a16="http://schemas.microsoft.com/office/drawing/2014/main" id="{8FCB3C57-CA1E-45B9-9A85-683CF9AD66AD}"/>
              </a:ext>
            </a:extLst>
          </p:cNvPr>
          <p:cNvSpPr>
            <a:spLocks noGrp="1"/>
          </p:cNvSpPr>
          <p:nvPr>
            <p:ph type="title"/>
          </p:nvPr>
        </p:nvSpPr>
        <p:spPr/>
        <p:txBody>
          <a:bodyPr/>
          <a:lstStyle/>
          <a:p>
            <a:r>
              <a:rPr lang="en-US"/>
              <a:t>Timing</a:t>
            </a:r>
          </a:p>
        </p:txBody>
      </p:sp>
      <p:sp>
        <p:nvSpPr>
          <p:cNvPr id="4" name="Footer Placeholder 3">
            <a:extLst>
              <a:ext uri="{FF2B5EF4-FFF2-40B4-BE49-F238E27FC236}">
                <a16:creationId xmlns:a16="http://schemas.microsoft.com/office/drawing/2014/main" id="{EA4B62E3-751D-41A9-98E5-74AF4935123F}"/>
              </a:ext>
            </a:extLst>
          </p:cNvPr>
          <p:cNvSpPr>
            <a:spLocks noGrp="1"/>
          </p:cNvSpPr>
          <p:nvPr>
            <p:ph type="ftr" sz="quarter" idx="13"/>
          </p:nvPr>
        </p:nvSpPr>
        <p:spPr/>
        <p:txBody>
          <a:bodyPr/>
          <a:lstStyle/>
          <a:p>
            <a:r>
              <a:rPr lang="en-US"/>
              <a:t>Challenges</a:t>
            </a:r>
          </a:p>
        </p:txBody>
      </p:sp>
      <p:pic>
        <p:nvPicPr>
          <p:cNvPr id="10" name="Content Placeholder 36" descr="Icon&#10;&#10;Description automatically generated">
            <a:extLst>
              <a:ext uri="{FF2B5EF4-FFF2-40B4-BE49-F238E27FC236}">
                <a16:creationId xmlns:a16="http://schemas.microsoft.com/office/drawing/2014/main" id="{BF23FAB1-6B0E-43E9-91AF-9DF5484267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6343" y="1712181"/>
            <a:ext cx="628099" cy="628099"/>
          </a:xfrm>
          <a:prstGeom prst="rect">
            <a:avLst/>
          </a:prstGeom>
        </p:spPr>
      </p:pic>
      <p:pic>
        <p:nvPicPr>
          <p:cNvPr id="16" name="Graphic 7">
            <a:extLst>
              <a:ext uri="{FF2B5EF4-FFF2-40B4-BE49-F238E27FC236}">
                <a16:creationId xmlns:a16="http://schemas.microsoft.com/office/drawing/2014/main" id="{3188E57B-EB9B-4D55-8287-00B67C7F1F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2833" y="1793795"/>
            <a:ext cx="475488" cy="47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17">
            <a:extLst>
              <a:ext uri="{FF2B5EF4-FFF2-40B4-BE49-F238E27FC236}">
                <a16:creationId xmlns:a16="http://schemas.microsoft.com/office/drawing/2014/main" id="{14978C1A-FEC9-47CB-9F2E-EDB4F846AF07}"/>
              </a:ext>
            </a:extLst>
          </p:cNvPr>
          <p:cNvGrpSpPr/>
          <p:nvPr/>
        </p:nvGrpSpPr>
        <p:grpSpPr>
          <a:xfrm>
            <a:off x="4160306" y="1429691"/>
            <a:ext cx="520647" cy="485774"/>
            <a:chOff x="5642178" y="2430206"/>
            <a:chExt cx="520647" cy="485774"/>
          </a:xfrm>
        </p:grpSpPr>
        <p:pic>
          <p:nvPicPr>
            <p:cNvPr id="19" name="Picture 18" descr="Shape, arrow&#10;&#10;Description automatically generated">
              <a:extLst>
                <a:ext uri="{FF2B5EF4-FFF2-40B4-BE49-F238E27FC236}">
                  <a16:creationId xmlns:a16="http://schemas.microsoft.com/office/drawing/2014/main" id="{7A98B459-4B9B-4970-B425-5A8A459C0EC3}"/>
                </a:ext>
              </a:extLst>
            </p:cNvPr>
            <p:cNvPicPr>
              <a:picLocks noChangeAspect="1"/>
            </p:cNvPicPr>
            <p:nvPr/>
          </p:nvPicPr>
          <p:blipFill>
            <a:blip r:embed="rId7"/>
            <a:stretch>
              <a:fillRect/>
            </a:stretch>
          </p:blipFill>
          <p:spPr>
            <a:xfrm>
              <a:off x="5642178" y="2430206"/>
              <a:ext cx="485774" cy="485774"/>
            </a:xfrm>
            <a:prstGeom prst="rect">
              <a:avLst/>
            </a:prstGeom>
          </p:spPr>
        </p:pic>
        <p:sp>
          <p:nvSpPr>
            <p:cNvPr id="20" name="TextBox 19">
              <a:extLst>
                <a:ext uri="{FF2B5EF4-FFF2-40B4-BE49-F238E27FC236}">
                  <a16:creationId xmlns:a16="http://schemas.microsoft.com/office/drawing/2014/main" id="{B19605A0-2AB7-4700-8CB2-3399A92B9DA2}"/>
                </a:ext>
              </a:extLst>
            </p:cNvPr>
            <p:cNvSpPr txBox="1"/>
            <p:nvPr/>
          </p:nvSpPr>
          <p:spPr>
            <a:xfrm>
              <a:off x="5689542" y="2560081"/>
              <a:ext cx="473283" cy="215444"/>
            </a:xfrm>
            <a:prstGeom prst="rect">
              <a:avLst/>
            </a:prstGeom>
            <a:noFill/>
          </p:spPr>
          <p:txBody>
            <a:bodyPr wrap="square" rtlCol="0">
              <a:spAutoFit/>
            </a:bodyPr>
            <a:lstStyle/>
            <a:p>
              <a:r>
                <a:rPr lang="en-US" sz="800"/>
                <a:t>1min</a:t>
              </a:r>
            </a:p>
          </p:txBody>
        </p:sp>
      </p:grpSp>
      <p:pic>
        <p:nvPicPr>
          <p:cNvPr id="21" name="Graphic 7">
            <a:extLst>
              <a:ext uri="{FF2B5EF4-FFF2-40B4-BE49-F238E27FC236}">
                <a16:creationId xmlns:a16="http://schemas.microsoft.com/office/drawing/2014/main" id="{F6C64658-B440-4FDE-A1B1-4C74E8951079}"/>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92829" y="1788811"/>
            <a:ext cx="475488" cy="47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Arrow Connector 13">
            <a:extLst>
              <a:ext uri="{FF2B5EF4-FFF2-40B4-BE49-F238E27FC236}">
                <a16:creationId xmlns:a16="http://schemas.microsoft.com/office/drawing/2014/main" id="{20F7AE5F-58BA-4FBD-940F-139A5F3A91A4}"/>
              </a:ext>
            </a:extLst>
          </p:cNvPr>
          <p:cNvCxnSpPr>
            <a:cxnSpLocks/>
          </p:cNvCxnSpPr>
          <p:nvPr/>
        </p:nvCxnSpPr>
        <p:spPr>
          <a:xfrm flipV="1">
            <a:off x="3888352" y="2031539"/>
            <a:ext cx="996696" cy="2184"/>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66798B85-7585-488C-9E2B-D5C6E3A51A9A}"/>
              </a:ext>
            </a:extLst>
          </p:cNvPr>
          <p:cNvGrpSpPr/>
          <p:nvPr/>
        </p:nvGrpSpPr>
        <p:grpSpPr>
          <a:xfrm>
            <a:off x="4273539" y="1909341"/>
            <a:ext cx="273253" cy="273254"/>
            <a:chOff x="970727" y="3392257"/>
            <a:chExt cx="914400" cy="914400"/>
          </a:xfrm>
        </p:grpSpPr>
        <p:sp>
          <p:nvSpPr>
            <p:cNvPr id="26" name="Lightning Bolt 25">
              <a:extLst>
                <a:ext uri="{FF2B5EF4-FFF2-40B4-BE49-F238E27FC236}">
                  <a16:creationId xmlns:a16="http://schemas.microsoft.com/office/drawing/2014/main" id="{FD066014-8AA7-42DC-B7E3-8B2F620A4DB0}"/>
                </a:ext>
              </a:extLst>
            </p:cNvPr>
            <p:cNvSpPr/>
            <p:nvPr/>
          </p:nvSpPr>
          <p:spPr>
            <a:xfrm>
              <a:off x="970727" y="3392257"/>
              <a:ext cx="914400" cy="914400"/>
            </a:xfrm>
            <a:prstGeom prst="lightningBol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Lightning Bolt 22">
              <a:extLst>
                <a:ext uri="{FF2B5EF4-FFF2-40B4-BE49-F238E27FC236}">
                  <a16:creationId xmlns:a16="http://schemas.microsoft.com/office/drawing/2014/main" id="{6C7791FB-E963-41E4-A3D2-B651BB8EA8F5}"/>
                </a:ext>
              </a:extLst>
            </p:cNvPr>
            <p:cNvSpPr/>
            <p:nvPr/>
          </p:nvSpPr>
          <p:spPr>
            <a:xfrm>
              <a:off x="988000" y="3409530"/>
              <a:ext cx="879855" cy="879855"/>
            </a:xfrm>
            <a:prstGeom prst="lightningBolt">
              <a:avLst/>
            </a:prstGeom>
            <a:noFill/>
            <a:ln w="9525">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9" name="Graphic 8">
            <a:extLst>
              <a:ext uri="{FF2B5EF4-FFF2-40B4-BE49-F238E27FC236}">
                <a16:creationId xmlns:a16="http://schemas.microsoft.com/office/drawing/2014/main" id="{676D92A0-33DE-4753-A679-00D24C18A0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92831" y="3407822"/>
            <a:ext cx="475488" cy="47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 name="Straight Arrow Connector 33">
            <a:extLst>
              <a:ext uri="{FF2B5EF4-FFF2-40B4-BE49-F238E27FC236}">
                <a16:creationId xmlns:a16="http://schemas.microsoft.com/office/drawing/2014/main" id="{E74338EE-7A06-42A4-8630-23F79601A1AC}"/>
              </a:ext>
            </a:extLst>
          </p:cNvPr>
          <p:cNvCxnSpPr>
            <a:cxnSpLocks/>
            <a:stCxn id="21" idx="2"/>
            <a:endCxn id="29" idx="0"/>
          </p:cNvCxnSpPr>
          <p:nvPr/>
        </p:nvCxnSpPr>
        <p:spPr>
          <a:xfrm>
            <a:off x="5130573" y="2264299"/>
            <a:ext cx="2" cy="1143523"/>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sp>
        <p:nvSpPr>
          <p:cNvPr id="37" name="Thought Bubble: Cloud 36">
            <a:extLst>
              <a:ext uri="{FF2B5EF4-FFF2-40B4-BE49-F238E27FC236}">
                <a16:creationId xmlns:a16="http://schemas.microsoft.com/office/drawing/2014/main" id="{8143B667-004E-4916-A648-66F044AF6041}"/>
              </a:ext>
            </a:extLst>
          </p:cNvPr>
          <p:cNvSpPr/>
          <p:nvPr/>
        </p:nvSpPr>
        <p:spPr>
          <a:xfrm>
            <a:off x="5201150" y="1406544"/>
            <a:ext cx="799011" cy="346442"/>
          </a:xfrm>
          <a:prstGeom prst="cloudCallout">
            <a:avLst/>
          </a:prstGeom>
          <a:no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16843412-59EA-4C60-8097-73DDD44FD96D}"/>
              </a:ext>
            </a:extLst>
          </p:cNvPr>
          <p:cNvSpPr txBox="1"/>
          <p:nvPr/>
        </p:nvSpPr>
        <p:spPr>
          <a:xfrm>
            <a:off x="5193515" y="1474451"/>
            <a:ext cx="747320" cy="215444"/>
          </a:xfrm>
          <a:prstGeom prst="rect">
            <a:avLst/>
          </a:prstGeom>
          <a:noFill/>
        </p:spPr>
        <p:txBody>
          <a:bodyPr wrap="none" rtlCol="0">
            <a:spAutoFit/>
          </a:bodyPr>
          <a:lstStyle/>
          <a:p>
            <a:r>
              <a:rPr lang="en-US" sz="800">
                <a:solidFill>
                  <a:srgbClr val="1D0D5C"/>
                </a:solidFill>
                <a:latin typeface="Open Sans" panose="020B0606030504020204" pitchFamily="34" charset="0"/>
                <a:ea typeface="Open Sans" panose="020B0606030504020204" pitchFamily="34" charset="0"/>
                <a:cs typeface="Open Sans" panose="020B0606030504020204" pitchFamily="34" charset="0"/>
              </a:rPr>
              <a:t>Data ready?</a:t>
            </a:r>
          </a:p>
        </p:txBody>
      </p:sp>
      <p:cxnSp>
        <p:nvCxnSpPr>
          <p:cNvPr id="44" name="Straight Arrow Connector 43">
            <a:extLst>
              <a:ext uri="{FF2B5EF4-FFF2-40B4-BE49-F238E27FC236}">
                <a16:creationId xmlns:a16="http://schemas.microsoft.com/office/drawing/2014/main" id="{6BD435E1-7BFC-4E5F-B092-0A95DBB6E221}"/>
              </a:ext>
            </a:extLst>
          </p:cNvPr>
          <p:cNvCxnSpPr>
            <a:cxnSpLocks/>
          </p:cNvCxnSpPr>
          <p:nvPr/>
        </p:nvCxnSpPr>
        <p:spPr>
          <a:xfrm>
            <a:off x="5365910" y="2031539"/>
            <a:ext cx="1226996" cy="0"/>
          </a:xfrm>
          <a:prstGeom prst="straightConnector1">
            <a:avLst/>
          </a:prstGeom>
          <a:ln w="12700" cap="rnd">
            <a:solidFill>
              <a:srgbClr val="1D0D5C"/>
            </a:solidFill>
            <a:tailEnd type="non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D6C4E6BF-0A29-41DC-A8AE-7395D4C20830}"/>
              </a:ext>
            </a:extLst>
          </p:cNvPr>
          <p:cNvGrpSpPr/>
          <p:nvPr/>
        </p:nvGrpSpPr>
        <p:grpSpPr>
          <a:xfrm>
            <a:off x="5832719" y="1896004"/>
            <a:ext cx="273253" cy="273254"/>
            <a:chOff x="970727" y="3392257"/>
            <a:chExt cx="914400" cy="914400"/>
          </a:xfrm>
        </p:grpSpPr>
        <p:sp>
          <p:nvSpPr>
            <p:cNvPr id="46" name="Lightning Bolt 45">
              <a:extLst>
                <a:ext uri="{FF2B5EF4-FFF2-40B4-BE49-F238E27FC236}">
                  <a16:creationId xmlns:a16="http://schemas.microsoft.com/office/drawing/2014/main" id="{74DCC5BE-B356-4893-95C0-27178D709EC1}"/>
                </a:ext>
              </a:extLst>
            </p:cNvPr>
            <p:cNvSpPr/>
            <p:nvPr/>
          </p:nvSpPr>
          <p:spPr>
            <a:xfrm>
              <a:off x="970727" y="3392257"/>
              <a:ext cx="914400" cy="914400"/>
            </a:xfrm>
            <a:prstGeom prst="lightningBol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Lightning Bolt 46">
              <a:extLst>
                <a:ext uri="{FF2B5EF4-FFF2-40B4-BE49-F238E27FC236}">
                  <a16:creationId xmlns:a16="http://schemas.microsoft.com/office/drawing/2014/main" id="{8DD7A480-2AF0-45FF-A651-CCAEEC6027A2}"/>
                </a:ext>
              </a:extLst>
            </p:cNvPr>
            <p:cNvSpPr/>
            <p:nvPr/>
          </p:nvSpPr>
          <p:spPr>
            <a:xfrm>
              <a:off x="988000" y="3409530"/>
              <a:ext cx="879855" cy="879855"/>
            </a:xfrm>
            <a:prstGeom prst="lightningBolt">
              <a:avLst/>
            </a:prstGeom>
            <a:noFill/>
            <a:ln w="9525">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2" name="Graphic 7">
            <a:extLst>
              <a:ext uri="{FF2B5EF4-FFF2-40B4-BE49-F238E27FC236}">
                <a16:creationId xmlns:a16="http://schemas.microsoft.com/office/drawing/2014/main" id="{62151DD5-81E6-4819-BDF7-8FE491D510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0197" y="3407822"/>
            <a:ext cx="475488" cy="47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9" name="Group 68">
            <a:extLst>
              <a:ext uri="{FF2B5EF4-FFF2-40B4-BE49-F238E27FC236}">
                <a16:creationId xmlns:a16="http://schemas.microsoft.com/office/drawing/2014/main" id="{500BCAE7-0099-4AC3-9796-455B9F5D14F9}"/>
              </a:ext>
            </a:extLst>
          </p:cNvPr>
          <p:cNvGrpSpPr/>
          <p:nvPr/>
        </p:nvGrpSpPr>
        <p:grpSpPr>
          <a:xfrm>
            <a:off x="5388010" y="3126618"/>
            <a:ext cx="374777" cy="1009145"/>
            <a:chOff x="3503656" y="3549104"/>
            <a:chExt cx="483730" cy="1302517"/>
          </a:xfrm>
          <a:solidFill>
            <a:srgbClr val="916CBF"/>
          </a:solidFill>
        </p:grpSpPr>
        <p:pic>
          <p:nvPicPr>
            <p:cNvPr id="65" name="Graphic 64">
              <a:extLst>
                <a:ext uri="{FF2B5EF4-FFF2-40B4-BE49-F238E27FC236}">
                  <a16:creationId xmlns:a16="http://schemas.microsoft.com/office/drawing/2014/main" id="{ABAC2D6A-12C7-42CA-9815-097CE7E9A7B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12189" y="3549104"/>
              <a:ext cx="475197" cy="475197"/>
            </a:xfrm>
            <a:prstGeom prst="rect">
              <a:avLst/>
            </a:prstGeom>
          </p:spPr>
        </p:pic>
        <p:pic>
          <p:nvPicPr>
            <p:cNvPr id="67" name="Graphic 66">
              <a:extLst>
                <a:ext uri="{FF2B5EF4-FFF2-40B4-BE49-F238E27FC236}">
                  <a16:creationId xmlns:a16="http://schemas.microsoft.com/office/drawing/2014/main" id="{1A9E6A73-907A-4405-BDFA-68971FE1F17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09571" y="3952058"/>
              <a:ext cx="475197" cy="475197"/>
            </a:xfrm>
            <a:prstGeom prst="rect">
              <a:avLst/>
            </a:prstGeom>
          </p:spPr>
        </p:pic>
        <p:pic>
          <p:nvPicPr>
            <p:cNvPr id="68" name="Graphic 67">
              <a:extLst>
                <a:ext uri="{FF2B5EF4-FFF2-40B4-BE49-F238E27FC236}">
                  <a16:creationId xmlns:a16="http://schemas.microsoft.com/office/drawing/2014/main" id="{01B5E443-729A-4325-BD2B-A1A4D55FC73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03656" y="4376424"/>
              <a:ext cx="475197" cy="475197"/>
            </a:xfrm>
            <a:prstGeom prst="rect">
              <a:avLst/>
            </a:prstGeom>
          </p:spPr>
        </p:pic>
      </p:grpSp>
      <p:cxnSp>
        <p:nvCxnSpPr>
          <p:cNvPr id="70" name="Straight Arrow Connector 69">
            <a:extLst>
              <a:ext uri="{FF2B5EF4-FFF2-40B4-BE49-F238E27FC236}">
                <a16:creationId xmlns:a16="http://schemas.microsoft.com/office/drawing/2014/main" id="{ED1A6983-E34A-42C9-9EC8-0658FE520082}"/>
              </a:ext>
            </a:extLst>
          </p:cNvPr>
          <p:cNvCxnSpPr>
            <a:cxnSpLocks/>
          </p:cNvCxnSpPr>
          <p:nvPr/>
        </p:nvCxnSpPr>
        <p:spPr>
          <a:xfrm>
            <a:off x="6835684" y="3645566"/>
            <a:ext cx="996696"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F2663B2C-47EB-3A4B-9C91-CE360955818D}"/>
              </a:ext>
            </a:extLst>
          </p:cNvPr>
          <p:cNvPicPr>
            <a:picLocks noChangeAspect="1"/>
          </p:cNvPicPr>
          <p:nvPr/>
        </p:nvPicPr>
        <p:blipFill>
          <a:blip r:embed="rId11"/>
          <a:stretch>
            <a:fillRect/>
          </a:stretch>
        </p:blipFill>
        <p:spPr>
          <a:xfrm>
            <a:off x="396241" y="1034910"/>
            <a:ext cx="2545940" cy="1218801"/>
          </a:xfrm>
          <a:prstGeom prst="rect">
            <a:avLst/>
          </a:prstGeom>
        </p:spPr>
      </p:pic>
      <p:cxnSp>
        <p:nvCxnSpPr>
          <p:cNvPr id="48" name="Straight Arrow Connector 47">
            <a:extLst>
              <a:ext uri="{FF2B5EF4-FFF2-40B4-BE49-F238E27FC236}">
                <a16:creationId xmlns:a16="http://schemas.microsoft.com/office/drawing/2014/main" id="{8DD2FF28-CF96-0446-8292-5FA614B27E8E}"/>
              </a:ext>
            </a:extLst>
          </p:cNvPr>
          <p:cNvCxnSpPr>
            <a:cxnSpLocks/>
          </p:cNvCxnSpPr>
          <p:nvPr/>
        </p:nvCxnSpPr>
        <p:spPr>
          <a:xfrm>
            <a:off x="5365910" y="3654194"/>
            <a:ext cx="996696"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4F955666-3571-3146-954B-947FF325C591}"/>
              </a:ext>
            </a:extLst>
          </p:cNvPr>
          <p:cNvSpPr/>
          <p:nvPr/>
        </p:nvSpPr>
        <p:spPr bwMode="auto">
          <a:xfrm>
            <a:off x="1390565" y="2790074"/>
            <a:ext cx="2497787" cy="1707231"/>
          </a:xfrm>
          <a:prstGeom prst="rect">
            <a:avLst/>
          </a:prstGeom>
          <a:solidFill>
            <a:schemeClr val="lt1"/>
          </a:solid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a:defRPr/>
            </a:pPr>
            <a:r>
              <a:rPr lang="en-US" sz="1200">
                <a:ln w="0"/>
                <a:solidFill>
                  <a:srgbClr val="A2A2A2"/>
                </a:solidFill>
                <a:latin typeface="Arial" panose="020B0604020202020204" pitchFamily="34" charset="0"/>
                <a:cs typeface="Arial" panose="020B0604020202020204" pitchFamily="34" charset="0"/>
              </a:rPr>
              <a:t>VPC</a:t>
            </a:r>
          </a:p>
        </p:txBody>
      </p:sp>
      <p:pic>
        <p:nvPicPr>
          <p:cNvPr id="50" name="Graphic 18">
            <a:extLst>
              <a:ext uri="{FF2B5EF4-FFF2-40B4-BE49-F238E27FC236}">
                <a16:creationId xmlns:a16="http://schemas.microsoft.com/office/drawing/2014/main" id="{B4B62174-F32A-6249-81B0-6D58F648A6D6}"/>
              </a:ext>
            </a:extLst>
          </p:cNvPr>
          <p:cNvPicPr>
            <a:picLocks noChangeAspect="1" noChangeArrowheads="1"/>
          </p:cNvPicPr>
          <p:nvPr/>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91130" y="3397065"/>
            <a:ext cx="475198" cy="471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Graphic 14">
            <a:extLst>
              <a:ext uri="{FF2B5EF4-FFF2-40B4-BE49-F238E27FC236}">
                <a16:creationId xmlns:a16="http://schemas.microsoft.com/office/drawing/2014/main" id="{EF7ABA41-E050-9946-A8E6-7789241E5A5E}"/>
              </a:ext>
            </a:extLst>
          </p:cNvPr>
          <p:cNvPicPr>
            <a:picLocks noChangeAspect="1" noChangeArrowheads="1"/>
          </p:cNvPicPr>
          <p:nvPr/>
        </p:nvPicPr>
        <p:blipFill>
          <a:blip r:embed="rId1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90506" y="2854529"/>
            <a:ext cx="475197" cy="4751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Rectangle 52">
            <a:extLst>
              <a:ext uri="{FF2B5EF4-FFF2-40B4-BE49-F238E27FC236}">
                <a16:creationId xmlns:a16="http://schemas.microsoft.com/office/drawing/2014/main" id="{425DE196-2934-2F44-B0C0-4C7E9CB132EB}"/>
              </a:ext>
            </a:extLst>
          </p:cNvPr>
          <p:cNvSpPr/>
          <p:nvPr/>
        </p:nvSpPr>
        <p:spPr>
          <a:xfrm>
            <a:off x="2867409" y="2860965"/>
            <a:ext cx="955423" cy="1565176"/>
          </a:xfrm>
          <a:prstGeom prst="rect">
            <a:avLst/>
          </a:prstGeom>
          <a:solidFill>
            <a:schemeClr val="lt1"/>
          </a:solid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Graphic 54">
            <a:extLst>
              <a:ext uri="{FF2B5EF4-FFF2-40B4-BE49-F238E27FC236}">
                <a16:creationId xmlns:a16="http://schemas.microsoft.com/office/drawing/2014/main" id="{E4507F1B-5A5C-C54F-93BC-88D543B3ADEC}"/>
              </a:ext>
            </a:extLst>
          </p:cNvPr>
          <p:cNvPicPr>
            <a:picLocks noChangeAspect="1"/>
          </p:cNvPicPr>
          <p:nvPr/>
        </p:nvPicPr>
        <p:blipFill>
          <a:blip r:embed="rId14">
            <a:duotone>
              <a:schemeClr val="bg2">
                <a:shade val="45000"/>
                <a:satMod val="135000"/>
              </a:schemeClr>
              <a:prstClr val="white"/>
            </a:duotone>
            <a:extLst>
              <a:ext uri="{96DAC541-7B7A-43D3-8B79-37D633B846F1}">
                <asvg:svgBlip xmlns:asvg="http://schemas.microsoft.com/office/drawing/2016/SVG/main" r:embed="rId15"/>
              </a:ext>
            </a:extLst>
          </a:blip>
          <a:stretch>
            <a:fillRect/>
          </a:stretch>
        </p:blipFill>
        <p:spPr>
          <a:xfrm>
            <a:off x="3001283" y="2964231"/>
            <a:ext cx="657910" cy="371223"/>
          </a:xfrm>
          <a:prstGeom prst="rect">
            <a:avLst/>
          </a:prstGeom>
        </p:spPr>
      </p:pic>
      <p:pic>
        <p:nvPicPr>
          <p:cNvPr id="56" name="Graphic 55">
            <a:extLst>
              <a:ext uri="{FF2B5EF4-FFF2-40B4-BE49-F238E27FC236}">
                <a16:creationId xmlns:a16="http://schemas.microsoft.com/office/drawing/2014/main" id="{8D5FF004-92A6-D44A-9625-D8E4BF2A5B64}"/>
              </a:ext>
            </a:extLst>
          </p:cNvPr>
          <p:cNvPicPr>
            <a:picLocks noChangeAspect="1"/>
          </p:cNvPicPr>
          <p:nvPr/>
        </p:nvPicPr>
        <p:blipFill>
          <a:blip r:embed="rId14">
            <a:duotone>
              <a:schemeClr val="bg2">
                <a:shade val="45000"/>
                <a:satMod val="135000"/>
              </a:schemeClr>
              <a:prstClr val="white"/>
            </a:duotone>
            <a:extLst>
              <a:ext uri="{96DAC541-7B7A-43D3-8B79-37D633B846F1}">
                <asvg:svgBlip xmlns:asvg="http://schemas.microsoft.com/office/drawing/2016/SVG/main" r:embed="rId15"/>
              </a:ext>
            </a:extLst>
          </a:blip>
          <a:stretch>
            <a:fillRect/>
          </a:stretch>
        </p:blipFill>
        <p:spPr>
          <a:xfrm>
            <a:off x="3004014" y="3457941"/>
            <a:ext cx="657910" cy="371223"/>
          </a:xfrm>
          <a:prstGeom prst="rect">
            <a:avLst/>
          </a:prstGeom>
        </p:spPr>
      </p:pic>
      <p:pic>
        <p:nvPicPr>
          <p:cNvPr id="57" name="Graphic 56">
            <a:extLst>
              <a:ext uri="{FF2B5EF4-FFF2-40B4-BE49-F238E27FC236}">
                <a16:creationId xmlns:a16="http://schemas.microsoft.com/office/drawing/2014/main" id="{9B5720EC-6A7A-BE44-BA41-D83C78C8B93E}"/>
              </a:ext>
            </a:extLst>
          </p:cNvPr>
          <p:cNvPicPr>
            <a:picLocks noChangeAspect="1"/>
          </p:cNvPicPr>
          <p:nvPr/>
        </p:nvPicPr>
        <p:blipFill>
          <a:blip r:embed="rId14">
            <a:duotone>
              <a:schemeClr val="bg2">
                <a:shade val="45000"/>
                <a:satMod val="135000"/>
              </a:schemeClr>
              <a:prstClr val="white"/>
            </a:duotone>
            <a:extLst>
              <a:ext uri="{96DAC541-7B7A-43D3-8B79-37D633B846F1}">
                <asvg:svgBlip xmlns:asvg="http://schemas.microsoft.com/office/drawing/2016/SVG/main" r:embed="rId15"/>
              </a:ext>
            </a:extLst>
          </a:blip>
          <a:stretch>
            <a:fillRect/>
          </a:stretch>
        </p:blipFill>
        <p:spPr>
          <a:xfrm>
            <a:off x="3008187" y="3950331"/>
            <a:ext cx="657910" cy="371223"/>
          </a:xfrm>
          <a:prstGeom prst="rect">
            <a:avLst/>
          </a:prstGeom>
        </p:spPr>
      </p:pic>
      <p:cxnSp>
        <p:nvCxnSpPr>
          <p:cNvPr id="58" name="Straight Arrow Connector 57">
            <a:extLst>
              <a:ext uri="{FF2B5EF4-FFF2-40B4-BE49-F238E27FC236}">
                <a16:creationId xmlns:a16="http://schemas.microsoft.com/office/drawing/2014/main" id="{4360E16D-2B78-9C44-8BED-74B6DE183B1C}"/>
              </a:ext>
            </a:extLst>
          </p:cNvPr>
          <p:cNvCxnSpPr>
            <a:cxnSpLocks/>
          </p:cNvCxnSpPr>
          <p:nvPr/>
        </p:nvCxnSpPr>
        <p:spPr>
          <a:xfrm>
            <a:off x="3888361" y="3654005"/>
            <a:ext cx="1001060"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pic>
        <p:nvPicPr>
          <p:cNvPr id="59" name="Graphic 58">
            <a:extLst>
              <a:ext uri="{FF2B5EF4-FFF2-40B4-BE49-F238E27FC236}">
                <a16:creationId xmlns:a16="http://schemas.microsoft.com/office/drawing/2014/main" id="{50E99D51-E596-0946-BFFD-C12334BAE0E1}"/>
              </a:ext>
            </a:extLst>
          </p:cNvPr>
          <p:cNvPicPr>
            <a:picLocks noChangeAspect="1"/>
          </p:cNvPicPr>
          <p:nvPr/>
        </p:nvPicPr>
        <p:blipFill>
          <a:blip r:embed="rId16">
            <a:duotone>
              <a:schemeClr val="bg2">
                <a:shade val="45000"/>
                <a:satMod val="135000"/>
              </a:schemeClr>
              <a:prstClr val="white"/>
            </a:duotone>
            <a:extLst>
              <a:ext uri="{96DAC541-7B7A-43D3-8B79-37D633B846F1}">
                <asvg:svgBlip xmlns:asvg="http://schemas.microsoft.com/office/drawing/2016/SVG/main" r:embed="rId17"/>
              </a:ext>
            </a:extLst>
          </a:blip>
          <a:stretch>
            <a:fillRect/>
          </a:stretch>
        </p:blipFill>
        <p:spPr>
          <a:xfrm>
            <a:off x="1394198" y="2795390"/>
            <a:ext cx="384048" cy="384048"/>
          </a:xfrm>
          <a:prstGeom prst="rect">
            <a:avLst/>
          </a:prstGeom>
        </p:spPr>
      </p:pic>
      <p:sp>
        <p:nvSpPr>
          <p:cNvPr id="60" name="Rectangle 59">
            <a:extLst>
              <a:ext uri="{FF2B5EF4-FFF2-40B4-BE49-F238E27FC236}">
                <a16:creationId xmlns:a16="http://schemas.microsoft.com/office/drawing/2014/main" id="{C16ABCA5-D1D2-AB4F-9ACA-43AE75720638}"/>
              </a:ext>
            </a:extLst>
          </p:cNvPr>
          <p:cNvSpPr>
            <a:spLocks noChangeAspect="1"/>
          </p:cNvSpPr>
          <p:nvPr/>
        </p:nvSpPr>
        <p:spPr>
          <a:xfrm>
            <a:off x="1394198" y="2789640"/>
            <a:ext cx="384048" cy="383507"/>
          </a:xfrm>
          <a:prstGeom prst="rect">
            <a:avLst/>
          </a:prstGeom>
          <a:no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Graphic 2">
            <a:extLst>
              <a:ext uri="{FF2B5EF4-FFF2-40B4-BE49-F238E27FC236}">
                <a16:creationId xmlns:a16="http://schemas.microsoft.com/office/drawing/2014/main" id="{FFE8D227-D873-C14F-A125-5D98DDC3C32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956005" y="2922269"/>
            <a:ext cx="182974" cy="185226"/>
          </a:xfrm>
          <a:prstGeom prst="rect">
            <a:avLst/>
          </a:prstGeom>
        </p:spPr>
      </p:pic>
      <p:pic>
        <p:nvPicPr>
          <p:cNvPr id="62" name="Graphic 2">
            <a:extLst>
              <a:ext uri="{FF2B5EF4-FFF2-40B4-BE49-F238E27FC236}">
                <a16:creationId xmlns:a16="http://schemas.microsoft.com/office/drawing/2014/main" id="{875053ED-90F7-774C-8A52-EF30B675E6D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956005" y="3415979"/>
            <a:ext cx="182974" cy="185226"/>
          </a:xfrm>
          <a:prstGeom prst="rect">
            <a:avLst/>
          </a:prstGeom>
        </p:spPr>
      </p:pic>
      <p:pic>
        <p:nvPicPr>
          <p:cNvPr id="64" name="Graphic 2">
            <a:extLst>
              <a:ext uri="{FF2B5EF4-FFF2-40B4-BE49-F238E27FC236}">
                <a16:creationId xmlns:a16="http://schemas.microsoft.com/office/drawing/2014/main" id="{146DE546-BB25-CA44-AFEB-4B8B485A0F1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956005" y="3908369"/>
            <a:ext cx="182974" cy="185226"/>
          </a:xfrm>
          <a:prstGeom prst="rect">
            <a:avLst/>
          </a:prstGeom>
        </p:spPr>
      </p:pic>
      <p:cxnSp>
        <p:nvCxnSpPr>
          <p:cNvPr id="71" name="Straight Arrow Connector 70">
            <a:extLst>
              <a:ext uri="{FF2B5EF4-FFF2-40B4-BE49-F238E27FC236}">
                <a16:creationId xmlns:a16="http://schemas.microsoft.com/office/drawing/2014/main" id="{9F683D47-B9BA-4543-B48C-D4C85F87E748}"/>
              </a:ext>
            </a:extLst>
          </p:cNvPr>
          <p:cNvCxnSpPr>
            <a:cxnSpLocks/>
          </p:cNvCxnSpPr>
          <p:nvPr/>
        </p:nvCxnSpPr>
        <p:spPr>
          <a:xfrm>
            <a:off x="6592906" y="2032631"/>
            <a:ext cx="0" cy="1383348"/>
          </a:xfrm>
          <a:prstGeom prst="straightConnector1">
            <a:avLst/>
          </a:prstGeom>
          <a:ln w="12700" cap="rnd">
            <a:solidFill>
              <a:srgbClr val="1D0D5C"/>
            </a:solidFill>
            <a:tailEnd type="stealth"/>
          </a:ln>
        </p:spPr>
        <p:style>
          <a:lnRef idx="1">
            <a:schemeClr val="accent1"/>
          </a:lnRef>
          <a:fillRef idx="0">
            <a:schemeClr val="accent1"/>
          </a:fillRef>
          <a:effectRef idx="0">
            <a:schemeClr val="accent1"/>
          </a:effectRef>
          <a:fontRef idx="minor">
            <a:schemeClr val="tx1"/>
          </a:fontRef>
        </p:style>
      </p:cxnSp>
      <p:pic>
        <p:nvPicPr>
          <p:cNvPr id="33" name="Graphic 19">
            <a:extLst>
              <a:ext uri="{FF2B5EF4-FFF2-40B4-BE49-F238E27FC236}">
                <a16:creationId xmlns:a16="http://schemas.microsoft.com/office/drawing/2014/main" id="{A3A9E198-7D6A-4316-82D9-AAA8D15733F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831636" y="3412804"/>
            <a:ext cx="475488" cy="47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TextBox 82">
            <a:extLst>
              <a:ext uri="{FF2B5EF4-FFF2-40B4-BE49-F238E27FC236}">
                <a16:creationId xmlns:a16="http://schemas.microsoft.com/office/drawing/2014/main" id="{5E463D4E-3D0D-094E-A810-08B34738B800}"/>
              </a:ext>
            </a:extLst>
          </p:cNvPr>
          <p:cNvSpPr txBox="1"/>
          <p:nvPr/>
        </p:nvSpPr>
        <p:spPr>
          <a:xfrm>
            <a:off x="5849973" y="1628668"/>
            <a:ext cx="383438" cy="215444"/>
          </a:xfrm>
          <a:prstGeom prst="rect">
            <a:avLst/>
          </a:prstGeom>
          <a:noFill/>
        </p:spPr>
        <p:txBody>
          <a:bodyPr wrap="none" rtlCol="0">
            <a:spAutoFit/>
          </a:bodyPr>
          <a:lstStyle/>
          <a:p>
            <a:r>
              <a:rPr lang="en-US" sz="800">
                <a:solidFill>
                  <a:srgbClr val="1D0D5C"/>
                </a:solidFill>
                <a:latin typeface="Open Sans" panose="020B0606030504020204" pitchFamily="34" charset="0"/>
                <a:ea typeface="Open Sans" panose="020B0606030504020204" pitchFamily="34" charset="0"/>
                <a:cs typeface="Open Sans" panose="020B0606030504020204" pitchFamily="34" charset="0"/>
              </a:rPr>
              <a:t>YES!</a:t>
            </a:r>
          </a:p>
        </p:txBody>
      </p:sp>
      <p:cxnSp>
        <p:nvCxnSpPr>
          <p:cNvPr id="84" name="Straight Arrow Connector 83">
            <a:extLst>
              <a:ext uri="{FF2B5EF4-FFF2-40B4-BE49-F238E27FC236}">
                <a16:creationId xmlns:a16="http://schemas.microsoft.com/office/drawing/2014/main" id="{E6BFF815-0EB5-DC41-9F7E-53715D5B03D3}"/>
              </a:ext>
            </a:extLst>
          </p:cNvPr>
          <p:cNvCxnSpPr>
            <a:cxnSpLocks/>
          </p:cNvCxnSpPr>
          <p:nvPr/>
        </p:nvCxnSpPr>
        <p:spPr>
          <a:xfrm>
            <a:off x="5362010" y="3544636"/>
            <a:ext cx="996696" cy="0"/>
          </a:xfrm>
          <a:prstGeom prst="straightConnector1">
            <a:avLst/>
          </a:prstGeom>
          <a:ln w="12700">
            <a:solidFill>
              <a:srgbClr val="1D0D5C"/>
            </a:solidFill>
            <a:headEnd type="stealt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9491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0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20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2000"/>
                                        <p:tgtEl>
                                          <p:spTgt spid="14"/>
                                        </p:tgtEl>
                                      </p:cBhvr>
                                    </p:animEffect>
                                  </p:childTnLst>
                                </p:cTn>
                              </p:par>
                              <p:par>
                                <p:cTn id="14" presetID="10" presetClass="exit" presetSubtype="0" fill="hold" nodeType="withEffect">
                                  <p:stCondLst>
                                    <p:cond delay="300"/>
                                  </p:stCondLst>
                                  <p:childTnLst>
                                    <p:animEffect transition="out" filter="fade">
                                      <p:cBhvr>
                                        <p:cTn id="15" dur="1000"/>
                                        <p:tgtEl>
                                          <p:spTgt spid="21"/>
                                        </p:tgtEl>
                                      </p:cBhvr>
                                    </p:animEffect>
                                    <p:set>
                                      <p:cBhvr>
                                        <p:cTn id="16" dur="1" fill="hold">
                                          <p:stCondLst>
                                            <p:cond delay="999"/>
                                          </p:stCondLst>
                                        </p:cTn>
                                        <p:tgtEl>
                                          <p:spTgt spid="21"/>
                                        </p:tgtEl>
                                        <p:attrNameLst>
                                          <p:attrName>style.visibility</p:attrName>
                                        </p:attrNameLst>
                                      </p:cBhvr>
                                      <p:to>
                                        <p:strVal val="hidden"/>
                                      </p:to>
                                    </p:set>
                                  </p:childTnLst>
                                </p:cTn>
                              </p:par>
                              <p:par>
                                <p:cTn id="17" presetID="10" presetClass="entr" presetSubtype="0" fill="hold" nodeType="withEffect">
                                  <p:stCondLst>
                                    <p:cond delay="3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childTnLst>
                                </p:cTn>
                              </p:par>
                              <p:par>
                                <p:cTn id="20" presetID="10" presetClass="exit" presetSubtype="0" fill="hold" nodeType="withEffect">
                                  <p:stCondLst>
                                    <p:cond delay="1800"/>
                                  </p:stCondLst>
                                  <p:childTnLst>
                                    <p:animEffect transition="out" filter="fade">
                                      <p:cBhvr>
                                        <p:cTn id="21" dur="800"/>
                                        <p:tgtEl>
                                          <p:spTgt spid="18"/>
                                        </p:tgtEl>
                                      </p:cBhvr>
                                    </p:animEffect>
                                    <p:set>
                                      <p:cBhvr>
                                        <p:cTn id="22" dur="1" fill="hold">
                                          <p:stCondLst>
                                            <p:cond delay="799"/>
                                          </p:stCondLst>
                                        </p:cTn>
                                        <p:tgtEl>
                                          <p:spTgt spid="18"/>
                                        </p:tgtEl>
                                        <p:attrNameLst>
                                          <p:attrName>style.visibility</p:attrName>
                                        </p:attrNameLst>
                                      </p:cBhvr>
                                      <p:to>
                                        <p:strVal val="hidden"/>
                                      </p:to>
                                    </p:set>
                                  </p:childTnLst>
                                </p:cTn>
                              </p:par>
                              <p:par>
                                <p:cTn id="23" presetID="10" presetClass="exit" presetSubtype="0" fill="hold" nodeType="withEffect">
                                  <p:stCondLst>
                                    <p:cond delay="1800"/>
                                  </p:stCondLst>
                                  <p:childTnLst>
                                    <p:animEffect transition="out" filter="fade">
                                      <p:cBhvr>
                                        <p:cTn id="24" dur="800"/>
                                        <p:tgtEl>
                                          <p:spTgt spid="27"/>
                                        </p:tgtEl>
                                      </p:cBhvr>
                                    </p:animEffect>
                                    <p:set>
                                      <p:cBhvr>
                                        <p:cTn id="25" dur="1" fill="hold">
                                          <p:stCondLst>
                                            <p:cond delay="799"/>
                                          </p:stCondLst>
                                        </p:cTn>
                                        <p:tgtEl>
                                          <p:spTgt spid="27"/>
                                        </p:tgtEl>
                                        <p:attrNameLst>
                                          <p:attrName>style.visibility</p:attrName>
                                        </p:attrNameLst>
                                      </p:cBhvr>
                                      <p:to>
                                        <p:strVal val="hidden"/>
                                      </p:to>
                                    </p:set>
                                  </p:childTnLst>
                                </p:cTn>
                              </p:par>
                              <p:par>
                                <p:cTn id="26" presetID="10" presetClass="exit" presetSubtype="0" fill="hold" nodeType="withEffect">
                                  <p:stCondLst>
                                    <p:cond delay="1800"/>
                                  </p:stCondLst>
                                  <p:childTnLst>
                                    <p:animEffect transition="out" filter="fade">
                                      <p:cBhvr>
                                        <p:cTn id="27" dur="800"/>
                                        <p:tgtEl>
                                          <p:spTgt spid="14"/>
                                        </p:tgtEl>
                                      </p:cBhvr>
                                    </p:animEffect>
                                    <p:set>
                                      <p:cBhvr>
                                        <p:cTn id="28" dur="1" fill="hold">
                                          <p:stCondLst>
                                            <p:cond delay="799"/>
                                          </p:stCondLst>
                                        </p:cTn>
                                        <p:tgtEl>
                                          <p:spTgt spid="14"/>
                                        </p:tgtEl>
                                        <p:attrNameLst>
                                          <p:attrName>style.visibility</p:attrName>
                                        </p:attrNameLst>
                                      </p:cBhvr>
                                      <p:to>
                                        <p:strVal val="hidden"/>
                                      </p:to>
                                    </p:set>
                                  </p:childTnLst>
                                </p:cTn>
                              </p:par>
                            </p:childTnLst>
                          </p:cTn>
                        </p:par>
                        <p:par>
                          <p:cTn id="29" fill="hold">
                            <p:stCondLst>
                              <p:cond delay="2600"/>
                            </p:stCondLst>
                            <p:childTnLst>
                              <p:par>
                                <p:cTn id="30" presetID="10" presetClass="entr" presetSubtype="0" fill="hold" grpId="0"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par>
                                <p:cTn id="36" presetID="10" presetClass="entr" presetSubtype="0" fill="hold" nodeType="with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500"/>
                                        <p:tgtEl>
                                          <p:spTgt spid="3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500"/>
                                        <p:tgtEl>
                                          <p:spTgt spid="8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38"/>
                                        </p:tgtEl>
                                      </p:cBhvr>
                                    </p:animEffect>
                                    <p:set>
                                      <p:cBhvr>
                                        <p:cTn id="48" dur="1" fill="hold">
                                          <p:stCondLst>
                                            <p:cond delay="499"/>
                                          </p:stCondLst>
                                        </p:cTn>
                                        <p:tgtEl>
                                          <p:spTgt spid="38"/>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37"/>
                                        </p:tgtEl>
                                      </p:cBhvr>
                                    </p:animEffect>
                                    <p:set>
                                      <p:cBhvr>
                                        <p:cTn id="51" dur="1" fill="hold">
                                          <p:stCondLst>
                                            <p:cond delay="499"/>
                                          </p:stCondLst>
                                        </p:cTn>
                                        <p:tgtEl>
                                          <p:spTgt spid="37"/>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34"/>
                                        </p:tgtEl>
                                      </p:cBhvr>
                                    </p:animEffect>
                                    <p:set>
                                      <p:cBhvr>
                                        <p:cTn id="54" dur="1" fill="hold">
                                          <p:stCondLst>
                                            <p:cond delay="499"/>
                                          </p:stCondLst>
                                        </p:cTn>
                                        <p:tgtEl>
                                          <p:spTgt spid="34"/>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83"/>
                                        </p:tgtEl>
                                      </p:cBhvr>
                                    </p:animEffect>
                                    <p:set>
                                      <p:cBhvr>
                                        <p:cTn id="57" dur="1" fill="hold">
                                          <p:stCondLst>
                                            <p:cond delay="499"/>
                                          </p:stCondLst>
                                        </p:cTn>
                                        <p:tgtEl>
                                          <p:spTgt spid="83"/>
                                        </p:tgtEl>
                                        <p:attrNameLst>
                                          <p:attrName>style.visibility</p:attrName>
                                        </p:attrNameLst>
                                      </p:cBhvr>
                                      <p:to>
                                        <p:strVal val="hidden"/>
                                      </p:to>
                                    </p:set>
                                  </p:childTnLst>
                                </p:cTn>
                              </p:par>
                              <p:par>
                                <p:cTn id="58" presetID="10" presetClass="entr" presetSubtype="0" fill="hold" nodeType="with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500"/>
                                        <p:tgtEl>
                                          <p:spTgt spid="45"/>
                                        </p:tgtEl>
                                      </p:cBhvr>
                                    </p:animEffect>
                                  </p:childTnLst>
                                </p:cTn>
                              </p:par>
                              <p:par>
                                <p:cTn id="61" presetID="10" presetClass="entr" presetSubtype="0" fill="hold" nodeType="with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500"/>
                                        <p:tgtEl>
                                          <p:spTgt spid="44"/>
                                        </p:tgtEl>
                                      </p:cBhvr>
                                    </p:animEffect>
                                  </p:childTnLst>
                                </p:cTn>
                              </p:par>
                              <p:par>
                                <p:cTn id="64" presetID="10" presetClass="entr" presetSubtype="0" fill="hold" nodeType="withEffect">
                                  <p:stCondLst>
                                    <p:cond delay="0"/>
                                  </p:stCondLst>
                                  <p:childTnLst>
                                    <p:set>
                                      <p:cBhvr>
                                        <p:cTn id="65" dur="1" fill="hold">
                                          <p:stCondLst>
                                            <p:cond delay="0"/>
                                          </p:stCondLst>
                                        </p:cTn>
                                        <p:tgtEl>
                                          <p:spTgt spid="71"/>
                                        </p:tgtEl>
                                        <p:attrNameLst>
                                          <p:attrName>style.visibility</p:attrName>
                                        </p:attrNameLst>
                                      </p:cBhvr>
                                      <p:to>
                                        <p:strVal val="visible"/>
                                      </p:to>
                                    </p:set>
                                    <p:animEffect transition="in" filter="fade">
                                      <p:cBhvr>
                                        <p:cTn id="66" dur="500"/>
                                        <p:tgtEl>
                                          <p:spTgt spid="71"/>
                                        </p:tgtEl>
                                      </p:cBhvr>
                                    </p:animEffect>
                                  </p:childTnLst>
                                </p:cTn>
                              </p:par>
                              <p:par>
                                <p:cTn id="67" presetID="10" presetClass="exit" presetSubtype="0" fill="hold" nodeType="withEffect">
                                  <p:stCondLst>
                                    <p:cond delay="1800"/>
                                  </p:stCondLst>
                                  <p:childTnLst>
                                    <p:animEffect transition="out" filter="fade">
                                      <p:cBhvr>
                                        <p:cTn id="68" dur="800"/>
                                        <p:tgtEl>
                                          <p:spTgt spid="44"/>
                                        </p:tgtEl>
                                      </p:cBhvr>
                                    </p:animEffect>
                                    <p:set>
                                      <p:cBhvr>
                                        <p:cTn id="69" dur="1" fill="hold">
                                          <p:stCondLst>
                                            <p:cond delay="799"/>
                                          </p:stCondLst>
                                        </p:cTn>
                                        <p:tgtEl>
                                          <p:spTgt spid="44"/>
                                        </p:tgtEl>
                                        <p:attrNameLst>
                                          <p:attrName>style.visibility</p:attrName>
                                        </p:attrNameLst>
                                      </p:cBhvr>
                                      <p:to>
                                        <p:strVal val="hidden"/>
                                      </p:to>
                                    </p:set>
                                  </p:childTnLst>
                                </p:cTn>
                              </p:par>
                              <p:par>
                                <p:cTn id="70" presetID="10" presetClass="exit" presetSubtype="0" fill="hold" nodeType="withEffect">
                                  <p:stCondLst>
                                    <p:cond delay="1800"/>
                                  </p:stCondLst>
                                  <p:childTnLst>
                                    <p:animEffect transition="out" filter="fade">
                                      <p:cBhvr>
                                        <p:cTn id="71" dur="800"/>
                                        <p:tgtEl>
                                          <p:spTgt spid="71"/>
                                        </p:tgtEl>
                                      </p:cBhvr>
                                    </p:animEffect>
                                    <p:set>
                                      <p:cBhvr>
                                        <p:cTn id="72" dur="1" fill="hold">
                                          <p:stCondLst>
                                            <p:cond delay="799"/>
                                          </p:stCondLst>
                                        </p:cTn>
                                        <p:tgtEl>
                                          <p:spTgt spid="71"/>
                                        </p:tgtEl>
                                        <p:attrNameLst>
                                          <p:attrName>style.visibility</p:attrName>
                                        </p:attrNameLst>
                                      </p:cBhvr>
                                      <p:to>
                                        <p:strVal val="hidden"/>
                                      </p:to>
                                    </p:set>
                                  </p:childTnLst>
                                </p:cTn>
                              </p:par>
                              <p:par>
                                <p:cTn id="73" presetID="10" presetClass="exit" presetSubtype="0" fill="hold" nodeType="withEffect">
                                  <p:stCondLst>
                                    <p:cond delay="1800"/>
                                  </p:stCondLst>
                                  <p:childTnLst>
                                    <p:animEffect transition="out" filter="fade">
                                      <p:cBhvr>
                                        <p:cTn id="74" dur="800"/>
                                        <p:tgtEl>
                                          <p:spTgt spid="45"/>
                                        </p:tgtEl>
                                      </p:cBhvr>
                                    </p:animEffect>
                                    <p:set>
                                      <p:cBhvr>
                                        <p:cTn id="75" dur="1" fill="hold">
                                          <p:stCondLst>
                                            <p:cond delay="799"/>
                                          </p:stCondLst>
                                        </p:cTn>
                                        <p:tgtEl>
                                          <p:spTgt spid="45"/>
                                        </p:tgtEl>
                                        <p:attrNameLst>
                                          <p:attrName>style.visibility</p:attrName>
                                        </p:attrNameLst>
                                      </p:cBhvr>
                                      <p:to>
                                        <p:strVal val="hidden"/>
                                      </p:to>
                                    </p:set>
                                  </p:childTnLst>
                                </p:cTn>
                              </p:par>
                            </p:childTnLst>
                          </p:cTn>
                        </p:par>
                        <p:par>
                          <p:cTn id="76" fill="hold">
                            <p:stCondLst>
                              <p:cond delay="2600"/>
                            </p:stCondLst>
                            <p:childTnLst>
                              <p:par>
                                <p:cTn id="77" presetID="10" presetClass="entr" presetSubtype="0" fill="hold" nodeType="afterEffect">
                                  <p:stCondLst>
                                    <p:cond delay="0"/>
                                  </p:stCondLst>
                                  <p:childTnLst>
                                    <p:set>
                                      <p:cBhvr>
                                        <p:cTn id="78" dur="1" fill="hold">
                                          <p:stCondLst>
                                            <p:cond delay="0"/>
                                          </p:stCondLst>
                                        </p:cTn>
                                        <p:tgtEl>
                                          <p:spTgt spid="84"/>
                                        </p:tgtEl>
                                        <p:attrNameLst>
                                          <p:attrName>style.visibility</p:attrName>
                                        </p:attrNameLst>
                                      </p:cBhvr>
                                      <p:to>
                                        <p:strVal val="visible"/>
                                      </p:to>
                                    </p:set>
                                    <p:animEffect transition="in" filter="fade">
                                      <p:cBhvr>
                                        <p:cTn id="79" dur="500"/>
                                        <p:tgtEl>
                                          <p:spTgt spid="84"/>
                                        </p:tgtEl>
                                      </p:cBhvr>
                                    </p:animEffect>
                                  </p:childTnLst>
                                </p:cTn>
                              </p:par>
                            </p:childTnLst>
                          </p:cTn>
                        </p:par>
                        <p:par>
                          <p:cTn id="80" fill="hold">
                            <p:stCondLst>
                              <p:cond delay="3100"/>
                            </p:stCondLst>
                            <p:childTnLst>
                              <p:par>
                                <p:cTn id="81" presetID="10" presetClass="exit" presetSubtype="0" fill="hold" nodeType="afterEffect">
                                  <p:stCondLst>
                                    <p:cond delay="1000"/>
                                  </p:stCondLst>
                                  <p:childTnLst>
                                    <p:animEffect transition="out" filter="fade">
                                      <p:cBhvr>
                                        <p:cTn id="82" dur="500"/>
                                        <p:tgtEl>
                                          <p:spTgt spid="84"/>
                                        </p:tgtEl>
                                      </p:cBhvr>
                                    </p:animEffect>
                                    <p:set>
                                      <p:cBhvr>
                                        <p:cTn id="83" dur="1" fill="hold">
                                          <p:stCondLst>
                                            <p:cond delay="499"/>
                                          </p:stCondLst>
                                        </p:cTn>
                                        <p:tgtEl>
                                          <p:spTgt spid="84"/>
                                        </p:tgtEl>
                                        <p:attrNameLst>
                                          <p:attrName>style.visibility</p:attrName>
                                        </p:attrNameLst>
                                      </p:cBhvr>
                                      <p:to>
                                        <p:strVal val="hidden"/>
                                      </p:to>
                                    </p:set>
                                  </p:childTnLst>
                                </p:cTn>
                              </p:par>
                              <p:par>
                                <p:cTn id="84" presetID="10" presetClass="entr" presetSubtype="0" fill="hold" nodeType="withEffect">
                                  <p:stCondLst>
                                    <p:cond delay="1800"/>
                                  </p:stCondLst>
                                  <p:childTnLst>
                                    <p:set>
                                      <p:cBhvr>
                                        <p:cTn id="85" dur="1" fill="hold">
                                          <p:stCondLst>
                                            <p:cond delay="0"/>
                                          </p:stCondLst>
                                        </p:cTn>
                                        <p:tgtEl>
                                          <p:spTgt spid="21"/>
                                        </p:tgtEl>
                                        <p:attrNameLst>
                                          <p:attrName>style.visibility</p:attrName>
                                        </p:attrNameLst>
                                      </p:cBhvr>
                                      <p:to>
                                        <p:strVal val="visible"/>
                                      </p:to>
                                    </p:set>
                                    <p:animEffect transition="in" filter="fade">
                                      <p:cBhvr>
                                        <p:cTn id="86" dur="500"/>
                                        <p:tgtEl>
                                          <p:spTgt spid="21"/>
                                        </p:tgtEl>
                                      </p:cBhvr>
                                    </p:animEffect>
                                  </p:childTnLst>
                                </p:cTn>
                              </p:par>
                              <p:par>
                                <p:cTn id="87" presetID="10" presetClass="exit" presetSubtype="0" fill="hold" nodeType="withEffect">
                                  <p:stCondLst>
                                    <p:cond delay="1800"/>
                                  </p:stCondLst>
                                  <p:childTnLst>
                                    <p:animEffect transition="out" filter="fade">
                                      <p:cBhvr>
                                        <p:cTn id="88" dur="500"/>
                                        <p:tgtEl>
                                          <p:spTgt spid="16"/>
                                        </p:tgtEl>
                                      </p:cBhvr>
                                    </p:animEffect>
                                    <p:set>
                                      <p:cBhvr>
                                        <p:cTn id="89" dur="1" fill="hold">
                                          <p:stCondLst>
                                            <p:cond delay="499"/>
                                          </p:stCondLst>
                                        </p:cTn>
                                        <p:tgtEl>
                                          <p:spTgt spid="16"/>
                                        </p:tgtEl>
                                        <p:attrNameLst>
                                          <p:attrName>style.visibility</p:attrName>
                                        </p:attrNameLst>
                                      </p:cBhvr>
                                      <p:to>
                                        <p:strVal val="hidden"/>
                                      </p:to>
                                    </p:set>
                                  </p:childTnLst>
                                </p:cTn>
                              </p:par>
                            </p:childTnLst>
                          </p:cTn>
                        </p:par>
                        <p:par>
                          <p:cTn id="90" fill="hold">
                            <p:stCondLst>
                              <p:cond delay="5400"/>
                            </p:stCondLst>
                            <p:childTnLst>
                              <p:par>
                                <p:cTn id="91" presetID="10" presetClass="entr" presetSubtype="0" fill="hold" nodeType="afterEffect">
                                  <p:stCondLst>
                                    <p:cond delay="0"/>
                                  </p:stCondLst>
                                  <p:childTnLst>
                                    <p:set>
                                      <p:cBhvr>
                                        <p:cTn id="92" dur="1" fill="hold">
                                          <p:stCondLst>
                                            <p:cond delay="0"/>
                                          </p:stCondLst>
                                        </p:cTn>
                                        <p:tgtEl>
                                          <p:spTgt spid="69"/>
                                        </p:tgtEl>
                                        <p:attrNameLst>
                                          <p:attrName>style.visibility</p:attrName>
                                        </p:attrNameLst>
                                      </p:cBhvr>
                                      <p:to>
                                        <p:strVal val="visible"/>
                                      </p:to>
                                    </p:set>
                                    <p:animEffect transition="in" filter="fade">
                                      <p:cBhvr>
                                        <p:cTn id="93" dur="500"/>
                                        <p:tgtEl>
                                          <p:spTgt spid="69"/>
                                        </p:tgtEl>
                                      </p:cBhvr>
                                    </p:animEffect>
                                  </p:childTnLst>
                                </p:cTn>
                              </p:par>
                              <p:par>
                                <p:cTn id="94" presetID="0" presetClass="path" presetSubtype="0" accel="50000" decel="50000" fill="hold" nodeType="withEffect">
                                  <p:stCondLst>
                                    <p:cond delay="2200"/>
                                  </p:stCondLst>
                                  <p:childTnLst>
                                    <p:animMotion origin="layout" path="M 0.00087 0.00278 L 0.1099 0.00463 " pathEditMode="relative" rAng="0" ptsTypes="AA">
                                      <p:cBhvr>
                                        <p:cTn id="95" dur="2000" fill="hold"/>
                                        <p:tgtEl>
                                          <p:spTgt spid="69"/>
                                        </p:tgtEl>
                                        <p:attrNameLst>
                                          <p:attrName>ppt_x</p:attrName>
                                          <p:attrName>ppt_y</p:attrName>
                                        </p:attrNameLst>
                                      </p:cBhvr>
                                      <p:rCtr x="5451" y="93"/>
                                    </p:animMotion>
                                  </p:childTnLst>
                                </p:cTn>
                              </p:par>
                            </p:childTnLst>
                          </p:cTn>
                        </p:par>
                        <p:par>
                          <p:cTn id="96" fill="hold">
                            <p:stCondLst>
                              <p:cond delay="9600"/>
                            </p:stCondLst>
                            <p:childTnLst>
                              <p:par>
                                <p:cTn id="97" presetID="10" presetClass="exit" presetSubtype="0" fill="hold" nodeType="afterEffect">
                                  <p:stCondLst>
                                    <p:cond delay="0"/>
                                  </p:stCondLst>
                                  <p:childTnLst>
                                    <p:animEffect transition="out" filter="fade">
                                      <p:cBhvr>
                                        <p:cTn id="98" dur="500"/>
                                        <p:tgtEl>
                                          <p:spTgt spid="69"/>
                                        </p:tgtEl>
                                      </p:cBhvr>
                                    </p:animEffect>
                                    <p:set>
                                      <p:cBhvr>
                                        <p:cTn id="99" dur="1" fill="hold">
                                          <p:stCondLst>
                                            <p:cond delay="499"/>
                                          </p:stCondLst>
                                        </p:cTn>
                                        <p:tgtEl>
                                          <p:spTgt spid="69"/>
                                        </p:tgtEl>
                                        <p:attrNameLst>
                                          <p:attrName>style.visibility</p:attrName>
                                        </p:attrNameLst>
                                      </p:cBhvr>
                                      <p:to>
                                        <p:strVal val="hidden"/>
                                      </p:to>
                                    </p:set>
                                  </p:childTnLst>
                                </p:cTn>
                              </p:par>
                              <p:par>
                                <p:cTn id="100" presetID="10" presetClass="entr" presetSubtype="0" fill="hold" nodeType="withEffect">
                                  <p:stCondLst>
                                    <p:cond delay="0"/>
                                  </p:stCondLst>
                                  <p:childTnLst>
                                    <p:set>
                                      <p:cBhvr>
                                        <p:cTn id="101" dur="1" fill="hold">
                                          <p:stCondLst>
                                            <p:cond delay="0"/>
                                          </p:stCondLst>
                                        </p:cTn>
                                        <p:tgtEl>
                                          <p:spTgt spid="80"/>
                                        </p:tgtEl>
                                        <p:attrNameLst>
                                          <p:attrName>style.visibility</p:attrName>
                                        </p:attrNameLst>
                                      </p:cBhvr>
                                      <p:to>
                                        <p:strVal val="visible"/>
                                      </p:to>
                                    </p:set>
                                    <p:animEffect transition="in" filter="fade">
                                      <p:cBhvr>
                                        <p:cTn id="102" dur="500"/>
                                        <p:tgtEl>
                                          <p:spTgt spid="80"/>
                                        </p:tgtEl>
                                      </p:cBhvr>
                                    </p:animEffect>
                                  </p:childTnLst>
                                </p:cTn>
                              </p:par>
                            </p:childTnLst>
                          </p:cTn>
                        </p:par>
                        <p:par>
                          <p:cTn id="103" fill="hold">
                            <p:stCondLst>
                              <p:cond delay="10100"/>
                            </p:stCondLst>
                            <p:childTnLst>
                              <p:par>
                                <p:cTn id="104" presetID="0" presetClass="path" presetSubtype="0" accel="50000" decel="50000" fill="hold" nodeType="afterEffect">
                                  <p:stCondLst>
                                    <p:cond delay="0"/>
                                  </p:stCondLst>
                                  <p:childTnLst>
                                    <p:animMotion origin="layout" path="M 3.05556E-6 0.00062 L 0.16076 0.00247 " pathEditMode="relative" ptsTypes="AA">
                                      <p:cBhvr>
                                        <p:cTn id="105" dur="2500" fill="hold"/>
                                        <p:tgtEl>
                                          <p:spTgt spid="8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p:bldP spid="38" grpId="1"/>
      <p:bldP spid="83" grpId="0"/>
      <p:bldP spid="83" grpId="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8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Agenda</a:t>
            </a:r>
            <a:endParaRPr/>
          </a:p>
        </p:txBody>
      </p:sp>
      <p:sp>
        <p:nvSpPr>
          <p:cNvPr id="639" name="Google Shape;639;p85"/>
          <p:cNvSpPr txBox="1">
            <a:spLocks noGrp="1"/>
          </p:cNvSpPr>
          <p:nvPr>
            <p:ph type="body" sz="quarter" idx="12"/>
          </p:nvPr>
        </p:nvSpPr>
        <p:spPr>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Introduction</a:t>
            </a:r>
            <a:endParaRPr/>
          </a:p>
          <a:p>
            <a:pPr marL="457200" lvl="0" indent="-342900" algn="l" rtl="0">
              <a:spcBef>
                <a:spcPts val="0"/>
              </a:spcBef>
              <a:spcAft>
                <a:spcPts val="0"/>
              </a:spcAft>
              <a:buSzPts val="1800"/>
              <a:buAutoNum type="arabicPeriod"/>
            </a:pPr>
            <a:r>
              <a:rPr lang="en"/>
              <a:t>Overview of Monsoon</a:t>
            </a:r>
            <a:endParaRPr/>
          </a:p>
          <a:p>
            <a:pPr marL="457200" lvl="0" indent="-342900" algn="l" rtl="0">
              <a:spcBef>
                <a:spcPts val="0"/>
              </a:spcBef>
              <a:spcAft>
                <a:spcPts val="0"/>
              </a:spcAft>
              <a:buSzPts val="1800"/>
              <a:buAutoNum type="arabicPeriod"/>
            </a:pPr>
            <a:r>
              <a:rPr lang="en"/>
              <a:t>Who should use Monsoon</a:t>
            </a:r>
            <a:endParaRPr/>
          </a:p>
          <a:p>
            <a:pPr marL="457200" lvl="0" indent="-342900" algn="l" rtl="0">
              <a:spcBef>
                <a:spcPts val="0"/>
              </a:spcBef>
              <a:spcAft>
                <a:spcPts val="0"/>
              </a:spcAft>
              <a:buSzPts val="1800"/>
              <a:buAutoNum type="arabicPeriod"/>
            </a:pPr>
            <a:r>
              <a:rPr lang="en"/>
              <a:t>Monsoon’s Architecture</a:t>
            </a:r>
            <a:endParaRPr/>
          </a:p>
          <a:p>
            <a:pPr marL="457200" lvl="0" indent="-342900" algn="l" rtl="0">
              <a:spcBef>
                <a:spcPts val="0"/>
              </a:spcBef>
              <a:spcAft>
                <a:spcPts val="0"/>
              </a:spcAft>
              <a:buSzPts val="1800"/>
              <a:buAutoNum type="arabicPeriod"/>
            </a:pPr>
            <a:r>
              <a:rPr lang="en"/>
              <a:t>Design Decisions</a:t>
            </a:r>
            <a:endParaRPr/>
          </a:p>
          <a:p>
            <a:pPr marL="457200" lvl="0" indent="-342900" algn="l" rtl="0">
              <a:spcBef>
                <a:spcPts val="0"/>
              </a:spcBef>
              <a:spcAft>
                <a:spcPts val="0"/>
              </a:spcAft>
              <a:buSzPts val="1800"/>
              <a:buAutoNum type="arabicPeriod"/>
            </a:pPr>
            <a:r>
              <a:rPr lang="en"/>
              <a:t>Monsoon Demo</a:t>
            </a:r>
            <a:endParaRPr/>
          </a:p>
          <a:p>
            <a:pPr marL="457200" lvl="0" indent="-342900" algn="l" rtl="0">
              <a:spcBef>
                <a:spcPts val="0"/>
              </a:spcBef>
              <a:spcAft>
                <a:spcPts val="0"/>
              </a:spcAft>
              <a:buSzPts val="1800"/>
              <a:buAutoNum type="arabicPeriod"/>
            </a:pPr>
            <a:r>
              <a:rPr lang="en"/>
              <a:t>Implementation Challenges</a:t>
            </a:r>
            <a:endParaRPr/>
          </a:p>
          <a:p>
            <a:pPr marL="457200" lvl="0" indent="-342900" algn="l" rtl="0">
              <a:spcBef>
                <a:spcPts val="0"/>
              </a:spcBef>
              <a:spcAft>
                <a:spcPts val="0"/>
              </a:spcAft>
              <a:buClr>
                <a:srgbClr val="649CD9"/>
              </a:buClr>
              <a:buSzPts val="1800"/>
              <a:buAutoNum type="arabicPeriod"/>
            </a:pPr>
            <a:r>
              <a:rPr lang="en">
                <a:solidFill>
                  <a:srgbClr val="649CD9"/>
                </a:solidFill>
              </a:rPr>
              <a:t>Future Work / Q&amp;A </a:t>
            </a:r>
            <a:endParaRPr>
              <a:solidFill>
                <a:srgbClr val="649CD9"/>
              </a:solidFill>
            </a:endParaRPr>
          </a:p>
        </p:txBody>
      </p:sp>
      <p:sp>
        <p:nvSpPr>
          <p:cNvPr id="640" name="Google Shape;640;p85"/>
          <p:cNvSpPr txBox="1">
            <a:spLocks noGrp="1"/>
          </p:cNvSpPr>
          <p:nvPr>
            <p:ph type="body" idx="4294967295"/>
          </p:nvPr>
        </p:nvSpPr>
        <p:spPr>
          <a:xfrm>
            <a:off x="0" y="4730750"/>
            <a:ext cx="8521700" cy="325438"/>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1200"/>
              </a:spcAft>
              <a:buNone/>
            </a:pPr>
            <a:r>
              <a:rPr lang="en"/>
              <a:t>Agenda</a:t>
            </a:r>
            <a:endParaRPr/>
          </a:p>
        </p:txBody>
      </p:sp>
      <p:sp>
        <p:nvSpPr>
          <p:cNvPr id="2" name="Footer Placeholder 1">
            <a:extLst>
              <a:ext uri="{FF2B5EF4-FFF2-40B4-BE49-F238E27FC236}">
                <a16:creationId xmlns:a16="http://schemas.microsoft.com/office/drawing/2014/main" id="{9F47BA3D-8299-954F-875D-01261F84E138}"/>
              </a:ext>
            </a:extLst>
          </p:cNvPr>
          <p:cNvSpPr>
            <a:spLocks noGrp="1"/>
          </p:cNvSpPr>
          <p:nvPr>
            <p:ph type="ftr" sz="quarter" idx="13"/>
          </p:nvPr>
        </p:nvSpPr>
        <p:spPr/>
        <p:txBody>
          <a:bodyPr/>
          <a:lstStyle/>
          <a:p>
            <a:r>
              <a:rPr lang="en-US"/>
              <a:t>Future Work</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grpSp>
        <p:nvGrpSpPr>
          <p:cNvPr id="3" name="Group 2">
            <a:extLst>
              <a:ext uri="{FF2B5EF4-FFF2-40B4-BE49-F238E27FC236}">
                <a16:creationId xmlns:a16="http://schemas.microsoft.com/office/drawing/2014/main" id="{6373957D-8E71-454B-97A6-B0F6D1E8A98F}"/>
              </a:ext>
            </a:extLst>
          </p:cNvPr>
          <p:cNvGrpSpPr/>
          <p:nvPr/>
        </p:nvGrpSpPr>
        <p:grpSpPr>
          <a:xfrm>
            <a:off x="3686397" y="1367391"/>
            <a:ext cx="1520456" cy="2454519"/>
            <a:chOff x="3686397" y="1367391"/>
            <a:chExt cx="1520456" cy="2454519"/>
          </a:xfrm>
        </p:grpSpPr>
        <p:pic>
          <p:nvPicPr>
            <p:cNvPr id="2" name="Graphic 7" descr="Icon&#10;&#10;Description automatically generated">
              <a:extLst>
                <a:ext uri="{FF2B5EF4-FFF2-40B4-BE49-F238E27FC236}">
                  <a16:creationId xmlns:a16="http://schemas.microsoft.com/office/drawing/2014/main" id="{052FBA75-AA6D-416D-9B20-C7D7E9E00F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3727" y="2799560"/>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5">
              <a:extLst>
                <a:ext uri="{FF2B5EF4-FFF2-40B4-BE49-F238E27FC236}">
                  <a16:creationId xmlns:a16="http://schemas.microsoft.com/office/drawing/2014/main" id="{17C61EA5-D159-4EC9-80AF-012909732C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86397" y="1367391"/>
              <a:ext cx="1520456" cy="1520456"/>
            </a:xfrm>
            <a:prstGeom prst="rect">
              <a:avLst/>
            </a:prstGeom>
          </p:spPr>
        </p:pic>
      </p:grpSp>
      <p:sp>
        <p:nvSpPr>
          <p:cNvPr id="7" name="Footer Placeholder 6">
            <a:extLst>
              <a:ext uri="{FF2B5EF4-FFF2-40B4-BE49-F238E27FC236}">
                <a16:creationId xmlns:a16="http://schemas.microsoft.com/office/drawing/2014/main" id="{6D6574B7-E481-114B-A3D4-A0FC77D8B3BC}"/>
              </a:ext>
            </a:extLst>
          </p:cNvPr>
          <p:cNvSpPr>
            <a:spLocks noGrp="1"/>
          </p:cNvSpPr>
          <p:nvPr>
            <p:ph type="ftr" sz="quarter" idx="13"/>
          </p:nvPr>
        </p:nvSpPr>
        <p:spPr/>
        <p:txBody>
          <a:bodyPr/>
          <a:lstStyle/>
          <a:p>
            <a:r>
              <a:rPr lang="en-US"/>
              <a:t>Future Work</a:t>
            </a:r>
          </a:p>
        </p:txBody>
      </p:sp>
      <p:sp>
        <p:nvSpPr>
          <p:cNvPr id="8" name="Google Shape;611;p81">
            <a:extLst>
              <a:ext uri="{FF2B5EF4-FFF2-40B4-BE49-F238E27FC236}">
                <a16:creationId xmlns:a16="http://schemas.microsoft.com/office/drawing/2014/main" id="{DA03DAAE-3175-45CF-B958-97FA11AA5DE6}"/>
              </a:ext>
            </a:extLst>
          </p:cNvPr>
          <p:cNvSpPr txBox="1">
            <a:spLocks noGrp="1"/>
          </p:cNvSpPr>
          <p:nvPr>
            <p:ph type="title"/>
          </p:nvPr>
        </p:nvSpPr>
        <p:spPr>
          <a:xfrm>
            <a:off x="311700" y="529405"/>
            <a:ext cx="8520599" cy="528728"/>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Future work</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990BDE1-254B-4AA7-BCCB-84657258DFD2}"/>
              </a:ext>
            </a:extLst>
          </p:cNvPr>
          <p:cNvSpPr>
            <a:spLocks noGrp="1"/>
          </p:cNvSpPr>
          <p:nvPr>
            <p:ph type="title"/>
          </p:nvPr>
        </p:nvSpPr>
        <p:spPr/>
        <p:txBody>
          <a:bodyPr>
            <a:normAutofit/>
          </a:bodyPr>
          <a:lstStyle/>
          <a:p>
            <a:r>
              <a:rPr lang="en-US" sz="2300"/>
              <a:t>Future work</a:t>
            </a:r>
          </a:p>
        </p:txBody>
      </p:sp>
      <p:pic>
        <p:nvPicPr>
          <p:cNvPr id="9" name="Graphic 8">
            <a:extLst>
              <a:ext uri="{FF2B5EF4-FFF2-40B4-BE49-F238E27FC236}">
                <a16:creationId xmlns:a16="http://schemas.microsoft.com/office/drawing/2014/main" id="{65553846-40A7-4700-A4B0-310EDEE359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87862" y="1166737"/>
            <a:ext cx="3168273" cy="3168273"/>
          </a:xfrm>
          <a:prstGeom prst="rect">
            <a:avLst/>
          </a:prstGeom>
        </p:spPr>
      </p:pic>
      <p:sp>
        <p:nvSpPr>
          <p:cNvPr id="2" name="Footer Placeholder 1">
            <a:extLst>
              <a:ext uri="{FF2B5EF4-FFF2-40B4-BE49-F238E27FC236}">
                <a16:creationId xmlns:a16="http://schemas.microsoft.com/office/drawing/2014/main" id="{C892E887-1FBF-CD4C-B1A6-C08DA66C9DD7}"/>
              </a:ext>
            </a:extLst>
          </p:cNvPr>
          <p:cNvSpPr>
            <a:spLocks noGrp="1"/>
          </p:cNvSpPr>
          <p:nvPr>
            <p:ph type="ftr" sz="quarter" idx="13"/>
          </p:nvPr>
        </p:nvSpPr>
        <p:spPr/>
        <p:txBody>
          <a:bodyPr/>
          <a:lstStyle/>
          <a:p>
            <a:r>
              <a:rPr lang="en-US"/>
              <a:t>Future Work</a:t>
            </a:r>
          </a:p>
        </p:txBody>
      </p:sp>
    </p:spTree>
    <p:extLst>
      <p:ext uri="{BB962C8B-B14F-4D97-AF65-F5344CB8AC3E}">
        <p14:creationId xmlns:p14="http://schemas.microsoft.com/office/powerpoint/2010/main" val="25971877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E3ED3D6-5C38-474B-8AA7-DD26665F78FA}"/>
              </a:ext>
            </a:extLst>
          </p:cNvPr>
          <p:cNvSpPr>
            <a:spLocks noGrp="1"/>
          </p:cNvSpPr>
          <p:nvPr>
            <p:ph type="title"/>
          </p:nvPr>
        </p:nvSpPr>
        <p:spPr/>
        <p:txBody>
          <a:bodyPr>
            <a:normAutofit/>
          </a:bodyPr>
          <a:lstStyle/>
          <a:p>
            <a:r>
              <a:rPr lang="en-US" sz="2300"/>
              <a:t>Future work</a:t>
            </a:r>
          </a:p>
        </p:txBody>
      </p:sp>
      <p:pic>
        <p:nvPicPr>
          <p:cNvPr id="11" name="Picture 10" descr="Shape&#10;&#10;Description automatically generated with low confidence">
            <a:extLst>
              <a:ext uri="{FF2B5EF4-FFF2-40B4-BE49-F238E27FC236}">
                <a16:creationId xmlns:a16="http://schemas.microsoft.com/office/drawing/2014/main" id="{B8324329-E681-4FCD-8DBA-C7C7807B4F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2216" y="1840190"/>
            <a:ext cx="1201623" cy="1220101"/>
          </a:xfrm>
          <a:prstGeom prst="rect">
            <a:avLst/>
          </a:prstGeom>
        </p:spPr>
      </p:pic>
      <p:pic>
        <p:nvPicPr>
          <p:cNvPr id="12" name="Graphic 7">
            <a:extLst>
              <a:ext uri="{FF2B5EF4-FFF2-40B4-BE49-F238E27FC236}">
                <a16:creationId xmlns:a16="http://schemas.microsoft.com/office/drawing/2014/main" id="{7D5BA0F9-25E0-4D62-A2F7-224372AB0F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1925" y="2035166"/>
            <a:ext cx="880967" cy="880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Straight Arrow Connector 15">
            <a:extLst>
              <a:ext uri="{FF2B5EF4-FFF2-40B4-BE49-F238E27FC236}">
                <a16:creationId xmlns:a16="http://schemas.microsoft.com/office/drawing/2014/main" id="{B181D1C7-18B7-411E-A39C-E27CC6C51C36}"/>
              </a:ext>
            </a:extLst>
          </p:cNvPr>
          <p:cNvCxnSpPr>
            <a:cxnSpLocks/>
          </p:cNvCxnSpPr>
          <p:nvPr/>
        </p:nvCxnSpPr>
        <p:spPr>
          <a:xfrm>
            <a:off x="1385149" y="2475650"/>
            <a:ext cx="1111470"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C4A1489-91E1-44E4-9E86-A2C171FCF564}"/>
              </a:ext>
            </a:extLst>
          </p:cNvPr>
          <p:cNvCxnSpPr>
            <a:cxnSpLocks/>
          </p:cNvCxnSpPr>
          <p:nvPr/>
        </p:nvCxnSpPr>
        <p:spPr>
          <a:xfrm>
            <a:off x="3457705" y="2475650"/>
            <a:ext cx="1111470"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05BF205-DA5C-40D1-9338-83014B299E82}"/>
              </a:ext>
            </a:extLst>
          </p:cNvPr>
          <p:cNvCxnSpPr>
            <a:cxnSpLocks/>
            <a:stCxn id="12" idx="3"/>
            <a:endCxn id="26" idx="1"/>
          </p:cNvCxnSpPr>
          <p:nvPr/>
        </p:nvCxnSpPr>
        <p:spPr>
          <a:xfrm>
            <a:off x="5452892" y="2475650"/>
            <a:ext cx="706329" cy="0"/>
          </a:xfrm>
          <a:prstGeom prst="straightConnector1">
            <a:avLst/>
          </a:prstGeom>
          <a:ln w="12700">
            <a:solidFill>
              <a:srgbClr val="1D0D5C"/>
            </a:solidFill>
            <a:tailEnd type="stealt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99AAE06-D334-46B4-862A-EDA5E2198B08}"/>
              </a:ext>
            </a:extLst>
          </p:cNvPr>
          <p:cNvCxnSpPr/>
          <p:nvPr/>
        </p:nvCxnSpPr>
        <p:spPr>
          <a:xfrm>
            <a:off x="3959575" y="2382883"/>
            <a:ext cx="166255" cy="173182"/>
          </a:xfrm>
          <a:prstGeom prst="line">
            <a:avLst/>
          </a:prstGeom>
          <a:ln w="25400">
            <a:solidFill>
              <a:srgbClr val="1D0D5C"/>
            </a:solidFill>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5D8BE8D-0DF6-40F9-B186-D1F075F3BFF9}"/>
              </a:ext>
            </a:extLst>
          </p:cNvPr>
          <p:cNvCxnSpPr>
            <a:cxnSpLocks/>
          </p:cNvCxnSpPr>
          <p:nvPr/>
        </p:nvCxnSpPr>
        <p:spPr>
          <a:xfrm flipV="1">
            <a:off x="3959575" y="2382883"/>
            <a:ext cx="166254" cy="173182"/>
          </a:xfrm>
          <a:prstGeom prst="line">
            <a:avLst/>
          </a:prstGeom>
          <a:ln w="25400">
            <a:solidFill>
              <a:srgbClr val="1D0D5C"/>
            </a:solidFill>
            <a:tailEnd type="non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254E6BF8-D81D-42FC-8F48-5008431BE97E}"/>
              </a:ext>
            </a:extLst>
          </p:cNvPr>
          <p:cNvSpPr/>
          <p:nvPr/>
        </p:nvSpPr>
        <p:spPr bwMode="auto">
          <a:xfrm>
            <a:off x="6159221" y="1622034"/>
            <a:ext cx="2497787" cy="1707231"/>
          </a:xfrm>
          <a:prstGeom prst="rect">
            <a:avLst/>
          </a:prstGeom>
          <a:solidFill>
            <a:schemeClr val="lt1"/>
          </a:solid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rgbClr val="1D0D5C"/>
                </a:solidFill>
                <a:latin typeface="Arial" panose="020B0604020202020204" pitchFamily="34" charset="0"/>
                <a:cs typeface="Arial" panose="020B0604020202020204" pitchFamily="34" charset="0"/>
              </a:rPr>
              <a:t>VPC</a:t>
            </a:r>
          </a:p>
        </p:txBody>
      </p:sp>
      <p:pic>
        <p:nvPicPr>
          <p:cNvPr id="27" name="Graphic 18">
            <a:extLst>
              <a:ext uri="{FF2B5EF4-FFF2-40B4-BE49-F238E27FC236}">
                <a16:creationId xmlns:a16="http://schemas.microsoft.com/office/drawing/2014/main" id="{DB5D410C-B133-482E-8AC2-43C9373F4A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9786" y="2229025"/>
            <a:ext cx="475198" cy="471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14">
            <a:extLst>
              <a:ext uri="{FF2B5EF4-FFF2-40B4-BE49-F238E27FC236}">
                <a16:creationId xmlns:a16="http://schemas.microsoft.com/office/drawing/2014/main" id="{7C1A447D-3898-4EBB-96CC-AEEEE4B4E8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59162" y="1686489"/>
            <a:ext cx="475197" cy="4751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28">
            <a:extLst>
              <a:ext uri="{FF2B5EF4-FFF2-40B4-BE49-F238E27FC236}">
                <a16:creationId xmlns:a16="http://schemas.microsoft.com/office/drawing/2014/main" id="{1EBEC5DF-6E7C-4EFA-9876-38E5614B7E4E}"/>
              </a:ext>
            </a:extLst>
          </p:cNvPr>
          <p:cNvSpPr/>
          <p:nvPr/>
        </p:nvSpPr>
        <p:spPr>
          <a:xfrm>
            <a:off x="7636065" y="1692925"/>
            <a:ext cx="955423" cy="1565176"/>
          </a:xfrm>
          <a:prstGeom prst="rect">
            <a:avLst/>
          </a:prstGeom>
          <a:solidFill>
            <a:schemeClr val="lt1"/>
          </a:solidFill>
          <a:ln w="12700">
            <a:solidFill>
              <a:srgbClr val="1D0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Graphic 29">
            <a:extLst>
              <a:ext uri="{FF2B5EF4-FFF2-40B4-BE49-F238E27FC236}">
                <a16:creationId xmlns:a16="http://schemas.microsoft.com/office/drawing/2014/main" id="{5604D0A8-93C0-4A26-B12C-589152AF4F8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69939" y="1796191"/>
            <a:ext cx="657910" cy="371223"/>
          </a:xfrm>
          <a:prstGeom prst="rect">
            <a:avLst/>
          </a:prstGeom>
        </p:spPr>
      </p:pic>
      <p:pic>
        <p:nvPicPr>
          <p:cNvPr id="31" name="Graphic 30">
            <a:extLst>
              <a:ext uri="{FF2B5EF4-FFF2-40B4-BE49-F238E27FC236}">
                <a16:creationId xmlns:a16="http://schemas.microsoft.com/office/drawing/2014/main" id="{93858C0F-49D0-4187-BD71-441B3341A3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72670" y="2289901"/>
            <a:ext cx="657910" cy="371223"/>
          </a:xfrm>
          <a:prstGeom prst="rect">
            <a:avLst/>
          </a:prstGeom>
        </p:spPr>
      </p:pic>
      <p:pic>
        <p:nvPicPr>
          <p:cNvPr id="32" name="Graphic 31">
            <a:extLst>
              <a:ext uri="{FF2B5EF4-FFF2-40B4-BE49-F238E27FC236}">
                <a16:creationId xmlns:a16="http://schemas.microsoft.com/office/drawing/2014/main" id="{3482639D-1516-4338-881B-0030816C395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76843" y="2782291"/>
            <a:ext cx="657910" cy="371223"/>
          </a:xfrm>
          <a:prstGeom prst="rect">
            <a:avLst/>
          </a:prstGeom>
        </p:spPr>
      </p:pic>
      <p:pic>
        <p:nvPicPr>
          <p:cNvPr id="33" name="Graphic 32">
            <a:extLst>
              <a:ext uri="{FF2B5EF4-FFF2-40B4-BE49-F238E27FC236}">
                <a16:creationId xmlns:a16="http://schemas.microsoft.com/office/drawing/2014/main" id="{7C24B870-D542-402E-B40B-3C8D022DB4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62854" y="1627350"/>
            <a:ext cx="384048" cy="384048"/>
          </a:xfrm>
          <a:prstGeom prst="rect">
            <a:avLst/>
          </a:prstGeom>
        </p:spPr>
      </p:pic>
      <p:sp>
        <p:nvSpPr>
          <p:cNvPr id="2" name="Footer Placeholder 1">
            <a:extLst>
              <a:ext uri="{FF2B5EF4-FFF2-40B4-BE49-F238E27FC236}">
                <a16:creationId xmlns:a16="http://schemas.microsoft.com/office/drawing/2014/main" id="{8D957A6F-49BE-A340-B9D6-48A0BA6EB802}"/>
              </a:ext>
            </a:extLst>
          </p:cNvPr>
          <p:cNvSpPr>
            <a:spLocks noGrp="1"/>
          </p:cNvSpPr>
          <p:nvPr>
            <p:ph type="ftr" sz="quarter" idx="13"/>
          </p:nvPr>
        </p:nvSpPr>
        <p:spPr/>
        <p:txBody>
          <a:bodyPr/>
          <a:lstStyle/>
          <a:p>
            <a:r>
              <a:rPr lang="en-US"/>
              <a:t>Future Work</a:t>
            </a:r>
          </a:p>
        </p:txBody>
      </p:sp>
      <p:grpSp>
        <p:nvGrpSpPr>
          <p:cNvPr id="20" name="Group 19">
            <a:extLst>
              <a:ext uri="{FF2B5EF4-FFF2-40B4-BE49-F238E27FC236}">
                <a16:creationId xmlns:a16="http://schemas.microsoft.com/office/drawing/2014/main" id="{56E13960-2581-43B5-8151-C907741B595C}"/>
              </a:ext>
            </a:extLst>
          </p:cNvPr>
          <p:cNvGrpSpPr/>
          <p:nvPr/>
        </p:nvGrpSpPr>
        <p:grpSpPr>
          <a:xfrm>
            <a:off x="452669" y="2035166"/>
            <a:ext cx="901978" cy="880965"/>
            <a:chOff x="1081869" y="3124636"/>
            <a:chExt cx="736397" cy="736397"/>
          </a:xfrm>
        </p:grpSpPr>
        <p:sp>
          <p:nvSpPr>
            <p:cNvPr id="23" name="Rectangle 22">
              <a:extLst>
                <a:ext uri="{FF2B5EF4-FFF2-40B4-BE49-F238E27FC236}">
                  <a16:creationId xmlns:a16="http://schemas.microsoft.com/office/drawing/2014/main" id="{AFCB242B-3FC7-4DA7-BA9F-DBE746466AF9}"/>
                </a:ext>
              </a:extLst>
            </p:cNvPr>
            <p:cNvSpPr/>
            <p:nvPr/>
          </p:nvSpPr>
          <p:spPr>
            <a:xfrm>
              <a:off x="1081869" y="3124636"/>
              <a:ext cx="736397" cy="736397"/>
            </a:xfrm>
            <a:prstGeom prst="rect">
              <a:avLst/>
            </a:prstGeom>
            <a:solidFill>
              <a:srgbClr val="1D0D5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45F5D64B-8D7A-49E7-8AC0-2D0A73D6D5DD}"/>
                </a:ext>
              </a:extLst>
            </p:cNvPr>
            <p:cNvGrpSpPr/>
            <p:nvPr/>
          </p:nvGrpSpPr>
          <p:grpSpPr>
            <a:xfrm>
              <a:off x="1155466" y="3275336"/>
              <a:ext cx="589201" cy="434995"/>
              <a:chOff x="2209464" y="4065183"/>
              <a:chExt cx="772136" cy="570050"/>
            </a:xfrm>
          </p:grpSpPr>
          <p:sp>
            <p:nvSpPr>
              <p:cNvPr id="25" name="Rectangle 24">
                <a:extLst>
                  <a:ext uri="{FF2B5EF4-FFF2-40B4-BE49-F238E27FC236}">
                    <a16:creationId xmlns:a16="http://schemas.microsoft.com/office/drawing/2014/main" id="{1364E0E1-2056-4406-818A-D95E324DC6D4}"/>
                  </a:ext>
                </a:extLst>
              </p:cNvPr>
              <p:cNvSpPr/>
              <p:nvPr/>
            </p:nvSpPr>
            <p:spPr>
              <a:xfrm>
                <a:off x="2209464" y="4065183"/>
                <a:ext cx="772136" cy="570050"/>
              </a:xfrm>
              <a:prstGeom prst="rect">
                <a:avLst/>
              </a:prstGeom>
              <a:noFill/>
              <a:ln cap="rnd">
                <a:solidFill>
                  <a:srgbClr val="649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71ADEC30-ACBE-46A3-B68B-23F637915DC6}"/>
                  </a:ext>
                </a:extLst>
              </p:cNvPr>
              <p:cNvCxnSpPr/>
              <p:nvPr/>
            </p:nvCxnSpPr>
            <p:spPr>
              <a:xfrm>
                <a:off x="2347612" y="4153173"/>
                <a:ext cx="86428" cy="86428"/>
              </a:xfrm>
              <a:prstGeom prst="line">
                <a:avLst/>
              </a:prstGeom>
              <a:ln w="28575" cap="rnd">
                <a:solidFill>
                  <a:srgbClr val="649CD9"/>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C5D2893-E5B3-41B1-9A2D-5F5DFBE84743}"/>
                  </a:ext>
                </a:extLst>
              </p:cNvPr>
              <p:cNvCxnSpPr>
                <a:cxnSpLocks/>
              </p:cNvCxnSpPr>
              <p:nvPr/>
            </p:nvCxnSpPr>
            <p:spPr>
              <a:xfrm flipV="1">
                <a:off x="2350178" y="4239601"/>
                <a:ext cx="81295" cy="85288"/>
              </a:xfrm>
              <a:prstGeom prst="line">
                <a:avLst/>
              </a:prstGeom>
              <a:ln w="28575" cap="rnd">
                <a:solidFill>
                  <a:srgbClr val="649CD9"/>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5712B3F-F2A0-4952-ACBB-5BC444E53571}"/>
                  </a:ext>
                </a:extLst>
              </p:cNvPr>
              <p:cNvCxnSpPr>
                <a:cxnSpLocks/>
              </p:cNvCxnSpPr>
              <p:nvPr/>
            </p:nvCxnSpPr>
            <p:spPr>
              <a:xfrm>
                <a:off x="2490487" y="4323749"/>
                <a:ext cx="179638" cy="0"/>
              </a:xfrm>
              <a:prstGeom prst="line">
                <a:avLst/>
              </a:prstGeom>
              <a:ln w="28575" cap="rnd">
                <a:solidFill>
                  <a:srgbClr val="649CD9"/>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0999509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58"/>
        <p:cNvGrpSpPr/>
        <p:nvPr/>
      </p:nvGrpSpPr>
      <p:grpSpPr>
        <a:xfrm>
          <a:off x="0" y="0"/>
          <a:ext cx="0" cy="0"/>
          <a:chOff x="0" y="0"/>
          <a:chExt cx="0" cy="0"/>
        </a:xfrm>
      </p:grpSpPr>
      <p:grpSp>
        <p:nvGrpSpPr>
          <p:cNvPr id="4" name="Group 3">
            <a:extLst>
              <a:ext uri="{FF2B5EF4-FFF2-40B4-BE49-F238E27FC236}">
                <a16:creationId xmlns:a16="http://schemas.microsoft.com/office/drawing/2014/main" id="{049738E9-62D8-4403-81A9-560947C9B180}"/>
              </a:ext>
            </a:extLst>
          </p:cNvPr>
          <p:cNvGrpSpPr/>
          <p:nvPr/>
        </p:nvGrpSpPr>
        <p:grpSpPr>
          <a:xfrm>
            <a:off x="2121112" y="1866696"/>
            <a:ext cx="4262376" cy="1410107"/>
            <a:chOff x="2121112" y="1866696"/>
            <a:chExt cx="4262376" cy="1410107"/>
          </a:xfrm>
        </p:grpSpPr>
        <p:pic>
          <p:nvPicPr>
            <p:cNvPr id="6" name="Graphic 19">
              <a:extLst>
                <a:ext uri="{FF2B5EF4-FFF2-40B4-BE49-F238E27FC236}">
                  <a16:creationId xmlns:a16="http://schemas.microsoft.com/office/drawing/2014/main" id="{510E6358-5029-4720-B146-041557B4FB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1112" y="1866696"/>
              <a:ext cx="1410107" cy="1410107"/>
            </a:xfrm>
            <a:prstGeom prst="rect">
              <a:avLst/>
            </a:prstGeom>
            <a:ln w="12700">
              <a:solidFill>
                <a:srgbClr val="1D0D5C"/>
              </a:solidFill>
              <a:tailEnd type="stealth"/>
            </a:ln>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86996555-84CE-4B15-97A3-9254805DF7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65095" y="1866696"/>
              <a:ext cx="1318393" cy="1410107"/>
            </a:xfrm>
            <a:prstGeom prst="rect">
              <a:avLst/>
            </a:prstGeom>
          </p:spPr>
        </p:pic>
        <p:cxnSp>
          <p:nvCxnSpPr>
            <p:cNvPr id="8" name="Straight Arrow Connector 7">
              <a:extLst>
                <a:ext uri="{FF2B5EF4-FFF2-40B4-BE49-F238E27FC236}">
                  <a16:creationId xmlns:a16="http://schemas.microsoft.com/office/drawing/2014/main" id="{66A0D947-4B6A-40CA-8162-91474B58B9EB}"/>
                </a:ext>
              </a:extLst>
            </p:cNvPr>
            <p:cNvCxnSpPr>
              <a:cxnSpLocks/>
              <a:endCxn id="3" idx="1"/>
            </p:cNvCxnSpPr>
            <p:nvPr/>
          </p:nvCxnSpPr>
          <p:spPr>
            <a:xfrm flipV="1">
              <a:off x="3531219" y="2571750"/>
              <a:ext cx="1533876" cy="1508"/>
            </a:xfrm>
            <a:prstGeom prst="straightConnector1">
              <a:avLst/>
            </a:prstGeom>
            <a:ln w="12700">
              <a:solidFill>
                <a:srgbClr val="1D0D5C"/>
              </a:solidFill>
              <a:tailEnd type="triangle" w="sm" len="med"/>
            </a:ln>
          </p:spPr>
          <p:style>
            <a:lnRef idx="2">
              <a:schemeClr val="dk1"/>
            </a:lnRef>
            <a:fillRef idx="0">
              <a:schemeClr val="dk1"/>
            </a:fillRef>
            <a:effectRef idx="1">
              <a:schemeClr val="dk1"/>
            </a:effectRef>
            <a:fontRef idx="minor">
              <a:schemeClr val="tx1"/>
            </a:fontRef>
          </p:style>
        </p:cxnSp>
      </p:grpSp>
      <p:sp>
        <p:nvSpPr>
          <p:cNvPr id="10" name="Title 6">
            <a:extLst>
              <a:ext uri="{FF2B5EF4-FFF2-40B4-BE49-F238E27FC236}">
                <a16:creationId xmlns:a16="http://schemas.microsoft.com/office/drawing/2014/main" id="{F093FB22-2B4D-4EE0-8AD7-3F854F2A4EBD}"/>
              </a:ext>
            </a:extLst>
          </p:cNvPr>
          <p:cNvSpPr>
            <a:spLocks noGrp="1"/>
          </p:cNvSpPr>
          <p:nvPr>
            <p:ph type="title"/>
          </p:nvPr>
        </p:nvSpPr>
        <p:spPr>
          <a:xfrm>
            <a:off x="311700" y="529405"/>
            <a:ext cx="8520599" cy="528728"/>
          </a:xfrm>
        </p:spPr>
        <p:txBody>
          <a:bodyPr>
            <a:normAutofit fontScale="90000"/>
          </a:bodyPr>
          <a:lstStyle/>
          <a:p>
            <a:r>
              <a:rPr lang="en-US">
                <a:solidFill>
                  <a:srgbClr val="002060"/>
                </a:solidFill>
              </a:rPr>
              <a:t>Future work</a:t>
            </a:r>
          </a:p>
        </p:txBody>
      </p:sp>
      <p:sp>
        <p:nvSpPr>
          <p:cNvPr id="2" name="Footer Placeholder 1">
            <a:extLst>
              <a:ext uri="{FF2B5EF4-FFF2-40B4-BE49-F238E27FC236}">
                <a16:creationId xmlns:a16="http://schemas.microsoft.com/office/drawing/2014/main" id="{83C9FE6C-B6C3-114D-A072-DB9C93BD731F}"/>
              </a:ext>
            </a:extLst>
          </p:cNvPr>
          <p:cNvSpPr>
            <a:spLocks noGrp="1"/>
          </p:cNvSpPr>
          <p:nvPr>
            <p:ph type="ftr" sz="quarter" idx="10"/>
          </p:nvPr>
        </p:nvSpPr>
        <p:spPr/>
        <p:txBody>
          <a:bodyPr/>
          <a:lstStyle/>
          <a:p>
            <a:r>
              <a:rPr lang="en-US"/>
              <a:t>Future Work</a:t>
            </a:r>
          </a:p>
        </p:txBody>
      </p:sp>
    </p:spTree>
  </p:cSld>
  <p:clrMapOvr>
    <a:overrideClrMapping bg1="lt1" tx1="dk1" bg2="dk2" tx2="lt2" accent1="accent1" accent2="accent2" accent3="accent3" accent4="accent4" accent5="accent5" accent6="accent6" hlink="hlink" folHlink="folHlink"/>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Q&amp;A</a:t>
            </a:r>
            <a:endParaRPr/>
          </a:p>
        </p:txBody>
      </p:sp>
      <p:sp>
        <p:nvSpPr>
          <p:cNvPr id="665" name="Google Shape;665;p8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Thanks for joining!</a:t>
            </a:r>
            <a:endParaRPr/>
          </a:p>
          <a:p>
            <a:pPr marL="0" lvl="0" indent="0" algn="l" rtl="0">
              <a:spcBef>
                <a:spcPts val="1200"/>
              </a:spcBef>
              <a:spcAft>
                <a:spcPts val="1200"/>
              </a:spcAft>
              <a:buNone/>
            </a:pPr>
            <a:r>
              <a:rPr lang="en"/>
              <a:t>We’d love to answer any </a:t>
            </a:r>
            <a:r>
              <a:rPr lang="en">
                <a:solidFill>
                  <a:srgbClr val="649CD9"/>
                </a:solidFill>
              </a:rPr>
              <a:t>questions</a:t>
            </a:r>
            <a:r>
              <a:rPr lang="en"/>
              <a:t> you may have.</a:t>
            </a:r>
            <a:endParaRPr/>
          </a:p>
        </p:txBody>
      </p:sp>
      <p:sp>
        <p:nvSpPr>
          <p:cNvPr id="4" name="Footer Placeholder 3">
            <a:extLst>
              <a:ext uri="{FF2B5EF4-FFF2-40B4-BE49-F238E27FC236}">
                <a16:creationId xmlns:a16="http://schemas.microsoft.com/office/drawing/2014/main" id="{50B24001-D8E7-9E4F-B296-74A09C636E43}"/>
              </a:ext>
            </a:extLst>
          </p:cNvPr>
          <p:cNvSpPr>
            <a:spLocks noGrp="1"/>
          </p:cNvSpPr>
          <p:nvPr>
            <p:ph type="ftr" sz="quarter" idx="10"/>
          </p:nvPr>
        </p:nvSpPr>
        <p:spPr/>
        <p:txBody>
          <a:bodyPr/>
          <a:lstStyle/>
          <a:p>
            <a:r>
              <a:rPr lang="en-US">
                <a:solidFill>
                  <a:schemeClr val="bg1"/>
                </a:solidFill>
              </a:rPr>
              <a:t>Q&amp;A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3" name="Title 2">
            <a:extLst>
              <a:ext uri="{FF2B5EF4-FFF2-40B4-BE49-F238E27FC236}">
                <a16:creationId xmlns:a16="http://schemas.microsoft.com/office/drawing/2014/main" id="{21A4F14D-AEEC-3746-8FAC-2482E1DB5C32}"/>
              </a:ext>
            </a:extLst>
          </p:cNvPr>
          <p:cNvSpPr>
            <a:spLocks noGrp="1"/>
          </p:cNvSpPr>
          <p:nvPr>
            <p:ph type="title"/>
          </p:nvPr>
        </p:nvSpPr>
        <p:spPr/>
        <p:txBody>
          <a:bodyPr/>
          <a:lstStyle/>
          <a:p>
            <a:r>
              <a:rPr lang="en-US"/>
              <a:t>So, what is </a:t>
            </a:r>
            <a:r>
              <a:rPr lang="en-US">
                <a:solidFill>
                  <a:srgbClr val="649CD9"/>
                </a:solidFill>
              </a:rPr>
              <a:t>load testing?</a:t>
            </a:r>
          </a:p>
        </p:txBody>
      </p:sp>
      <p:sp>
        <p:nvSpPr>
          <p:cNvPr id="5" name="Text Placeholder 4">
            <a:extLst>
              <a:ext uri="{FF2B5EF4-FFF2-40B4-BE49-F238E27FC236}">
                <a16:creationId xmlns:a16="http://schemas.microsoft.com/office/drawing/2014/main" id="{1E98ED1F-54BE-E040-824F-F14B58ECB7EE}"/>
              </a:ext>
            </a:extLst>
          </p:cNvPr>
          <p:cNvSpPr>
            <a:spLocks noGrp="1"/>
          </p:cNvSpPr>
          <p:nvPr>
            <p:ph type="body" sz="quarter" idx="12"/>
          </p:nvPr>
        </p:nvSpPr>
        <p:spPr/>
        <p:txBody>
          <a:bodyPr/>
          <a:lstStyle/>
          <a:p>
            <a:pPr marL="0" indent="0">
              <a:buNone/>
            </a:pPr>
            <a:r>
              <a:rPr lang="en-US"/>
              <a:t>The process of directing </a:t>
            </a:r>
            <a:r>
              <a:rPr lang="en-US">
                <a:solidFill>
                  <a:srgbClr val="649CD9"/>
                </a:solidFill>
              </a:rPr>
              <a:t>simulated traffic </a:t>
            </a:r>
            <a:r>
              <a:rPr lang="en-US"/>
              <a:t>at software that handles requests and </a:t>
            </a:r>
            <a:r>
              <a:rPr lang="en-US">
                <a:solidFill>
                  <a:srgbClr val="916CBF"/>
                </a:solidFill>
              </a:rPr>
              <a:t>measuring its performance </a:t>
            </a:r>
            <a:r>
              <a:rPr lang="en-US"/>
              <a:t>under the load</a:t>
            </a:r>
          </a:p>
          <a:p>
            <a:pPr marL="0" indent="0">
              <a:buNone/>
            </a:pPr>
            <a:endParaRPr lang="en-US"/>
          </a:p>
        </p:txBody>
      </p:sp>
      <p:sp>
        <p:nvSpPr>
          <p:cNvPr id="2" name="Footer Placeholder 1">
            <a:extLst>
              <a:ext uri="{FF2B5EF4-FFF2-40B4-BE49-F238E27FC236}">
                <a16:creationId xmlns:a16="http://schemas.microsoft.com/office/drawing/2014/main" id="{45CA8CCB-C6C3-FA4C-9930-BF96C9D4B3D6}"/>
              </a:ext>
            </a:extLst>
          </p:cNvPr>
          <p:cNvSpPr>
            <a:spLocks noGrp="1"/>
          </p:cNvSpPr>
          <p:nvPr>
            <p:ph type="ftr" sz="quarter" idx="10"/>
          </p:nvPr>
        </p:nvSpPr>
        <p:spPr/>
        <p:txBody>
          <a:bodyPr/>
          <a:lstStyle/>
          <a:p>
            <a:r>
              <a:rPr lang="en-US"/>
              <a:t>Introduction</a:t>
            </a:r>
          </a:p>
        </p:txBody>
      </p:sp>
    </p:spTree>
    <p:extLst>
      <p:ext uri="{BB962C8B-B14F-4D97-AF65-F5344CB8AC3E}">
        <p14:creationId xmlns:p14="http://schemas.microsoft.com/office/powerpoint/2010/main" val="4145085984"/>
      </p:ext>
    </p:extLst>
  </p:cSld>
  <p:clrMapOvr>
    <a:masterClrMapping/>
  </p:clrMapOvr>
</p:sld>
</file>

<file path=ppt/theme/theme1.xml><?xml version="1.0" encoding="utf-8"?>
<a:theme xmlns:a="http://schemas.openxmlformats.org/drawingml/2006/main" name="Monsoon">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docProps/app.xml><?xml version="1.0" encoding="utf-8"?>
<Properties xmlns="http://schemas.openxmlformats.org/officeDocument/2006/extended-properties" xmlns:vt="http://schemas.openxmlformats.org/officeDocument/2006/docPropsVTypes">
  <Template/>
  <TotalTime>0</TotalTime>
  <Words>16736</Words>
  <Application>Microsoft Macintosh PowerPoint</Application>
  <PresentationFormat>On-screen Show (16:9)</PresentationFormat>
  <Paragraphs>1251</Paragraphs>
  <Slides>87</Slides>
  <Notes>87</Notes>
  <HiddenSlides>0</HiddenSlides>
  <MMClips>7</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87</vt:i4>
      </vt:variant>
    </vt:vector>
  </HeadingPairs>
  <TitlesOfParts>
    <vt:vector size="94" baseType="lpstr">
      <vt:lpstr>Open Sans</vt:lpstr>
      <vt:lpstr>Arial</vt:lpstr>
      <vt:lpstr>Arial Unicode MS</vt:lpstr>
      <vt:lpstr>Menlo</vt:lpstr>
      <vt:lpstr>Consolas</vt:lpstr>
      <vt:lpstr>Raleway SemiBold</vt:lpstr>
      <vt:lpstr>Monsoon</vt:lpstr>
      <vt:lpstr>PowerPoint Presentation</vt:lpstr>
      <vt:lpstr>The Team</vt:lpstr>
      <vt:lpstr>Agenda</vt:lpstr>
      <vt:lpstr>Agenda</vt:lpstr>
      <vt:lpstr>PowerPoint Presentation</vt:lpstr>
      <vt:lpstr>Who’s interested in load test results?</vt:lpstr>
      <vt:lpstr>Meet Boost Health, makers of Brain Boost</vt:lpstr>
      <vt:lpstr>What’s a Single Page Application?</vt:lpstr>
      <vt:lpstr>So, what is load testing?</vt:lpstr>
      <vt:lpstr>1st attempt: Protocol-based load testing with JMeter</vt:lpstr>
      <vt:lpstr>1st attempt: Protocol-based load testing with JMeter</vt:lpstr>
      <vt:lpstr>1st attempt: Protocol-based load testing with JMeter</vt:lpstr>
      <vt:lpstr>So, what is Browser-based Load Testing?</vt:lpstr>
      <vt:lpstr>2nd attempt: Browser-based load testing with Selenium</vt:lpstr>
      <vt:lpstr>3rd attempt: Browser-based load testing with Flood</vt:lpstr>
      <vt:lpstr>Is there any other solution Boost Health can use? </vt:lpstr>
      <vt:lpstr>Agenda</vt:lpstr>
      <vt:lpstr>PowerPoint Presentation</vt:lpstr>
      <vt:lpstr>Monsoon load tests your SPA</vt:lpstr>
      <vt:lpstr>Monsoon load tests your SPA</vt:lpstr>
      <vt:lpstr>Monsoon scales</vt:lpstr>
      <vt:lpstr>Monsoon combines and stores your test records</vt:lpstr>
      <vt:lpstr>Monsoon gives you insight into the performance of your app</vt:lpstr>
      <vt:lpstr>Monsoon tests and scales</vt:lpstr>
      <vt:lpstr>Monsoon tests and scales</vt:lpstr>
      <vt:lpstr>Monsoon combines</vt:lpstr>
      <vt:lpstr>Monsoon stores</vt:lpstr>
      <vt:lpstr>Monsoon gives you insight</vt:lpstr>
      <vt:lpstr>Monsoon’s mission</vt:lpstr>
      <vt:lpstr>Agenda</vt:lpstr>
      <vt:lpstr>SaaS vs DIY?</vt:lpstr>
      <vt:lpstr>Where Monsoon fits in  </vt:lpstr>
      <vt:lpstr>Agenda</vt:lpstr>
      <vt:lpstr>Design Decisions</vt:lpstr>
      <vt:lpstr>Optimize Load Generation Engine</vt:lpstr>
      <vt:lpstr>Data Pipelines: ELT vs ETL</vt:lpstr>
      <vt:lpstr>ELT</vt:lpstr>
      <vt:lpstr>ETL</vt:lpstr>
      <vt:lpstr>ELT</vt:lpstr>
      <vt:lpstr>ELT vs ETL</vt:lpstr>
      <vt:lpstr>Near Real Time</vt:lpstr>
      <vt:lpstr>Near Real Time</vt:lpstr>
      <vt:lpstr>Agenda</vt:lpstr>
      <vt:lpstr>Overview</vt:lpstr>
      <vt:lpstr>Load Generation</vt:lpstr>
      <vt:lpstr>App Components</vt:lpstr>
      <vt:lpstr>Weather Station</vt:lpstr>
      <vt:lpstr>Test Script</vt:lpstr>
      <vt:lpstr>Runner</vt:lpstr>
      <vt:lpstr>Fargate and ECS</vt:lpstr>
      <vt:lpstr>Fargate and ECS</vt:lpstr>
      <vt:lpstr>Fargate and ECS</vt:lpstr>
      <vt:lpstr>Transformation</vt:lpstr>
      <vt:lpstr>Normalizer</vt:lpstr>
      <vt:lpstr>Normalizer</vt:lpstr>
      <vt:lpstr>S3 Bucket</vt:lpstr>
      <vt:lpstr>S3 Bucket</vt:lpstr>
      <vt:lpstr>Aggregating Lambda</vt:lpstr>
      <vt:lpstr>Aggregating Lambda</vt:lpstr>
      <vt:lpstr>Storage</vt:lpstr>
      <vt:lpstr>Timeseries Data</vt:lpstr>
      <vt:lpstr>Timestream</vt:lpstr>
      <vt:lpstr>Timestream</vt:lpstr>
      <vt:lpstr>Visualization</vt:lpstr>
      <vt:lpstr>Weather Channel</vt:lpstr>
      <vt:lpstr>Agenda</vt:lpstr>
      <vt:lpstr>Installing Monsoon</vt:lpstr>
      <vt:lpstr>Installing Monsoon</vt:lpstr>
      <vt:lpstr>monsoon deploy</vt:lpstr>
      <vt:lpstr>monsoon new-test</vt:lpstr>
      <vt:lpstr>script.js and config.json</vt:lpstr>
      <vt:lpstr>monsoon start</vt:lpstr>
      <vt:lpstr>monsoon weather-channel</vt:lpstr>
      <vt:lpstr>monsoon weather-channel</vt:lpstr>
      <vt:lpstr>monsoon teardown and destroy</vt:lpstr>
      <vt:lpstr>Agenda</vt:lpstr>
      <vt:lpstr>Main Challenges</vt:lpstr>
      <vt:lpstr>Response time</vt:lpstr>
      <vt:lpstr>Timing</vt:lpstr>
      <vt:lpstr>Timing</vt:lpstr>
      <vt:lpstr>Timing</vt:lpstr>
      <vt:lpstr>Agenda</vt:lpstr>
      <vt:lpstr>Future work</vt:lpstr>
      <vt:lpstr>Future work</vt:lpstr>
      <vt:lpstr>Future work</vt:lpstr>
      <vt:lpstr>Future work</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Raul de Hevia Sanchez</cp:lastModifiedBy>
  <cp:revision>2</cp:revision>
  <dcterms:modified xsi:type="dcterms:W3CDTF">2021-12-24T01:01:55Z</dcterms:modified>
</cp:coreProperties>
</file>